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9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831f47ee0_0_1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831f47ee0_0_1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accent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822450" y="1966275"/>
            <a:ext cx="7499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3880">
                <a:solidFill>
                  <a:schemeClr val="dk1"/>
                </a:solidFill>
              </a:rPr>
              <a:t>Schiffe versenken mit Sprachausgabe und -steuerung</a:t>
            </a:r>
            <a:endParaRPr sz="3880">
              <a:solidFill>
                <a:schemeClr val="dk1"/>
              </a:solidFill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1875375" y="2805075"/>
            <a:ext cx="57468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de" sz="1442">
                <a:solidFill>
                  <a:schemeClr val="dk1"/>
                </a:solidFill>
              </a:rPr>
              <a:t>5BHW	Maximilian </a:t>
            </a:r>
            <a:r>
              <a:rPr lang="de" sz="1442">
                <a:solidFill>
                  <a:schemeClr val="dk1"/>
                </a:solidFill>
              </a:rPr>
              <a:t>Pumpfer &amp; Josef Strillinger		2022/23</a:t>
            </a:r>
            <a:endParaRPr sz="1442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Verwendete Bibliotheken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865950"/>
            <a:ext cx="3969600" cy="15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de" sz="1700"/>
              <a:t>gTTS (Google-Text-To-Speech)</a:t>
            </a:r>
            <a:endParaRPr sz="1700"/>
          </a:p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de" sz="1700"/>
              <a:t>SpeechRecognition</a:t>
            </a:r>
            <a:endParaRPr sz="1700"/>
          </a:p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de" sz="1700"/>
              <a:t>PyGame</a:t>
            </a:r>
            <a:endParaRPr sz="1700"/>
          </a:p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de" sz="1700"/>
              <a:t>IO</a:t>
            </a:r>
            <a:endParaRPr sz="1700"/>
          </a:p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de" sz="1700"/>
              <a:t>PyDub</a:t>
            </a:r>
            <a:endParaRPr sz="1700"/>
          </a:p>
        </p:txBody>
      </p:sp>
      <p:sp>
        <p:nvSpPr>
          <p:cNvPr id="93" name="Google Shape;93;p14"/>
          <p:cNvSpPr txBox="1"/>
          <p:nvPr>
            <p:ph type="title"/>
          </p:nvPr>
        </p:nvSpPr>
        <p:spPr>
          <a:xfrm>
            <a:off x="311700" y="24144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Grundsätzlicher Ablauf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258800" y="2958725"/>
            <a:ext cx="4836600" cy="16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7661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717"/>
              <a:buChar char="-"/>
            </a:pPr>
            <a:r>
              <a:rPr lang="de" sz="1717"/>
              <a:t>Setzen aller Schiffe mittels Spracheingabe (Position &amp; Ausrichtung)</a:t>
            </a:r>
            <a:br>
              <a:rPr lang="de" sz="1717"/>
            </a:br>
            <a:endParaRPr sz="1717"/>
          </a:p>
          <a:p>
            <a:pPr indent="-337661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717"/>
              <a:buChar char="-"/>
            </a:pPr>
            <a:r>
              <a:rPr lang="de" sz="1717"/>
              <a:t>Angriffe auf das gegnerische Feld mittels Spracheingabe (Position)</a:t>
            </a:r>
            <a:br>
              <a:rPr lang="de" sz="1717"/>
            </a:br>
            <a:endParaRPr sz="1717"/>
          </a:p>
          <a:p>
            <a:pPr indent="-337661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717"/>
              <a:buChar char="-"/>
            </a:pPr>
            <a:r>
              <a:rPr lang="de" sz="1717"/>
              <a:t>Sprachausgabe ob gewonnen oder verloren </a:t>
            </a:r>
            <a:endParaRPr sz="1717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