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Ap6JjmiZFT0dSakYuCyuzoc+s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2C1C76-8336-4A7B-9FDF-B9D134E2DE99}">
  <a:tblStyle styleId="{D52C1C76-8336-4A7B-9FDF-B9D134E2DE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Tahom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healthier  and more affordable to cook at home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it can take a lot of energy to decide what you want to eat and what groceries you need at the end of a long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Serious eats has great content that can be utilized to make tools that make it easier to cook at home which can increase their userbase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put in whatever ingredients you have in your fridge or use it to find new recipes based on your favorite ingredients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Serious Eats current search tool returns over 20 suggestions which have some but not all of your specified items</a:t>
            </a:r>
            <a:endParaRPr/>
          </a:p>
        </p:txBody>
      </p:sp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Modify to take your favorite SE recipe and return another suggestion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Improvements : identify bi- and trigrams to better score ingredients</a:t>
            </a:r>
            <a:endParaRPr/>
          </a:p>
          <a:p>
            <a:pPr indent="-171450" lvl="0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Incorporate ratings to return only highly rated recipes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Collaborate with a meal plan service to provide recipes based on user preferences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of ratings peak at 2011-2012 after Serious Eats won two James Beard awards  for Best Food Blog and webcast but it’s been declining since then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to find ways to increase participation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hope was to identify features that strongly correlated with recipe rating, however none of the numerical features had any strong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Alas nothing here. I think more advanced machine learning techniques will be needed to determine features</a:t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a separation in recipe quality when we look by individual authors. Authors who have written more recipes tend to have higher ratings on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Suggest using these highly rated authors to generate the new content. But what to make?</a:t>
            </a:r>
            <a:endParaRPr/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Despite the few number of recipes, the ratings are very high</a:t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content may not be enough to draw more users. If you have tools that make life easier, then I think you would see an increase in readership.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have had those days where you’re just too tired to decide what to make after a long day’s work. The healthier option is to cook at home but sometimes you just don’t have the energy. I built a prototype to make that process easier </a:t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828800"/>
            <a:ext cx="4191000" cy="319422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type="ctrTitle"/>
          </p:nvPr>
        </p:nvSpPr>
        <p:spPr>
          <a:xfrm>
            <a:off x="0" y="22860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000"/>
              <a:buFont typeface="Tahoma"/>
              <a:buNone/>
            </a:pPr>
            <a:r>
              <a:rPr lang="en-US" sz="3000">
                <a:solidFill>
                  <a:srgbClr val="244061"/>
                </a:solidFill>
                <a:latin typeface="Tahoma"/>
                <a:ea typeface="Tahoma"/>
                <a:cs typeface="Tahoma"/>
                <a:sym typeface="Tahoma"/>
              </a:rPr>
              <a:t>What’s for Dinner?</a:t>
            </a:r>
            <a:br>
              <a:rPr lang="en-US" sz="3000">
                <a:solidFill>
                  <a:srgbClr val="24406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000">
                <a:solidFill>
                  <a:srgbClr val="244061"/>
                </a:solidFill>
                <a:latin typeface="Tahoma"/>
                <a:ea typeface="Tahoma"/>
                <a:cs typeface="Tahoma"/>
                <a:sym typeface="Tahoma"/>
              </a:rPr>
              <a:t>A Serious Eats Web Scraping Project</a:t>
            </a:r>
            <a:endParaRPr sz="3000">
              <a:solidFill>
                <a:srgbClr val="24406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828800" y="5867400"/>
            <a:ext cx="525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500"/>
              <a:buNone/>
            </a:pPr>
            <a:r>
              <a:rPr lang="en-US" sz="2500">
                <a:solidFill>
                  <a:srgbClr val="244061"/>
                </a:solidFill>
                <a:latin typeface="Tahoma"/>
                <a:ea typeface="Tahoma"/>
                <a:cs typeface="Tahoma"/>
                <a:sym typeface="Tahoma"/>
              </a:rPr>
              <a:t>Josefa Sullivan	@ZefaSullivan</a:t>
            </a:r>
            <a:endParaRPr sz="2500">
              <a:solidFill>
                <a:srgbClr val="24406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t/>
            </a:r>
            <a:endParaRPr sz="2500">
              <a:solidFill>
                <a:srgbClr val="24406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t/>
            </a:r>
            <a:endParaRPr sz="2500">
              <a:solidFill>
                <a:srgbClr val="24406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should I make for dinner?</a:t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24998" l="12079" r="10175" t="19531"/>
          <a:stretch/>
        </p:blipFill>
        <p:spPr>
          <a:xfrm>
            <a:off x="914400" y="1752600"/>
            <a:ext cx="7905750" cy="317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Going Forward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more African and Caribbean recipes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Utilize data to build tools to increase user base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What should I eat tonight? search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Personalized recipe suggestions for users based on prior rating history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3886200" y="6122313"/>
            <a:ext cx="194822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josefa-sullivan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0"/>
            <a:ext cx="685800" cy="61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/>
        </p:nvSpPr>
        <p:spPr>
          <a:xfrm>
            <a:off x="838200" y="6122313"/>
            <a:ext cx="201305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Josefa-Sullivan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6096000"/>
            <a:ext cx="515035" cy="51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/>
          <p:nvPr/>
        </p:nvSpPr>
        <p:spPr>
          <a:xfrm>
            <a:off x="7146377" y="6122313"/>
            <a:ext cx="192142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@ZefaSullivan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4017" y="6096000"/>
            <a:ext cx="767273" cy="55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Calculating cosine similarity to normalize term frequency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Google Shape;18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800600"/>
            <a:ext cx="40576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1828800"/>
            <a:ext cx="3719512" cy="28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User participation on SeriousEats.com has declined since 2011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4246280"/>
            <a:ext cx="3393405" cy="228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1787347"/>
            <a:ext cx="3368932" cy="227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6096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Objectives: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Identify features of the most successful recipes</a:t>
            </a:r>
            <a:endParaRPr/>
          </a:p>
          <a:p>
            <a:pPr indent="-1524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Identify areas to generate new content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Build a recipe suggestion tool to make it easier to find recipes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Scrapy Pipeline Design for SeriousEats.com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73464"/>
            <a:ext cx="7391401" cy="429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Features extracted from each recipe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8" name="Google Shape;118;p5"/>
          <p:cNvGrpSpPr/>
          <p:nvPr/>
        </p:nvGrpSpPr>
        <p:grpSpPr>
          <a:xfrm>
            <a:off x="596169" y="1600200"/>
            <a:ext cx="5118831" cy="4419363"/>
            <a:chOff x="1159066" y="1905237"/>
            <a:chExt cx="5118831" cy="4419363"/>
          </a:xfrm>
        </p:grpSpPr>
        <p:pic>
          <p:nvPicPr>
            <p:cNvPr id="119" name="Google Shape;11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88563" y="1905237"/>
              <a:ext cx="5089334" cy="130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5"/>
            <p:cNvPicPr preferRelativeResize="0"/>
            <p:nvPr/>
          </p:nvPicPr>
          <p:blipFill rotWithShape="1">
            <a:blip r:embed="rId4">
              <a:alphaModFix/>
            </a:blip>
            <a:srcRect b="8124" l="2380" r="36750" t="20833"/>
            <a:stretch/>
          </p:blipFill>
          <p:spPr>
            <a:xfrm>
              <a:off x="1159066" y="3207362"/>
              <a:ext cx="4750703" cy="31172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 txBox="1"/>
          <p:nvPr/>
        </p:nvSpPr>
        <p:spPr>
          <a:xfrm>
            <a:off x="5943600" y="1600200"/>
            <a:ext cx="27432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12,620 Recipes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Features  (13):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Title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Link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Topic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Subtopic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Author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Photographer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Servings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Rating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Ingredient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- Directions Text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Are any numerical features strongly correlated with rating?</a:t>
            </a:r>
            <a:endParaRPr sz="3959"/>
          </a:p>
        </p:txBody>
      </p:sp>
      <p:graphicFrame>
        <p:nvGraphicFramePr>
          <p:cNvPr id="128" name="Google Shape;128;p6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{D52C1C76-8336-4A7B-9FDF-B9D134E2DE99}</a:tableStyleId>
              </a:tblPr>
              <a:tblGrid>
                <a:gridCol w="2514600"/>
                <a:gridCol w="251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Feature Name</a:t>
                      </a:r>
                      <a:endParaRPr b="1"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Pearson Correlation</a:t>
                      </a:r>
                      <a:endParaRPr b="1"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Ingredient Word Count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0.07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Title Length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0.06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Ingredient</a:t>
                      </a: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Number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0.02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Direction</a:t>
                      </a: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Number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0.004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Direction Word Count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0.02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Cook</a:t>
                      </a: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Time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TBD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Servings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TBD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Authors with more than 30 recipes tend to have higher ratings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13752"/>
            <a:ext cx="4800600" cy="475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4978" y="1643440"/>
            <a:ext cx="412715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African and Caribbean recipes are a promising area for development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349672"/>
            <a:ext cx="4335047" cy="237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2362200"/>
            <a:ext cx="4343400" cy="2359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1923288" y="1992868"/>
            <a:ext cx="173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Recipe Number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6172200" y="1960602"/>
            <a:ext cx="1727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Rating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should I make for dinner?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Built a tool to suggest a recipe based off the ingredients you have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Used cosine similarity to find the recipe that closest matches the ingredients you chose </a:t>
            </a: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2956212" y="3200400"/>
            <a:ext cx="2738628" cy="2615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/>
        </p:nvSpPr>
        <p:spPr>
          <a:xfrm>
            <a:off x="606553" y="6501352"/>
            <a:ext cx="4589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 Vit Novotny and Michael Penkov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2020-01-26T18:00:03Z</dcterms:created>
  <dc:creator>Josefa Sullivan</dc:creator>
</cp:coreProperties>
</file>