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10287000" cx="18288000"/>
  <p:notesSz cx="10287000" cy="18288000"/>
  <p:embeddedFontLst>
    <p:embeddedFont>
      <p:font typeface="Manrope Light"/>
      <p:regular r:id="rId12"/>
      <p:bold r:id="rId13"/>
    </p:embeddedFont>
    <p:embeddedFont>
      <p:font typeface="Manrope"/>
      <p:regular r:id="rId14"/>
      <p:bold r:id="rId15"/>
    </p:embeddedFont>
    <p:embeddedFont>
      <p:font typeface="Manrope Medium"/>
      <p:regular r:id="rId16"/>
      <p:bold r:id="rId17"/>
    </p:embeddedFont>
    <p:embeddedFont>
      <p:font typeface="Nunito Sans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11520">
          <p15:clr>
            <a:srgbClr val="9AA0A6"/>
          </p15:clr>
        </p15:guide>
        <p15:guide id="2" pos="369">
          <p15:clr>
            <a:srgbClr val="9AA0A6"/>
          </p15:clr>
        </p15:guide>
        <p15:guide id="3" pos="11163">
          <p15:clr>
            <a:srgbClr val="9AA0A6"/>
          </p15:clr>
        </p15:guide>
        <p15:guide id="4" pos="1589">
          <p15:clr>
            <a:srgbClr val="9AA0A6"/>
          </p15:clr>
        </p15:guide>
        <p15:guide id="5" pos="5688">
          <p15:clr>
            <a:srgbClr val="9AA0A6"/>
          </p15:clr>
        </p15:guide>
        <p15:guide id="6" orient="horz" pos="360">
          <p15:clr>
            <a:srgbClr val="9AA0A6"/>
          </p15:clr>
        </p15:guide>
        <p15:guide id="7" orient="horz" pos="6120">
          <p15:clr>
            <a:srgbClr val="9AA0A6"/>
          </p15:clr>
        </p15:guide>
        <p15:guide id="8" orient="horz" pos="3191">
          <p15:clr>
            <a:srgbClr val="9AA0A6"/>
          </p15:clr>
        </p15:guide>
        <p15:guide id="9" pos="4032">
          <p15:clr>
            <a:srgbClr val="9AA0A6"/>
          </p15:clr>
        </p15:guide>
        <p15:guide id="10" pos="7632">
          <p15:clr>
            <a:srgbClr val="9AA0A6"/>
          </p15:clr>
        </p15:guide>
        <p15:guide id="11" pos="9432">
          <p15:clr>
            <a:srgbClr val="9AA0A6"/>
          </p15:clr>
        </p15:guide>
        <p15:guide id="12" orient="horz" pos="5533">
          <p15:clr>
            <a:srgbClr val="9AA0A6"/>
          </p15:clr>
        </p15:guide>
        <p15:guide id="13" pos="5832">
          <p15:clr>
            <a:srgbClr val="9AA0A6"/>
          </p15:clr>
        </p15:guide>
        <p15:guide id="14" orient="horz" pos="1044">
          <p15:clr>
            <a:srgbClr val="9AA0A6"/>
          </p15:clr>
        </p15:guide>
        <p15:guide id="15" orient="horz" pos="1427">
          <p15:clr>
            <a:srgbClr val="9AA0A6"/>
          </p15:clr>
        </p15:guide>
        <p15:guide id="16" orient="horz" pos="3289">
          <p15:clr>
            <a:srgbClr val="9AA0A6"/>
          </p15:clr>
        </p15:guide>
      </p15:sldGuideLst>
    </p:ext>
    <p:ext uri="GoogleSlidesCustomDataVersion2">
      <go:slidesCustomData xmlns:go="http://customooxmlschemas.google.com/" r:id="rId22" roundtripDataSignature="AMtx7milrgJbV0nQT/xA0Gl/8m5PhQDzJ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1520"/>
        <p:guide pos="369"/>
        <p:guide pos="11163"/>
        <p:guide pos="1589"/>
        <p:guide pos="5688"/>
        <p:guide pos="360" orient="horz"/>
        <p:guide pos="6120" orient="horz"/>
        <p:guide pos="3191" orient="horz"/>
        <p:guide pos="4032"/>
        <p:guide pos="7632"/>
        <p:guide pos="9432"/>
        <p:guide pos="5533" orient="horz"/>
        <p:guide pos="5832"/>
        <p:guide pos="1044" orient="horz"/>
        <p:guide pos="1427" orient="horz"/>
        <p:guide pos="3289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Sans-italic.fntdata"/><Relationship Id="rId11" Type="http://schemas.openxmlformats.org/officeDocument/2006/relationships/slide" Target="slides/slide6.xml"/><Relationship Id="rId22" Type="http://customschemas.google.com/relationships/presentationmetadata" Target="metadata"/><Relationship Id="rId10" Type="http://schemas.openxmlformats.org/officeDocument/2006/relationships/slide" Target="slides/slide5.xml"/><Relationship Id="rId21" Type="http://schemas.openxmlformats.org/officeDocument/2006/relationships/font" Target="fonts/NunitoSans-boldItalic.fntdata"/><Relationship Id="rId13" Type="http://schemas.openxmlformats.org/officeDocument/2006/relationships/font" Target="fonts/ManropeLight-bold.fntdata"/><Relationship Id="rId12" Type="http://schemas.openxmlformats.org/officeDocument/2006/relationships/font" Target="fonts/ManropeLigh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anrope-bold.fntdata"/><Relationship Id="rId14" Type="http://schemas.openxmlformats.org/officeDocument/2006/relationships/font" Target="fonts/Manrope-regular.fntdata"/><Relationship Id="rId17" Type="http://schemas.openxmlformats.org/officeDocument/2006/relationships/font" Target="fonts/ManropeMedium-bold.fntdata"/><Relationship Id="rId16" Type="http://schemas.openxmlformats.org/officeDocument/2006/relationships/font" Target="fonts/ManropeMedium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NunitoSans-bold.fntdata"/><Relationship Id="rId6" Type="http://schemas.openxmlformats.org/officeDocument/2006/relationships/slide" Target="slides/slide1.xml"/><Relationship Id="rId18" Type="http://schemas.openxmlformats.org/officeDocument/2006/relationships/font" Target="fonts/NunitoSans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714825" y="1371600"/>
            <a:ext cx="6858325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1ee53287b8_0_0:notes"/>
          <p:cNvSpPr/>
          <p:nvPr>
            <p:ph idx="2" type="sldImg"/>
          </p:nvPr>
        </p:nvSpPr>
        <p:spPr>
          <a:xfrm>
            <a:off x="571950" y="1371600"/>
            <a:ext cx="9144000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" name="Google Shape;19;g11ee53287b8_0_0:notes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g282a6b2ffe0_0_36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" name="Google Shape;33;g282a6b2ffe0_0_36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g282a6b2ffe0_0_36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282a6b2ffe0_0_0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0" name="Google Shape;50;g282a6b2ffe0_0_0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51;g282a6b2ffe0_0_0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1b33b01c20_0_104:notes"/>
          <p:cNvSpPr/>
          <p:nvPr>
            <p:ph idx="2" type="sldImg"/>
          </p:nvPr>
        </p:nvSpPr>
        <p:spPr>
          <a:xfrm>
            <a:off x="571950" y="1371600"/>
            <a:ext cx="9144000" cy="6858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" name="Google Shape;75;g11b33b01c20_0_104:notes"/>
          <p:cNvSpPr txBox="1"/>
          <p:nvPr>
            <p:ph idx="1" type="body"/>
          </p:nvPr>
        </p:nvSpPr>
        <p:spPr>
          <a:xfrm>
            <a:off x="1028700" y="8686800"/>
            <a:ext cx="82296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214468548c_0_311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8" name="Google Shape;88;g1214468548c_0_311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g1214468548c_0_311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8609ecd6dc_0_0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2" name="Google Shape;102;g28609ecd6dc_0_0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g28609ecd6dc_0_0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g11ee53287b8_0_49"/>
          <p:cNvSpPr txBox="1"/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●"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○"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■"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●"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○"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■"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●"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○"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■"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g11ee53287b8_0_49"/>
          <p:cNvSpPr txBox="1"/>
          <p:nvPr>
            <p:ph idx="1" type="body"/>
          </p:nvPr>
        </p:nvSpPr>
        <p:spPr>
          <a:xfrm>
            <a:off x="623400" y="2304950"/>
            <a:ext cx="17041200" cy="683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●"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○"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064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■"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4064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●"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4064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○"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064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■"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064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●"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064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○"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064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■"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g11ee53287b8_0_49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">
  <p:cSld name="DEFAULT">
    <p:bg>
      <p:bgPr>
        <a:solidFill>
          <a:schemeClr val="lt1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g1256921efea_0_107"/>
          <p:cNvSpPr txBox="1"/>
          <p:nvPr>
            <p:ph type="ctrTitle"/>
          </p:nvPr>
        </p:nvSpPr>
        <p:spPr>
          <a:xfrm>
            <a:off x="623417" y="1489150"/>
            <a:ext cx="17041200" cy="410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400"/>
              <a:buFont typeface="Arial"/>
              <a:buChar char="●"/>
              <a:defRPr b="0" i="0" sz="10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400"/>
              <a:buFont typeface="Arial"/>
              <a:buChar char="○"/>
              <a:defRPr b="0" i="0" sz="10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400"/>
              <a:buFont typeface="Arial"/>
              <a:buChar char="■"/>
              <a:defRPr b="0" i="0" sz="10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400"/>
              <a:buFont typeface="Arial"/>
              <a:buChar char="●"/>
              <a:defRPr b="0" i="0" sz="10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400"/>
              <a:buFont typeface="Arial"/>
              <a:buChar char="○"/>
              <a:defRPr b="0" i="0" sz="10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400"/>
              <a:buFont typeface="Arial"/>
              <a:buChar char="■"/>
              <a:defRPr b="0" i="0" sz="10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400"/>
              <a:buFont typeface="Arial"/>
              <a:buChar char="●"/>
              <a:defRPr b="0" i="0" sz="10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400"/>
              <a:buFont typeface="Arial"/>
              <a:buChar char="○"/>
              <a:defRPr b="0" i="0" sz="10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400"/>
              <a:buFont typeface="Arial"/>
              <a:buChar char="■"/>
              <a:defRPr b="0" i="0" sz="10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g1256921efea_0_107"/>
          <p:cNvSpPr txBox="1"/>
          <p:nvPr>
            <p:ph idx="1" type="subTitle"/>
          </p:nvPr>
        </p:nvSpPr>
        <p:spPr>
          <a:xfrm>
            <a:off x="623400" y="5668250"/>
            <a:ext cx="17041200" cy="158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None/>
              <a:defRPr b="0" i="0" sz="5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None/>
              <a:defRPr b="0" i="0" sz="5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None/>
              <a:defRPr b="0" i="0" sz="5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None/>
              <a:defRPr b="0" i="0" sz="5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None/>
              <a:defRPr b="0" i="0" sz="5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None/>
              <a:defRPr b="0" i="0" sz="5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None/>
              <a:defRPr b="0" i="0" sz="5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None/>
              <a:defRPr b="0" i="0" sz="5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None/>
              <a:defRPr b="0" i="0" sz="5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g1256921efea_0_107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 1">
  <p:cSld name="TITLE_AND_BODY_1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214468548c_0_180"/>
          <p:cNvSpPr txBox="1"/>
          <p:nvPr>
            <p:ph idx="12" type="sldNum"/>
          </p:nvPr>
        </p:nvSpPr>
        <p:spPr>
          <a:xfrm>
            <a:off x="8839200" y="9260681"/>
            <a:ext cx="42672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3.png"/><Relationship Id="rId4" Type="http://schemas.openxmlformats.org/officeDocument/2006/relationships/image" Target="../media/image2.png"/><Relationship Id="rId5" Type="http://schemas.openxmlformats.org/officeDocument/2006/relationships/image" Target="../media/image5.png"/><Relationship Id="rId6" Type="http://schemas.openxmlformats.org/officeDocument/2006/relationships/image" Target="../media/image1.png"/><Relationship Id="rId7" Type="http://schemas.openxmlformats.org/officeDocument/2006/relationships/image" Target="../media/image7.png"/><Relationship Id="rId8" Type="http://schemas.openxmlformats.org/officeDocument/2006/relationships/image" Target="../media/image2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8.png"/><Relationship Id="rId4" Type="http://schemas.openxmlformats.org/officeDocument/2006/relationships/image" Target="../media/image5.png"/><Relationship Id="rId5" Type="http://schemas.openxmlformats.org/officeDocument/2006/relationships/image" Target="../media/image8.png"/><Relationship Id="rId6" Type="http://schemas.openxmlformats.org/officeDocument/2006/relationships/image" Target="../media/image3.png"/><Relationship Id="rId7" Type="http://schemas.openxmlformats.org/officeDocument/2006/relationships/image" Target="../media/image1.png"/><Relationship Id="rId8" Type="http://schemas.openxmlformats.org/officeDocument/2006/relationships/image" Target="../media/image30.gif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9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4.png"/><Relationship Id="rId7" Type="http://schemas.openxmlformats.org/officeDocument/2006/relationships/image" Target="../media/image8.png"/><Relationship Id="rId8" Type="http://schemas.openxmlformats.org/officeDocument/2006/relationships/image" Target="../media/image1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Relationship Id="rId4" Type="http://schemas.openxmlformats.org/officeDocument/2006/relationships/image" Target="../media/image5.png"/><Relationship Id="rId5" Type="http://schemas.openxmlformats.org/officeDocument/2006/relationships/image" Target="../media/image2.png"/><Relationship Id="rId6" Type="http://schemas.openxmlformats.org/officeDocument/2006/relationships/image" Target="../media/image23.png"/><Relationship Id="rId7" Type="http://schemas.openxmlformats.org/officeDocument/2006/relationships/image" Target="../media/image2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8.png"/><Relationship Id="rId4" Type="http://schemas.openxmlformats.org/officeDocument/2006/relationships/image" Target="../media/image8.png"/><Relationship Id="rId5" Type="http://schemas.openxmlformats.org/officeDocument/2006/relationships/image" Target="../media/image25.gif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8.png"/><Relationship Id="rId4" Type="http://schemas.openxmlformats.org/officeDocument/2006/relationships/image" Target="../media/image5.png"/><Relationship Id="rId5" Type="http://schemas.openxmlformats.org/officeDocument/2006/relationships/image" Target="../media/image8.png"/><Relationship Id="rId6" Type="http://schemas.openxmlformats.org/officeDocument/2006/relationships/image" Target="../media/image3.png"/><Relationship Id="rId7" Type="http://schemas.openxmlformats.org/officeDocument/2006/relationships/image" Target="../media/image1.png"/><Relationship Id="rId8" Type="http://schemas.openxmlformats.org/officeDocument/2006/relationships/image" Target="../media/image26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g11ee53287b8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6950" y="-19"/>
            <a:ext cx="18288000" cy="10287022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g11ee53287b8_0_0"/>
          <p:cNvSpPr txBox="1"/>
          <p:nvPr/>
        </p:nvSpPr>
        <p:spPr>
          <a:xfrm>
            <a:off x="432700" y="7605609"/>
            <a:ext cx="115995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0"/>
              <a:buFont typeface="Arial"/>
              <a:buNone/>
            </a:pPr>
            <a:r>
              <a:rPr lang="en-US" sz="10000">
                <a:solidFill>
                  <a:srgbClr val="5988FF"/>
                </a:solidFill>
                <a:latin typeface="Manrope"/>
                <a:ea typeface="Manrope"/>
                <a:cs typeface="Manrope"/>
                <a:sym typeface="Manrope"/>
              </a:rPr>
              <a:t>Autores</a:t>
            </a:r>
            <a:endParaRPr b="0" i="0" sz="10000" u="none" cap="none" strike="noStrike">
              <a:solidFill>
                <a:srgbClr val="5988FF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23" name="Google Shape;23;g11ee53287b8_0_0"/>
          <p:cNvSpPr/>
          <p:nvPr/>
        </p:nvSpPr>
        <p:spPr>
          <a:xfrm>
            <a:off x="15841725" y="9222050"/>
            <a:ext cx="1835352" cy="611766"/>
          </a:xfrm>
          <a:prstGeom prst="flowChartTerminator">
            <a:avLst/>
          </a:prstGeom>
          <a:solidFill>
            <a:schemeClr val="lt1"/>
          </a:solidFill>
          <a:ln cap="flat" cmpd="sng" w="19050">
            <a:solidFill>
              <a:srgbClr val="5988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g11ee53287b8_0_0"/>
          <p:cNvSpPr txBox="1"/>
          <p:nvPr/>
        </p:nvSpPr>
        <p:spPr>
          <a:xfrm>
            <a:off x="16068326" y="9228250"/>
            <a:ext cx="16089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n-US" sz="2600" u="none" cap="none" strike="noStrike">
                <a:solidFill>
                  <a:srgbClr val="5988FF"/>
                </a:solidFill>
                <a:latin typeface="Manrope"/>
                <a:ea typeface="Manrope"/>
                <a:cs typeface="Manrope"/>
                <a:sym typeface="Manrope"/>
              </a:rPr>
              <a:t>Kodland</a:t>
            </a:r>
            <a:endParaRPr b="0" i="0" sz="2600" u="none" cap="none" strike="noStrike">
              <a:solidFill>
                <a:srgbClr val="5988FF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25" name="Google Shape;25;g11ee53287b8_0_0"/>
          <p:cNvSpPr txBox="1"/>
          <p:nvPr/>
        </p:nvSpPr>
        <p:spPr>
          <a:xfrm>
            <a:off x="432700" y="132100"/>
            <a:ext cx="12744000" cy="57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0">
                <a:solidFill>
                  <a:srgbClr val="5988FF"/>
                </a:solidFill>
                <a:latin typeface="Manrope"/>
                <a:ea typeface="Manrope"/>
                <a:cs typeface="Manrope"/>
                <a:sym typeface="Manrope"/>
              </a:rPr>
              <a:t>Proyecto</a:t>
            </a:r>
            <a:endParaRPr sz="12000">
              <a:solidFill>
                <a:srgbClr val="5988FF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0">
                <a:solidFill>
                  <a:srgbClr val="5988FF"/>
                </a:solidFill>
                <a:latin typeface="Manrope"/>
                <a:ea typeface="Manrope"/>
                <a:cs typeface="Manrope"/>
                <a:sym typeface="Manrope"/>
              </a:rPr>
              <a:t>Título</a:t>
            </a:r>
            <a:endParaRPr sz="12000">
              <a:solidFill>
                <a:srgbClr val="5988FF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t/>
            </a:r>
            <a:endParaRPr sz="12000">
              <a:solidFill>
                <a:srgbClr val="5988FF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pic>
        <p:nvPicPr>
          <p:cNvPr id="26" name="Google Shape;26;g11ee53287b8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387975" y="7254275"/>
            <a:ext cx="1002275" cy="113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27;g11ee53287b8_0_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215189" y="4506350"/>
            <a:ext cx="3313260" cy="611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28;g11ee53287b8_0_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6218638" y="761217"/>
            <a:ext cx="1081525" cy="108380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g11ee53287b8_0_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9029700" y="1600200"/>
            <a:ext cx="8627325" cy="811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30;g11ee53287b8_0_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1173250" y="2039937"/>
            <a:ext cx="4340225" cy="434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9F9F9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Google Shape;36;g282a6b2ffe0_0_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42334" y="-30883"/>
            <a:ext cx="18288034" cy="102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g282a6b2ffe0_0_36"/>
          <p:cNvSpPr/>
          <p:nvPr/>
        </p:nvSpPr>
        <p:spPr>
          <a:xfrm>
            <a:off x="2522550" y="571500"/>
            <a:ext cx="15212400" cy="10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0"/>
              <a:buFont typeface="Arial"/>
              <a:buNone/>
            </a:pPr>
            <a:r>
              <a:rPr lang="en-US" sz="7000">
                <a:solidFill>
                  <a:srgbClr val="5988FF"/>
                </a:solidFill>
                <a:latin typeface="Manrope"/>
                <a:ea typeface="Manrope"/>
                <a:cs typeface="Manrope"/>
                <a:sym typeface="Manrope"/>
              </a:rPr>
              <a:t>Descripción del proyecto</a:t>
            </a:r>
            <a:endParaRPr b="0" i="0" sz="7000" u="none" cap="none" strike="noStrike">
              <a:solidFill>
                <a:srgbClr val="5988FF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38" name="Google Shape;38;g282a6b2ffe0_0_36"/>
          <p:cNvSpPr/>
          <p:nvPr/>
        </p:nvSpPr>
        <p:spPr>
          <a:xfrm>
            <a:off x="585100" y="634450"/>
            <a:ext cx="1835352" cy="611766"/>
          </a:xfrm>
          <a:prstGeom prst="flowChartTerminator">
            <a:avLst/>
          </a:prstGeom>
          <a:solidFill>
            <a:schemeClr val="lt1"/>
          </a:solidFill>
          <a:ln cap="flat" cmpd="sng" w="19050">
            <a:solidFill>
              <a:srgbClr val="5988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g282a6b2ffe0_0_36"/>
          <p:cNvSpPr txBox="1"/>
          <p:nvPr/>
        </p:nvSpPr>
        <p:spPr>
          <a:xfrm>
            <a:off x="789024" y="640650"/>
            <a:ext cx="1602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n-US" sz="2600" u="none" cap="none" strike="noStrike">
                <a:solidFill>
                  <a:srgbClr val="5988FF"/>
                </a:solidFill>
                <a:latin typeface="Manrope"/>
                <a:ea typeface="Manrope"/>
                <a:cs typeface="Manrope"/>
                <a:sym typeface="Manrope"/>
              </a:rPr>
              <a:t>Kodland</a:t>
            </a:r>
            <a:endParaRPr b="0" i="0" sz="2600" u="none" cap="none" strike="noStrike">
              <a:solidFill>
                <a:srgbClr val="5988FF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pic>
        <p:nvPicPr>
          <p:cNvPr id="40" name="Google Shape;40;g282a6b2ffe0_0_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1575" y="7738211"/>
            <a:ext cx="3445375" cy="636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Google Shape;41;g282a6b2ffe0_0_3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523550" y="4871275"/>
            <a:ext cx="10197725" cy="4844226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g282a6b2ffe0_0_36"/>
          <p:cNvSpPr/>
          <p:nvPr/>
        </p:nvSpPr>
        <p:spPr>
          <a:xfrm>
            <a:off x="9101350" y="2836800"/>
            <a:ext cx="7274700" cy="20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4502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50"/>
              <a:buFont typeface="Arial"/>
              <a:buNone/>
            </a:pPr>
            <a:r>
              <a:rPr b="1" lang="en-US" sz="2400">
                <a:solidFill>
                  <a:srgbClr val="5988FF"/>
                </a:solidFill>
                <a:latin typeface="Manrope"/>
                <a:ea typeface="Manrope"/>
                <a:cs typeface="Manrope"/>
                <a:sym typeface="Manrope"/>
              </a:rPr>
              <a:t>Objetivo del proyecto:</a:t>
            </a:r>
            <a:endParaRPr b="1" i="0" sz="2400" u="none" cap="none" strike="noStrike">
              <a:solidFill>
                <a:srgbClr val="5988FF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43" name="Google Shape;43;g282a6b2ffe0_0_36"/>
          <p:cNvSpPr/>
          <p:nvPr/>
        </p:nvSpPr>
        <p:spPr>
          <a:xfrm>
            <a:off x="8413875" y="5616300"/>
            <a:ext cx="8417100" cy="34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4502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600">
                <a:solidFill>
                  <a:srgbClr val="141F43"/>
                </a:solidFill>
                <a:latin typeface="Manrope Light"/>
                <a:ea typeface="Manrope Light"/>
                <a:cs typeface="Manrope Light"/>
                <a:sym typeface="Manrope Light"/>
              </a:rPr>
              <a:t>Los beneficios del proyecto:</a:t>
            </a:r>
            <a:endParaRPr sz="2600">
              <a:solidFill>
                <a:srgbClr val="141F43"/>
              </a:solidFill>
              <a:latin typeface="Manrope Light"/>
              <a:ea typeface="Manrope Light"/>
              <a:cs typeface="Manrope Light"/>
              <a:sym typeface="Manrope Light"/>
            </a:endParaRPr>
          </a:p>
          <a:p>
            <a:pPr indent="0" lvl="0" marL="0" rtl="0" algn="ctr">
              <a:lnSpc>
                <a:spcPct val="14502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600">
                <a:solidFill>
                  <a:srgbClr val="141F43"/>
                </a:solidFill>
                <a:latin typeface="Manrope Light"/>
                <a:ea typeface="Manrope Light"/>
                <a:cs typeface="Manrope Light"/>
                <a:sym typeface="Manrope Light"/>
              </a:rPr>
              <a:t>1. Punto 1</a:t>
            </a:r>
            <a:endParaRPr sz="2600">
              <a:solidFill>
                <a:srgbClr val="141F43"/>
              </a:solidFill>
              <a:latin typeface="Manrope Light"/>
              <a:ea typeface="Manrope Light"/>
              <a:cs typeface="Manrope Light"/>
              <a:sym typeface="Manrope Light"/>
            </a:endParaRPr>
          </a:p>
          <a:p>
            <a:pPr indent="0" lvl="0" marL="0" rtl="0" algn="ctr">
              <a:lnSpc>
                <a:spcPct val="14502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600">
                <a:solidFill>
                  <a:srgbClr val="141F43"/>
                </a:solidFill>
                <a:latin typeface="Manrope Light"/>
                <a:ea typeface="Manrope Light"/>
                <a:cs typeface="Manrope Light"/>
                <a:sym typeface="Manrope Light"/>
              </a:rPr>
              <a:t>2. Punto 2</a:t>
            </a:r>
            <a:endParaRPr sz="2600">
              <a:solidFill>
                <a:srgbClr val="141F43"/>
              </a:solidFill>
              <a:latin typeface="Manrope Light"/>
              <a:ea typeface="Manrope Light"/>
              <a:cs typeface="Manrope Light"/>
              <a:sym typeface="Manrope Light"/>
            </a:endParaRPr>
          </a:p>
          <a:p>
            <a:pPr indent="0" lvl="0" marL="0" marR="0" rtl="0" algn="ctr">
              <a:lnSpc>
                <a:spcPct val="14502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2600">
              <a:solidFill>
                <a:srgbClr val="141F43"/>
              </a:solidFill>
              <a:latin typeface="Manrope Light"/>
              <a:ea typeface="Manrope Light"/>
              <a:cs typeface="Manrope Light"/>
              <a:sym typeface="Manrope Light"/>
            </a:endParaRPr>
          </a:p>
        </p:txBody>
      </p:sp>
      <p:sp>
        <p:nvSpPr>
          <p:cNvPr id="44" name="Google Shape;44;g282a6b2ffe0_0_36"/>
          <p:cNvSpPr/>
          <p:nvPr/>
        </p:nvSpPr>
        <p:spPr>
          <a:xfrm>
            <a:off x="12819949" y="5065851"/>
            <a:ext cx="656700" cy="4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3611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6000" u="none" cap="none" strike="noStrike">
              <a:solidFill>
                <a:srgbClr val="5988FF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pic>
        <p:nvPicPr>
          <p:cNvPr id="45" name="Google Shape;45;g282a6b2ffe0_0_3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911672" y="8903652"/>
            <a:ext cx="2360869" cy="544872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46;g282a6b2ffe0_0_3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6788050" y="5239431"/>
            <a:ext cx="1081525" cy="1083834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Google Shape;47;g282a6b2ffe0_0_36"/>
          <p:cNvPicPr preferRelativeResize="0"/>
          <p:nvPr/>
        </p:nvPicPr>
        <p:blipFill rotWithShape="1">
          <a:blip r:embed="rId8">
            <a:alphaModFix/>
          </a:blip>
          <a:srcRect b="0" l="7840" r="7848" t="0"/>
          <a:stretch/>
        </p:blipFill>
        <p:spPr>
          <a:xfrm>
            <a:off x="585800" y="2265374"/>
            <a:ext cx="6350100" cy="42366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53" name="Google Shape;53;g282a6b2ffe0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01127" y="6049291"/>
            <a:ext cx="257175" cy="2571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54" name="Google Shape;54;g282a6b2ffe0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226449" y="4753614"/>
            <a:ext cx="257175" cy="18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g282a6b2ffe0_0_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366" y="-9539"/>
            <a:ext cx="18288000" cy="10296539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g282a6b2ffe0_0_0"/>
          <p:cNvSpPr/>
          <p:nvPr/>
        </p:nvSpPr>
        <p:spPr>
          <a:xfrm>
            <a:off x="566475" y="1683375"/>
            <a:ext cx="14406900" cy="1011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reencoded.png" id="57" name="Google Shape;57;g282a6b2ffe0_0_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7262583" y="4713047"/>
            <a:ext cx="180975" cy="25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g282a6b2ffe0_0_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85100" y="3132126"/>
            <a:ext cx="17136600" cy="67017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sp>
        <p:nvSpPr>
          <p:cNvPr id="59" name="Google Shape;59;g282a6b2ffe0_0_0"/>
          <p:cNvSpPr/>
          <p:nvPr/>
        </p:nvSpPr>
        <p:spPr>
          <a:xfrm>
            <a:off x="2267225" y="1683375"/>
            <a:ext cx="13704600" cy="10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0"/>
              <a:buFont typeface="Arial"/>
              <a:buNone/>
            </a:pPr>
            <a:r>
              <a:rPr lang="en-US" sz="7000">
                <a:solidFill>
                  <a:srgbClr val="5988FF"/>
                </a:solidFill>
                <a:latin typeface="Manrope"/>
                <a:ea typeface="Manrope"/>
                <a:cs typeface="Manrope"/>
                <a:sym typeface="Manrope"/>
              </a:rPr>
              <a:t>Funciones del proyecto</a:t>
            </a:r>
            <a:endParaRPr b="0" i="0" sz="7000" u="none" cap="none" strike="noStrike">
              <a:solidFill>
                <a:srgbClr val="5988FF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60" name="Google Shape;60;g282a6b2ffe0_0_0"/>
          <p:cNvSpPr/>
          <p:nvPr/>
        </p:nvSpPr>
        <p:spPr>
          <a:xfrm>
            <a:off x="2162343" y="5174706"/>
            <a:ext cx="3393600" cy="21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5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chemeClr val="dk1"/>
              </a:solidFill>
              <a:latin typeface="Manrope Light"/>
              <a:ea typeface="Manrope Light"/>
              <a:cs typeface="Manrope Light"/>
              <a:sym typeface="Manrope Light"/>
            </a:endParaRPr>
          </a:p>
        </p:txBody>
      </p:sp>
      <p:sp>
        <p:nvSpPr>
          <p:cNvPr id="61" name="Google Shape;61;g282a6b2ffe0_0_0"/>
          <p:cNvSpPr/>
          <p:nvPr/>
        </p:nvSpPr>
        <p:spPr>
          <a:xfrm>
            <a:off x="10394000" y="5938175"/>
            <a:ext cx="6257700" cy="12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502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5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chemeClr val="dk1"/>
              </a:solidFill>
              <a:latin typeface="Manrope Light"/>
              <a:ea typeface="Manrope Light"/>
              <a:cs typeface="Manrope Light"/>
              <a:sym typeface="Manrope Light"/>
            </a:endParaRPr>
          </a:p>
        </p:txBody>
      </p:sp>
      <p:sp>
        <p:nvSpPr>
          <p:cNvPr id="62" name="Google Shape;62;g282a6b2ffe0_0_0"/>
          <p:cNvSpPr/>
          <p:nvPr/>
        </p:nvSpPr>
        <p:spPr>
          <a:xfrm>
            <a:off x="4886325" y="7496175"/>
            <a:ext cx="342900" cy="4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3611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rgbClr val="5988FF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63" name="Google Shape;63;g282a6b2ffe0_0_0"/>
          <p:cNvSpPr/>
          <p:nvPr/>
        </p:nvSpPr>
        <p:spPr>
          <a:xfrm>
            <a:off x="923925" y="723900"/>
            <a:ext cx="3810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3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50"/>
              <a:buFont typeface="Arial"/>
              <a:buNone/>
            </a:pPr>
            <a:r>
              <a:rPr b="0" i="0" lang="en-US" sz="2250" u="none" cap="none" strike="noStrike">
                <a:solidFill>
                  <a:srgbClr val="FFFFFF"/>
                </a:solidFill>
                <a:latin typeface="Manrope Medium"/>
                <a:ea typeface="Manrope Medium"/>
                <a:cs typeface="Manrope Medium"/>
                <a:sym typeface="Manrope Medium"/>
              </a:rPr>
              <a:t>05</a:t>
            </a:r>
            <a:endParaRPr b="0" i="0" sz="22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4" name="Google Shape;64;g282a6b2ffe0_0_0"/>
          <p:cNvPicPr preferRelativeResize="0"/>
          <p:nvPr/>
        </p:nvPicPr>
        <p:blipFill rotWithShape="1">
          <a:blip r:embed="rId8">
            <a:alphaModFix/>
          </a:blip>
          <a:srcRect b="0" l="21838" r="0" t="0"/>
          <a:stretch/>
        </p:blipFill>
        <p:spPr>
          <a:xfrm>
            <a:off x="14494925" y="323537"/>
            <a:ext cx="4886977" cy="351917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g282a6b2ffe0_0_0"/>
          <p:cNvSpPr/>
          <p:nvPr/>
        </p:nvSpPr>
        <p:spPr>
          <a:xfrm>
            <a:off x="585100" y="634450"/>
            <a:ext cx="1835352" cy="611766"/>
          </a:xfrm>
          <a:prstGeom prst="flowChartTerminator">
            <a:avLst/>
          </a:prstGeom>
          <a:solidFill>
            <a:schemeClr val="lt1"/>
          </a:solidFill>
          <a:ln cap="flat" cmpd="sng" w="19050">
            <a:solidFill>
              <a:srgbClr val="5988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g282a6b2ffe0_0_0"/>
          <p:cNvSpPr txBox="1"/>
          <p:nvPr/>
        </p:nvSpPr>
        <p:spPr>
          <a:xfrm>
            <a:off x="789024" y="640650"/>
            <a:ext cx="1602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n-US" sz="2600" u="none" cap="none" strike="noStrike">
                <a:solidFill>
                  <a:srgbClr val="5988FF"/>
                </a:solidFill>
                <a:latin typeface="Manrope"/>
                <a:ea typeface="Manrope"/>
                <a:cs typeface="Manrope"/>
                <a:sym typeface="Manrope"/>
              </a:rPr>
              <a:t>Kodland</a:t>
            </a:r>
            <a:endParaRPr b="0" i="0" sz="2600" u="none" cap="none" strike="noStrike">
              <a:solidFill>
                <a:srgbClr val="5988FF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67" name="Google Shape;67;g282a6b2ffe0_0_0"/>
          <p:cNvSpPr/>
          <p:nvPr/>
        </p:nvSpPr>
        <p:spPr>
          <a:xfrm>
            <a:off x="2522725" y="5861008"/>
            <a:ext cx="12450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None/>
            </a:pPr>
            <a:r>
              <a:rPr lang="en-US" sz="3100">
                <a:solidFill>
                  <a:srgbClr val="5988FF"/>
                </a:solidFill>
                <a:latin typeface="Manrope Light"/>
                <a:ea typeface="Manrope Light"/>
                <a:cs typeface="Manrope Light"/>
                <a:sym typeface="Manrope Light"/>
              </a:rPr>
              <a:t>Función</a:t>
            </a:r>
            <a:endParaRPr b="0" i="0" sz="3100" u="none" cap="none" strike="noStrike">
              <a:solidFill>
                <a:srgbClr val="5988FF"/>
              </a:solidFill>
              <a:latin typeface="Manrope Light"/>
              <a:ea typeface="Manrope Light"/>
              <a:cs typeface="Manrope Light"/>
              <a:sym typeface="Manrope Light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t/>
            </a:r>
            <a:endParaRPr b="0" i="0" sz="3100" u="none" cap="none" strike="noStrike">
              <a:solidFill>
                <a:srgbClr val="5988FF"/>
              </a:solidFill>
              <a:latin typeface="Manrope Light"/>
              <a:ea typeface="Manrope Light"/>
              <a:cs typeface="Manrope Light"/>
              <a:sym typeface="Manrope Light"/>
            </a:endParaRPr>
          </a:p>
        </p:txBody>
      </p:sp>
      <p:sp>
        <p:nvSpPr>
          <p:cNvPr id="68" name="Google Shape;68;g282a6b2ffe0_0_0"/>
          <p:cNvSpPr/>
          <p:nvPr/>
        </p:nvSpPr>
        <p:spPr>
          <a:xfrm>
            <a:off x="2522725" y="7888200"/>
            <a:ext cx="13543500" cy="6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None/>
            </a:pPr>
            <a:r>
              <a:rPr lang="en-US" sz="3100">
                <a:solidFill>
                  <a:srgbClr val="5988FF"/>
                </a:solidFill>
                <a:latin typeface="Manrope Light"/>
                <a:ea typeface="Manrope Light"/>
                <a:cs typeface="Manrope Light"/>
                <a:sym typeface="Manrope Light"/>
              </a:rPr>
              <a:t>Función</a:t>
            </a:r>
            <a:endParaRPr b="0" i="0" sz="3100" u="none" cap="none" strike="noStrike">
              <a:solidFill>
                <a:srgbClr val="5988FF"/>
              </a:solidFill>
              <a:latin typeface="Manrope Light"/>
              <a:ea typeface="Manrope Light"/>
              <a:cs typeface="Manrope Light"/>
              <a:sym typeface="Manrope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3100"/>
              <a:buFont typeface="Arial"/>
              <a:buNone/>
            </a:pPr>
            <a:r>
              <a:t/>
            </a:r>
            <a:endParaRPr b="0" i="0" sz="3100" u="none" cap="none" strike="noStrike">
              <a:solidFill>
                <a:srgbClr val="5988FF"/>
              </a:solidFill>
              <a:latin typeface="Manrope Light"/>
              <a:ea typeface="Manrope Light"/>
              <a:cs typeface="Manrope Light"/>
              <a:sym typeface="Manrope Light"/>
            </a:endParaRPr>
          </a:p>
        </p:txBody>
      </p:sp>
      <p:sp>
        <p:nvSpPr>
          <p:cNvPr id="69" name="Google Shape;69;g282a6b2ffe0_0_0"/>
          <p:cNvSpPr/>
          <p:nvPr/>
        </p:nvSpPr>
        <p:spPr>
          <a:xfrm>
            <a:off x="2522725" y="4062425"/>
            <a:ext cx="13872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lang="en-US" sz="3100">
                <a:solidFill>
                  <a:srgbClr val="5988FF"/>
                </a:solidFill>
                <a:latin typeface="Manrope Light"/>
                <a:ea typeface="Manrope Light"/>
                <a:cs typeface="Manrope Light"/>
                <a:sym typeface="Manrope Light"/>
              </a:rPr>
              <a:t>Función</a:t>
            </a:r>
            <a:endParaRPr b="0" i="0" sz="3100" u="none" cap="none" strike="noStrike">
              <a:solidFill>
                <a:srgbClr val="5988FF"/>
              </a:solidFill>
              <a:latin typeface="Manrope Light"/>
              <a:ea typeface="Manrope Light"/>
              <a:cs typeface="Manrope Light"/>
              <a:sym typeface="Manrope Light"/>
            </a:endParaRPr>
          </a:p>
        </p:txBody>
      </p:sp>
      <p:pic>
        <p:nvPicPr>
          <p:cNvPr id="70" name="Google Shape;70;g282a6b2ffe0_0_0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158423" y="4062413"/>
            <a:ext cx="767425" cy="868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g282a6b2ffe0_0_0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158423" y="5835671"/>
            <a:ext cx="767425" cy="868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g282a6b2ffe0_0_0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158423" y="7685129"/>
            <a:ext cx="767425" cy="86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g11b33b01c20_0_10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6950" y="-19"/>
            <a:ext cx="18288000" cy="10287022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g11b33b01c20_0_104"/>
          <p:cNvSpPr/>
          <p:nvPr/>
        </p:nvSpPr>
        <p:spPr>
          <a:xfrm>
            <a:off x="15841725" y="9291454"/>
            <a:ext cx="1835352" cy="611766"/>
          </a:xfrm>
          <a:prstGeom prst="flowChartTerminator">
            <a:avLst/>
          </a:prstGeom>
          <a:solidFill>
            <a:schemeClr val="lt1"/>
          </a:solidFill>
          <a:ln cap="flat" cmpd="sng" w="19050">
            <a:solidFill>
              <a:srgbClr val="5988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g11b33b01c20_0_104"/>
          <p:cNvSpPr txBox="1"/>
          <p:nvPr/>
        </p:nvSpPr>
        <p:spPr>
          <a:xfrm>
            <a:off x="16068326" y="9297654"/>
            <a:ext cx="15399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n-US" sz="2600" u="none" cap="none" strike="noStrike">
                <a:solidFill>
                  <a:srgbClr val="5988FF"/>
                </a:solidFill>
                <a:latin typeface="Manrope"/>
                <a:ea typeface="Manrope"/>
                <a:cs typeface="Manrope"/>
                <a:sym typeface="Manrope"/>
              </a:rPr>
              <a:t>Kodland</a:t>
            </a:r>
            <a:endParaRPr b="0" i="0" sz="2600" u="none" cap="none" strike="noStrike">
              <a:solidFill>
                <a:srgbClr val="5988FF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pic>
        <p:nvPicPr>
          <p:cNvPr id="80" name="Google Shape;80;g11b33b01c20_0_10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646100" y="7763276"/>
            <a:ext cx="3813000" cy="704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g11b33b01c20_0_10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4926298" y="839525"/>
            <a:ext cx="1252600" cy="141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g11b33b01c20_0_10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969637" y="6692350"/>
            <a:ext cx="4292325" cy="321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g11b33b01c20_0_10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6396250" y="6260925"/>
            <a:ext cx="1427400" cy="142740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g11b33b01c20_0_104"/>
          <p:cNvSpPr txBox="1"/>
          <p:nvPr/>
        </p:nvSpPr>
        <p:spPr>
          <a:xfrm>
            <a:off x="402900" y="1212175"/>
            <a:ext cx="17295900" cy="25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400"/>
              <a:buFont typeface="Arial"/>
              <a:buNone/>
            </a:pPr>
            <a:r>
              <a:rPr lang="en-US" sz="7000">
                <a:solidFill>
                  <a:srgbClr val="5988FF"/>
                </a:solidFill>
                <a:latin typeface="Manrope"/>
                <a:ea typeface="Manrope"/>
                <a:cs typeface="Manrope"/>
                <a:sym typeface="Manrope"/>
              </a:rPr>
              <a:t>Demostración del funcionamiento del proyecto</a:t>
            </a:r>
            <a:endParaRPr b="0" i="0" sz="7000" u="none" cap="none" strike="noStrike">
              <a:solidFill>
                <a:srgbClr val="5988FF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85" name="Google Shape;85;g11b33b01c20_0_104"/>
          <p:cNvSpPr txBox="1"/>
          <p:nvPr/>
        </p:nvSpPr>
        <p:spPr>
          <a:xfrm>
            <a:off x="5199600" y="4005400"/>
            <a:ext cx="7888800" cy="97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>
                <a:solidFill>
                  <a:srgbClr val="5988FF"/>
                </a:solidFill>
                <a:latin typeface="Manrope"/>
                <a:ea typeface="Manrope"/>
                <a:cs typeface="Manrope"/>
                <a:sym typeface="Manrope"/>
              </a:rPr>
              <a:t>Añade aquí gifs o vídeos que muestren cómo funciona el proyecto</a:t>
            </a:r>
            <a:endParaRPr b="0" i="0" sz="3200" u="none" cap="none" strike="noStrike">
              <a:solidFill>
                <a:srgbClr val="5988FF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g1214468548c_0_3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00" y="-77775"/>
            <a:ext cx="18288000" cy="102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g1214468548c_0_311"/>
          <p:cNvSpPr/>
          <p:nvPr/>
        </p:nvSpPr>
        <p:spPr>
          <a:xfrm>
            <a:off x="585100" y="1617450"/>
            <a:ext cx="17136600" cy="11172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g1214468548c_0_311"/>
          <p:cNvSpPr/>
          <p:nvPr/>
        </p:nvSpPr>
        <p:spPr>
          <a:xfrm>
            <a:off x="953971" y="1740900"/>
            <a:ext cx="16652400" cy="9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0"/>
              <a:buFont typeface="Arial"/>
              <a:buNone/>
            </a:pPr>
            <a:r>
              <a:rPr lang="en-US" sz="7000">
                <a:solidFill>
                  <a:srgbClr val="5988FF"/>
                </a:solidFill>
                <a:latin typeface="Manrope"/>
                <a:ea typeface="Manrope"/>
                <a:cs typeface="Manrope"/>
                <a:sym typeface="Manrope"/>
              </a:rPr>
              <a:t>Público destinatario y reacciones</a:t>
            </a:r>
            <a:endParaRPr b="0" i="0" sz="7000" u="none" cap="none" strike="noStrike">
              <a:solidFill>
                <a:srgbClr val="5988FF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94" name="Google Shape;94;g1214468548c_0_311"/>
          <p:cNvSpPr/>
          <p:nvPr/>
        </p:nvSpPr>
        <p:spPr>
          <a:xfrm>
            <a:off x="923925" y="723900"/>
            <a:ext cx="3906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36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50"/>
              <a:buFont typeface="Arial"/>
              <a:buNone/>
            </a:pPr>
            <a:r>
              <a:t/>
            </a:r>
            <a:endParaRPr b="0" i="0" sz="22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5" name="Google Shape;95;g1214468548c_0_3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5925" y="3453350"/>
            <a:ext cx="10482050" cy="540345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g1214468548c_0_311"/>
          <p:cNvSpPr/>
          <p:nvPr/>
        </p:nvSpPr>
        <p:spPr>
          <a:xfrm>
            <a:off x="1158875" y="4756675"/>
            <a:ext cx="9436200" cy="33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34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Explique: </a:t>
            </a:r>
            <a:endParaRPr sz="32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ctr">
              <a:lnSpc>
                <a:spcPct val="134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1. a quién va dirigido su proyecto</a:t>
            </a:r>
            <a:endParaRPr sz="32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ctr">
              <a:lnSpc>
                <a:spcPct val="134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2. cómo va a promocionar el proyecto</a:t>
            </a:r>
            <a:endParaRPr sz="32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ctr">
              <a:lnSpc>
                <a:spcPct val="134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rPr>
              <a:t>3. cómo va a recoger las reacciones</a:t>
            </a:r>
            <a:endParaRPr sz="32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marR="0" rtl="0" algn="ctr">
              <a:lnSpc>
                <a:spcPct val="134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97" name="Google Shape;97;g1214468548c_0_311"/>
          <p:cNvSpPr/>
          <p:nvPr/>
        </p:nvSpPr>
        <p:spPr>
          <a:xfrm>
            <a:off x="585100" y="634450"/>
            <a:ext cx="1835352" cy="611766"/>
          </a:xfrm>
          <a:prstGeom prst="flowChartTerminator">
            <a:avLst/>
          </a:prstGeom>
          <a:solidFill>
            <a:schemeClr val="lt1"/>
          </a:solidFill>
          <a:ln cap="flat" cmpd="sng" w="19050">
            <a:solidFill>
              <a:srgbClr val="5988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g1214468548c_0_311"/>
          <p:cNvSpPr txBox="1"/>
          <p:nvPr/>
        </p:nvSpPr>
        <p:spPr>
          <a:xfrm>
            <a:off x="789024" y="640650"/>
            <a:ext cx="1602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n-US" sz="2600" u="none" cap="none" strike="noStrike">
                <a:solidFill>
                  <a:srgbClr val="5988FF"/>
                </a:solidFill>
                <a:latin typeface="Manrope"/>
                <a:ea typeface="Manrope"/>
                <a:cs typeface="Manrope"/>
                <a:sym typeface="Manrope"/>
              </a:rPr>
              <a:t>Kodland</a:t>
            </a:r>
            <a:endParaRPr b="0" i="0" sz="2600" u="none" cap="none" strike="noStrike">
              <a:solidFill>
                <a:srgbClr val="5988FF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pic>
        <p:nvPicPr>
          <p:cNvPr id="99" name="Google Shape;99;g1214468548c_0_311"/>
          <p:cNvPicPr preferRelativeResize="0"/>
          <p:nvPr/>
        </p:nvPicPr>
        <p:blipFill rotWithShape="1">
          <a:blip r:embed="rId5">
            <a:alphaModFix/>
          </a:blip>
          <a:srcRect b="0" l="7684" r="7684" t="0"/>
          <a:stretch/>
        </p:blipFill>
        <p:spPr>
          <a:xfrm>
            <a:off x="12713675" y="3381700"/>
            <a:ext cx="4892700" cy="57810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9F9F9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g28609ecd6dc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42334" y="-30883"/>
            <a:ext cx="18288034" cy="102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g28609ecd6dc_0_0"/>
          <p:cNvSpPr/>
          <p:nvPr/>
        </p:nvSpPr>
        <p:spPr>
          <a:xfrm>
            <a:off x="585100" y="634450"/>
            <a:ext cx="1835352" cy="611766"/>
          </a:xfrm>
          <a:prstGeom prst="flowChartTerminator">
            <a:avLst/>
          </a:prstGeom>
          <a:solidFill>
            <a:schemeClr val="lt1"/>
          </a:solidFill>
          <a:ln cap="flat" cmpd="sng" w="19050">
            <a:solidFill>
              <a:srgbClr val="5988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g28609ecd6dc_0_0"/>
          <p:cNvSpPr txBox="1"/>
          <p:nvPr/>
        </p:nvSpPr>
        <p:spPr>
          <a:xfrm>
            <a:off x="789024" y="640650"/>
            <a:ext cx="1602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n-US" sz="2600" u="none" cap="none" strike="noStrike">
                <a:solidFill>
                  <a:srgbClr val="5988FF"/>
                </a:solidFill>
                <a:latin typeface="Manrope"/>
                <a:ea typeface="Manrope"/>
                <a:cs typeface="Manrope"/>
                <a:sym typeface="Manrope"/>
              </a:rPr>
              <a:t>Kodland</a:t>
            </a:r>
            <a:endParaRPr b="0" i="0" sz="2600" u="none" cap="none" strike="noStrike">
              <a:solidFill>
                <a:srgbClr val="5988FF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pic>
        <p:nvPicPr>
          <p:cNvPr id="108" name="Google Shape;108;g28609ecd6dc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1575" y="7738211"/>
            <a:ext cx="3445375" cy="636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g28609ecd6dc_0_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523550" y="2421300"/>
            <a:ext cx="10197725" cy="4844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g28609ecd6dc_0_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911672" y="8903652"/>
            <a:ext cx="2360869" cy="5448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g28609ecd6dc_0_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6788050" y="5239431"/>
            <a:ext cx="1081525" cy="10838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g28609ecd6dc_0_0"/>
          <p:cNvPicPr preferRelativeResize="0"/>
          <p:nvPr/>
        </p:nvPicPr>
        <p:blipFill rotWithShape="1">
          <a:blip r:embed="rId8">
            <a:alphaModFix/>
          </a:blip>
          <a:srcRect b="11419" l="0" r="0" t="11411"/>
          <a:stretch/>
        </p:blipFill>
        <p:spPr>
          <a:xfrm>
            <a:off x="585800" y="2265374"/>
            <a:ext cx="6350100" cy="42366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sp>
        <p:nvSpPr>
          <p:cNvPr id="113" name="Google Shape;113;g28609ecd6dc_0_0"/>
          <p:cNvSpPr/>
          <p:nvPr/>
        </p:nvSpPr>
        <p:spPr>
          <a:xfrm>
            <a:off x="8410125" y="3451275"/>
            <a:ext cx="8195100" cy="10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300"/>
              <a:buFont typeface="Arial"/>
              <a:buNone/>
            </a:pPr>
            <a:r>
              <a:rPr lang="en-US" sz="7000">
                <a:solidFill>
                  <a:srgbClr val="5988FF"/>
                </a:solidFill>
                <a:latin typeface="Manrope"/>
                <a:ea typeface="Manrope"/>
                <a:cs typeface="Manrope"/>
                <a:sym typeface="Manrope"/>
              </a:rPr>
              <a:t>¿Por qué su proyecto es de primer nivel?</a:t>
            </a:r>
            <a:endParaRPr b="0" i="0" sz="7000" u="none" cap="none" strike="noStrike">
              <a:solidFill>
                <a:srgbClr val="5988FF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2021-11-30T13:39:41Z</dcterms:created>
  <dc:creator>PptxGenJS</dc:creator>
</cp:coreProperties>
</file>