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F9BE7-831E-3649-A85C-8499CA123B80}" v="63" dt="2018-07-22T13:52:37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09"/>
  </p:normalViewPr>
  <p:slideViewPr>
    <p:cSldViewPr snapToGrid="0" snapToObjects="1">
      <p:cViewPr varScale="1">
        <p:scale>
          <a:sx n="71" d="100"/>
          <a:sy n="71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der Silva" userId="b527d1d76264ca61" providerId="LiveId" clId="{6C4F9BE7-831E-3649-A85C-8499CA123B80}"/>
    <pc:docChg chg="modSld">
      <pc:chgData name="Helder Silva" userId="b527d1d76264ca61" providerId="LiveId" clId="{6C4F9BE7-831E-3649-A85C-8499CA123B80}" dt="2018-07-22T13:52:37.947" v="62" actId="1076"/>
      <pc:docMkLst>
        <pc:docMk/>
      </pc:docMkLst>
      <pc:sldChg chg="addSp modSp">
        <pc:chgData name="Helder Silva" userId="b527d1d76264ca61" providerId="LiveId" clId="{6C4F9BE7-831E-3649-A85C-8499CA123B80}" dt="2018-07-22T13:52:37.947" v="62" actId="1076"/>
        <pc:sldMkLst>
          <pc:docMk/>
          <pc:sldMk cId="1488688398" sldId="256"/>
        </pc:sldMkLst>
        <pc:spChg chg="add">
          <ac:chgData name="Helder Silva" userId="b527d1d76264ca61" providerId="LiveId" clId="{6C4F9BE7-831E-3649-A85C-8499CA123B80}" dt="2018-07-22T13:51:06.689" v="0" actId="1076"/>
          <ac:spMkLst>
            <pc:docMk/>
            <pc:sldMk cId="1488688398" sldId="256"/>
            <ac:spMk id="2" creationId="{0D16B5F1-A86B-2243-8669-04F17665ADC5}"/>
          </ac:spMkLst>
        </pc:spChg>
        <pc:spChg chg="add mod">
          <ac:chgData name="Helder Silva" userId="b527d1d76264ca61" providerId="LiveId" clId="{6C4F9BE7-831E-3649-A85C-8499CA123B80}" dt="2018-07-22T13:52:37.947" v="62" actId="1076"/>
          <ac:spMkLst>
            <pc:docMk/>
            <pc:sldMk cId="1488688398" sldId="256"/>
            <ac:spMk id="3" creationId="{30DE7A69-C28D-534D-A587-332E54E11759}"/>
          </ac:spMkLst>
        </pc:spChg>
        <pc:graphicFrameChg chg="mod">
          <ac:chgData name="Helder Silva" userId="b527d1d76264ca61" providerId="LiveId" clId="{6C4F9BE7-831E-3649-A85C-8499CA123B80}" dt="2018-07-22T13:51:43.296" v="52" actId="1036"/>
          <ac:graphicFrameMkLst>
            <pc:docMk/>
            <pc:sldMk cId="1488688398" sldId="256"/>
            <ac:graphicFrameMk id="5" creationId="{F970B1BD-4365-D14E-95ED-D2C7286B25B6}"/>
          </ac:graphicFrameMkLst>
        </pc:graphicFrameChg>
        <pc:picChg chg="add mod">
          <ac:chgData name="Helder Silva" userId="b527d1d76264ca61" providerId="LiveId" clId="{6C4F9BE7-831E-3649-A85C-8499CA123B80}" dt="2018-07-22T13:52:30.728" v="61" actId="1076"/>
          <ac:picMkLst>
            <pc:docMk/>
            <pc:sldMk cId="1488688398" sldId="256"/>
            <ac:picMk id="1025" creationId="{47075533-DE11-8C45-870E-37E79972D95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1F42D-03C0-9C48-804A-EF525ABFFF17}" type="doc">
      <dgm:prSet loTypeId="urn:microsoft.com/office/officeart/2005/8/layout/hierarchy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E18EBE-3177-D64C-9941-00913A1FC4BB}">
      <dgm:prSet phldrT="[Text]" custT="1"/>
      <dgm:spPr/>
      <dgm:t>
        <a:bodyPr/>
        <a:lstStyle/>
        <a:p>
          <a:r>
            <a:rPr lang="en-US" sz="1050" dirty="0" err="1"/>
            <a:t>Implementação</a:t>
          </a:r>
          <a:r>
            <a:rPr lang="en-US" sz="1050" dirty="0"/>
            <a:t> de Sistema de </a:t>
          </a:r>
          <a:r>
            <a:rPr lang="en-US" sz="1050" dirty="0" err="1"/>
            <a:t>Inspeção</a:t>
          </a:r>
          <a:r>
            <a:rPr lang="en-US" sz="1050" dirty="0"/>
            <a:t> e </a:t>
          </a:r>
          <a:r>
            <a:rPr lang="en-US" sz="1050" dirty="0" err="1"/>
            <a:t>Manutenção</a:t>
          </a:r>
          <a:endParaRPr lang="en-US" sz="1050" dirty="0"/>
        </a:p>
      </dgm:t>
    </dgm:pt>
    <dgm:pt modelId="{A1AF44BF-5ACF-AD4B-8A7C-54D1143E22A5}" type="parTrans" cxnId="{356412AD-49A7-3541-A279-CD665BE272E8}">
      <dgm:prSet/>
      <dgm:spPr/>
      <dgm:t>
        <a:bodyPr/>
        <a:lstStyle/>
        <a:p>
          <a:endParaRPr lang="en-US" sz="2800"/>
        </a:p>
      </dgm:t>
    </dgm:pt>
    <dgm:pt modelId="{904C8A09-F9C2-5E43-BEA0-E2345BF52D8D}" type="sibTrans" cxnId="{356412AD-49A7-3541-A279-CD665BE272E8}">
      <dgm:prSet/>
      <dgm:spPr/>
      <dgm:t>
        <a:bodyPr/>
        <a:lstStyle/>
        <a:p>
          <a:endParaRPr lang="en-US" sz="2800"/>
        </a:p>
      </dgm:t>
    </dgm:pt>
    <dgm:pt modelId="{D77BB015-6BF0-0B48-BDC8-88BDB7D82C02}" type="asst">
      <dgm:prSet phldrT="[Text]" custT="1"/>
      <dgm:spPr/>
      <dgm:t>
        <a:bodyPr/>
        <a:lstStyle/>
        <a:p>
          <a:r>
            <a:rPr lang="en-US" sz="1050" dirty="0" err="1"/>
            <a:t>Seleção</a:t>
          </a:r>
          <a:r>
            <a:rPr lang="en-US" sz="1050" dirty="0"/>
            <a:t> da Ferramenta</a:t>
          </a:r>
        </a:p>
      </dgm:t>
    </dgm:pt>
    <dgm:pt modelId="{020BE782-F7D5-7446-BDEB-10E6D9E57128}" type="parTrans" cxnId="{70F28DAD-61D2-7A4E-9524-FA4E7B58A909}">
      <dgm:prSet/>
      <dgm:spPr/>
      <dgm:t>
        <a:bodyPr/>
        <a:lstStyle/>
        <a:p>
          <a:endParaRPr lang="en-US" sz="2800"/>
        </a:p>
      </dgm:t>
    </dgm:pt>
    <dgm:pt modelId="{25614604-1C30-9E40-9B4D-D293515F3A77}" type="sibTrans" cxnId="{70F28DAD-61D2-7A4E-9524-FA4E7B58A909}">
      <dgm:prSet/>
      <dgm:spPr/>
      <dgm:t>
        <a:bodyPr/>
        <a:lstStyle/>
        <a:p>
          <a:endParaRPr lang="en-US" sz="2800"/>
        </a:p>
      </dgm:t>
    </dgm:pt>
    <dgm:pt modelId="{30A2D606-92CA-7B40-8E32-66E4DD3BBDED}" type="asst">
      <dgm:prSet custT="1"/>
      <dgm:spPr/>
      <dgm:t>
        <a:bodyPr/>
        <a:lstStyle/>
        <a:p>
          <a:r>
            <a:rPr lang="en-US" sz="1050" dirty="0" err="1"/>
            <a:t>Contratação</a:t>
          </a:r>
          <a:r>
            <a:rPr lang="en-US" sz="1050" dirty="0"/>
            <a:t> da </a:t>
          </a:r>
          <a:r>
            <a:rPr lang="en-US" sz="1050" dirty="0" err="1"/>
            <a:t>Implementadora</a:t>
          </a:r>
          <a:endParaRPr lang="en-US" sz="1050" dirty="0"/>
        </a:p>
      </dgm:t>
    </dgm:pt>
    <dgm:pt modelId="{B9A0F0E4-B401-C74B-AA7F-890E64CECE17}" type="parTrans" cxnId="{806A7921-3716-F640-B6E2-541C3FBDBC7C}">
      <dgm:prSet/>
      <dgm:spPr/>
      <dgm:t>
        <a:bodyPr/>
        <a:lstStyle/>
        <a:p>
          <a:endParaRPr lang="en-US" sz="2800"/>
        </a:p>
      </dgm:t>
    </dgm:pt>
    <dgm:pt modelId="{BF6E045A-7DB7-3648-90DD-294D3A31EEA1}" type="sibTrans" cxnId="{806A7921-3716-F640-B6E2-541C3FBDBC7C}">
      <dgm:prSet/>
      <dgm:spPr/>
      <dgm:t>
        <a:bodyPr/>
        <a:lstStyle/>
        <a:p>
          <a:endParaRPr lang="en-US" sz="2800"/>
        </a:p>
      </dgm:t>
    </dgm:pt>
    <dgm:pt modelId="{0214B983-0219-BE45-9DA0-05C85294BE5A}" type="asst">
      <dgm:prSet custT="1"/>
      <dgm:spPr/>
      <dgm:t>
        <a:bodyPr/>
        <a:lstStyle/>
        <a:p>
          <a:r>
            <a:rPr lang="en-US" sz="1050" dirty="0" err="1"/>
            <a:t>Especificação</a:t>
          </a:r>
          <a:r>
            <a:rPr lang="en-US" sz="1050" dirty="0"/>
            <a:t> </a:t>
          </a:r>
          <a:r>
            <a:rPr lang="en-US" sz="1050" dirty="0" err="1"/>
            <a:t>Técnica</a:t>
          </a:r>
          <a:r>
            <a:rPr lang="en-US" sz="1050" dirty="0"/>
            <a:t> e </a:t>
          </a:r>
          <a:r>
            <a:rPr lang="en-US" sz="1050" dirty="0" err="1"/>
            <a:t>Funcional</a:t>
          </a:r>
          <a:endParaRPr lang="en-US" sz="1050" dirty="0"/>
        </a:p>
      </dgm:t>
    </dgm:pt>
    <dgm:pt modelId="{28669B8D-61E1-D142-82F3-14BC9EF23546}" type="parTrans" cxnId="{2AABBAB9-E641-1D45-B6AD-5A86FEDB6DB0}">
      <dgm:prSet/>
      <dgm:spPr/>
      <dgm:t>
        <a:bodyPr/>
        <a:lstStyle/>
        <a:p>
          <a:endParaRPr lang="en-US" sz="2800"/>
        </a:p>
      </dgm:t>
    </dgm:pt>
    <dgm:pt modelId="{B42BEC52-B44A-2D43-A7EA-3B379951B31B}" type="sibTrans" cxnId="{2AABBAB9-E641-1D45-B6AD-5A86FEDB6DB0}">
      <dgm:prSet/>
      <dgm:spPr/>
      <dgm:t>
        <a:bodyPr/>
        <a:lstStyle/>
        <a:p>
          <a:endParaRPr lang="en-US" sz="2800"/>
        </a:p>
      </dgm:t>
    </dgm:pt>
    <dgm:pt modelId="{68A5C2BC-C7EE-C449-BEAB-F5A6EEC27AE7}">
      <dgm:prSet custT="1"/>
      <dgm:spPr/>
      <dgm:t>
        <a:bodyPr/>
        <a:lstStyle/>
        <a:p>
          <a:r>
            <a:rPr lang="en-US" sz="1050" dirty="0"/>
            <a:t>Testes</a:t>
          </a:r>
        </a:p>
      </dgm:t>
    </dgm:pt>
    <dgm:pt modelId="{8AFDE2C8-AC97-FC40-9116-309B3C506C28}" type="parTrans" cxnId="{F09B886F-DC4E-934D-B0DC-10E74D2E64C6}">
      <dgm:prSet/>
      <dgm:spPr/>
      <dgm:t>
        <a:bodyPr/>
        <a:lstStyle/>
        <a:p>
          <a:endParaRPr lang="en-US" sz="2800"/>
        </a:p>
      </dgm:t>
    </dgm:pt>
    <dgm:pt modelId="{B7A3D5FC-57DB-FF43-B783-F9A35FF10E6D}" type="sibTrans" cxnId="{F09B886F-DC4E-934D-B0DC-10E74D2E64C6}">
      <dgm:prSet/>
      <dgm:spPr/>
      <dgm:t>
        <a:bodyPr/>
        <a:lstStyle/>
        <a:p>
          <a:endParaRPr lang="en-US" sz="2800"/>
        </a:p>
      </dgm:t>
    </dgm:pt>
    <dgm:pt modelId="{9E08145C-68DB-E542-B410-917FFCF11AB5}">
      <dgm:prSet custT="1"/>
      <dgm:spPr/>
      <dgm:t>
        <a:bodyPr/>
        <a:lstStyle/>
        <a:p>
          <a:r>
            <a:rPr lang="en-US" sz="1050" dirty="0" err="1"/>
            <a:t>Implantação</a:t>
          </a:r>
          <a:endParaRPr lang="en-US" sz="1050" dirty="0"/>
        </a:p>
      </dgm:t>
    </dgm:pt>
    <dgm:pt modelId="{9E01C4FD-4762-0243-8FE8-7470669FAB2E}" type="parTrans" cxnId="{B909E5FB-C82F-F743-967C-F9E7AD598B40}">
      <dgm:prSet/>
      <dgm:spPr/>
      <dgm:t>
        <a:bodyPr/>
        <a:lstStyle/>
        <a:p>
          <a:endParaRPr lang="en-US" sz="2800"/>
        </a:p>
      </dgm:t>
    </dgm:pt>
    <dgm:pt modelId="{D120F9AA-C8AF-1F4E-B0A9-5A016DDA4504}" type="sibTrans" cxnId="{B909E5FB-C82F-F743-967C-F9E7AD598B40}">
      <dgm:prSet/>
      <dgm:spPr/>
      <dgm:t>
        <a:bodyPr/>
        <a:lstStyle/>
        <a:p>
          <a:endParaRPr lang="en-US" sz="2800"/>
        </a:p>
      </dgm:t>
    </dgm:pt>
    <dgm:pt modelId="{9186AC4D-C086-A645-9745-0FF62666141F}">
      <dgm:prSet custT="1"/>
      <dgm:spPr/>
      <dgm:t>
        <a:bodyPr/>
        <a:lstStyle/>
        <a:p>
          <a:r>
            <a:rPr lang="en-US" sz="1050" dirty="0" err="1"/>
            <a:t>Metodologia</a:t>
          </a:r>
          <a:r>
            <a:rPr lang="en-US" sz="1050" dirty="0"/>
            <a:t> de </a:t>
          </a:r>
          <a:r>
            <a:rPr lang="en-US" sz="1050" dirty="0" err="1"/>
            <a:t>Seleção</a:t>
          </a:r>
          <a:endParaRPr lang="en-US" sz="1050" dirty="0"/>
        </a:p>
      </dgm:t>
    </dgm:pt>
    <dgm:pt modelId="{81F262AC-C0C6-A84A-94C4-B67D5ECDEED7}" type="parTrans" cxnId="{7F466C6E-91B3-FC49-AEC7-8A84800E2A36}">
      <dgm:prSet/>
      <dgm:spPr/>
      <dgm:t>
        <a:bodyPr/>
        <a:lstStyle/>
        <a:p>
          <a:endParaRPr lang="en-US" sz="2800"/>
        </a:p>
      </dgm:t>
    </dgm:pt>
    <dgm:pt modelId="{907C51B2-9F28-774B-AC81-098F6D41C698}" type="sibTrans" cxnId="{7F466C6E-91B3-FC49-AEC7-8A84800E2A36}">
      <dgm:prSet/>
      <dgm:spPr/>
      <dgm:t>
        <a:bodyPr/>
        <a:lstStyle/>
        <a:p>
          <a:endParaRPr lang="en-US" sz="2800"/>
        </a:p>
      </dgm:t>
    </dgm:pt>
    <dgm:pt modelId="{7703BC59-ED14-8D4B-A1C5-46F1C445CA61}">
      <dgm:prSet custT="1"/>
      <dgm:spPr/>
      <dgm:t>
        <a:bodyPr/>
        <a:lstStyle/>
        <a:p>
          <a:r>
            <a:rPr lang="en-US" sz="1050" dirty="0" err="1"/>
            <a:t>Definição</a:t>
          </a:r>
          <a:r>
            <a:rPr lang="en-US" sz="1050" dirty="0"/>
            <a:t> de </a:t>
          </a:r>
          <a:r>
            <a:rPr lang="en-US" sz="1050" dirty="0" err="1"/>
            <a:t>requisitos</a:t>
          </a:r>
          <a:endParaRPr lang="en-US" sz="1050" dirty="0"/>
        </a:p>
      </dgm:t>
    </dgm:pt>
    <dgm:pt modelId="{0E284924-B102-EA44-8283-E9BD35F307E1}" type="parTrans" cxnId="{E4F3BEDB-CB53-E24F-8A3E-926DFD95BBF0}">
      <dgm:prSet/>
      <dgm:spPr/>
      <dgm:t>
        <a:bodyPr/>
        <a:lstStyle/>
        <a:p>
          <a:endParaRPr lang="en-US" sz="2800"/>
        </a:p>
      </dgm:t>
    </dgm:pt>
    <dgm:pt modelId="{3DC55C77-C58F-2646-9BE3-2E7C578414BE}" type="sibTrans" cxnId="{E4F3BEDB-CB53-E24F-8A3E-926DFD95BBF0}">
      <dgm:prSet/>
      <dgm:spPr/>
      <dgm:t>
        <a:bodyPr/>
        <a:lstStyle/>
        <a:p>
          <a:endParaRPr lang="en-US" sz="2800"/>
        </a:p>
      </dgm:t>
    </dgm:pt>
    <dgm:pt modelId="{E72224CF-9315-2D41-8C8F-6E599A40BADC}">
      <dgm:prSet custT="1"/>
      <dgm:spPr/>
      <dgm:t>
        <a:bodyPr/>
        <a:lstStyle/>
        <a:p>
          <a:r>
            <a:rPr lang="en-US" sz="1050" dirty="0" err="1"/>
            <a:t>Definição</a:t>
          </a:r>
          <a:endParaRPr lang="en-US" sz="1050" dirty="0"/>
        </a:p>
      </dgm:t>
    </dgm:pt>
    <dgm:pt modelId="{C94F67D2-8B49-DD45-8558-E04F6C5A47E0}" type="parTrans" cxnId="{F06B5AF5-B693-AC45-B20E-936B20C17C36}">
      <dgm:prSet/>
      <dgm:spPr/>
      <dgm:t>
        <a:bodyPr/>
        <a:lstStyle/>
        <a:p>
          <a:endParaRPr lang="en-US" sz="2800"/>
        </a:p>
      </dgm:t>
    </dgm:pt>
    <dgm:pt modelId="{D9EED4F3-67EF-E641-8EF2-F22FF5188A6E}" type="sibTrans" cxnId="{F06B5AF5-B693-AC45-B20E-936B20C17C36}">
      <dgm:prSet/>
      <dgm:spPr/>
      <dgm:t>
        <a:bodyPr/>
        <a:lstStyle/>
        <a:p>
          <a:endParaRPr lang="en-US" sz="2800"/>
        </a:p>
      </dgm:t>
    </dgm:pt>
    <dgm:pt modelId="{E2BCED73-C71F-1640-B61D-749843A031FC}">
      <dgm:prSet custT="1"/>
      <dgm:spPr/>
      <dgm:t>
        <a:bodyPr/>
        <a:lstStyle/>
        <a:p>
          <a:r>
            <a:rPr lang="en-US" sz="1050" dirty="0" err="1"/>
            <a:t>Análise</a:t>
          </a:r>
          <a:r>
            <a:rPr lang="en-US" sz="1050" dirty="0"/>
            <a:t> de </a:t>
          </a:r>
          <a:r>
            <a:rPr lang="en-US" sz="1050" dirty="0" err="1"/>
            <a:t>Propostas</a:t>
          </a:r>
          <a:endParaRPr lang="en-US" sz="1050" dirty="0"/>
        </a:p>
      </dgm:t>
    </dgm:pt>
    <dgm:pt modelId="{3852519C-D0D1-3E44-A81E-16E70D18A53B}" type="parTrans" cxnId="{3A666EE7-91BB-CA42-AED4-F27C4C47E858}">
      <dgm:prSet/>
      <dgm:spPr/>
      <dgm:t>
        <a:bodyPr/>
        <a:lstStyle/>
        <a:p>
          <a:endParaRPr lang="en-US" sz="2800"/>
        </a:p>
      </dgm:t>
    </dgm:pt>
    <dgm:pt modelId="{781056FB-55A3-984D-AEF4-A164F4683D19}" type="sibTrans" cxnId="{3A666EE7-91BB-CA42-AED4-F27C4C47E858}">
      <dgm:prSet/>
      <dgm:spPr/>
      <dgm:t>
        <a:bodyPr/>
        <a:lstStyle/>
        <a:p>
          <a:endParaRPr lang="en-US" sz="2800"/>
        </a:p>
      </dgm:t>
    </dgm:pt>
    <dgm:pt modelId="{344E75FF-3C0D-8B4E-BA70-DCA247F06584}">
      <dgm:prSet custT="1"/>
      <dgm:spPr/>
      <dgm:t>
        <a:bodyPr/>
        <a:lstStyle/>
        <a:p>
          <a:r>
            <a:rPr lang="en-US" sz="1050" dirty="0" err="1"/>
            <a:t>Definição</a:t>
          </a:r>
          <a:endParaRPr lang="en-US" sz="1050" dirty="0"/>
        </a:p>
      </dgm:t>
    </dgm:pt>
    <dgm:pt modelId="{85ABB129-5B2D-214C-BCA6-2EE517BB26BF}" type="parTrans" cxnId="{09C4C015-EA52-C447-94D1-FEE58C673FE6}">
      <dgm:prSet/>
      <dgm:spPr/>
      <dgm:t>
        <a:bodyPr/>
        <a:lstStyle/>
        <a:p>
          <a:endParaRPr lang="en-US" sz="2800"/>
        </a:p>
      </dgm:t>
    </dgm:pt>
    <dgm:pt modelId="{344C10B3-C440-0949-B4D8-A3FDC7A63611}" type="sibTrans" cxnId="{09C4C015-EA52-C447-94D1-FEE58C673FE6}">
      <dgm:prSet/>
      <dgm:spPr/>
      <dgm:t>
        <a:bodyPr/>
        <a:lstStyle/>
        <a:p>
          <a:endParaRPr lang="en-US" sz="2800"/>
        </a:p>
      </dgm:t>
    </dgm:pt>
    <dgm:pt modelId="{DE422C9C-4219-4443-A759-9253CFA6C8CF}">
      <dgm:prSet custT="1"/>
      <dgm:spPr/>
      <dgm:t>
        <a:bodyPr/>
        <a:lstStyle/>
        <a:p>
          <a:r>
            <a:rPr lang="en-US" sz="1050" dirty="0" err="1"/>
            <a:t>Especificação</a:t>
          </a:r>
          <a:r>
            <a:rPr lang="en-US" sz="1050" dirty="0"/>
            <a:t> </a:t>
          </a:r>
          <a:r>
            <a:rPr lang="en-US" sz="1050" dirty="0" err="1"/>
            <a:t>Técnica</a:t>
          </a:r>
          <a:endParaRPr lang="en-US" sz="1050" dirty="0"/>
        </a:p>
      </dgm:t>
    </dgm:pt>
    <dgm:pt modelId="{A82D543D-7371-8245-BFDE-9E9CD7BF5BCC}" type="parTrans" cxnId="{9F15C1FA-EFB9-9E47-ADD9-0ED1156D2D7D}">
      <dgm:prSet/>
      <dgm:spPr/>
      <dgm:t>
        <a:bodyPr/>
        <a:lstStyle/>
        <a:p>
          <a:endParaRPr lang="en-US" sz="2800"/>
        </a:p>
      </dgm:t>
    </dgm:pt>
    <dgm:pt modelId="{69B35637-6689-1047-B3CC-517534DA91F2}" type="sibTrans" cxnId="{9F15C1FA-EFB9-9E47-ADD9-0ED1156D2D7D}">
      <dgm:prSet/>
      <dgm:spPr/>
      <dgm:t>
        <a:bodyPr/>
        <a:lstStyle/>
        <a:p>
          <a:endParaRPr lang="en-US" sz="2800"/>
        </a:p>
      </dgm:t>
    </dgm:pt>
    <dgm:pt modelId="{75137BD9-853A-CD42-9DE7-CA91456A4A72}">
      <dgm:prSet custT="1"/>
      <dgm:spPr/>
      <dgm:t>
        <a:bodyPr/>
        <a:lstStyle/>
        <a:p>
          <a:r>
            <a:rPr lang="en-US" sz="1050" dirty="0" err="1"/>
            <a:t>Especificação</a:t>
          </a:r>
          <a:r>
            <a:rPr lang="en-US" sz="1050" dirty="0"/>
            <a:t> </a:t>
          </a:r>
          <a:r>
            <a:rPr lang="en-US" sz="1050" dirty="0" err="1"/>
            <a:t>Funcional</a:t>
          </a:r>
          <a:endParaRPr lang="en-US" sz="1050" dirty="0"/>
        </a:p>
      </dgm:t>
    </dgm:pt>
    <dgm:pt modelId="{D2386773-9BB7-BC46-BFC6-68D35DBB95EA}" type="parTrans" cxnId="{0330593C-DC63-5A40-A924-3257015A6711}">
      <dgm:prSet/>
      <dgm:spPr/>
      <dgm:t>
        <a:bodyPr/>
        <a:lstStyle/>
        <a:p>
          <a:endParaRPr lang="en-US" sz="2800"/>
        </a:p>
      </dgm:t>
    </dgm:pt>
    <dgm:pt modelId="{62AA893F-BCB4-2743-90C0-1132F5496D29}" type="sibTrans" cxnId="{0330593C-DC63-5A40-A924-3257015A6711}">
      <dgm:prSet/>
      <dgm:spPr/>
      <dgm:t>
        <a:bodyPr/>
        <a:lstStyle/>
        <a:p>
          <a:endParaRPr lang="en-US" sz="2800"/>
        </a:p>
      </dgm:t>
    </dgm:pt>
    <dgm:pt modelId="{794CE2AD-F3B1-450F-A51B-19165F1492AE}" type="asst">
      <dgm:prSet/>
      <dgm:spPr/>
      <dgm:t>
        <a:bodyPr/>
        <a:lstStyle/>
        <a:p>
          <a:r>
            <a:rPr lang="pt-BR" dirty="0"/>
            <a:t>Desenvolvimento </a:t>
          </a:r>
          <a:r>
            <a:rPr lang="pt-BR"/>
            <a:t>/ Customização</a:t>
          </a:r>
        </a:p>
      </dgm:t>
    </dgm:pt>
    <dgm:pt modelId="{5B6D6A86-2ABB-4558-B097-3E6A2C76F558}" type="parTrans" cxnId="{16AC2FCE-2B7E-415A-9575-7A0B67B81F21}">
      <dgm:prSet/>
      <dgm:spPr/>
      <dgm:t>
        <a:bodyPr/>
        <a:lstStyle/>
        <a:p>
          <a:endParaRPr lang="pt-BR"/>
        </a:p>
      </dgm:t>
    </dgm:pt>
    <dgm:pt modelId="{69E2EE2E-1211-4211-8AEF-1F4C51EE1E30}" type="sibTrans" cxnId="{16AC2FCE-2B7E-415A-9575-7A0B67B81F21}">
      <dgm:prSet/>
      <dgm:spPr/>
      <dgm:t>
        <a:bodyPr/>
        <a:lstStyle/>
        <a:p>
          <a:endParaRPr lang="pt-BR"/>
        </a:p>
      </dgm:t>
    </dgm:pt>
    <dgm:pt modelId="{4F9101E0-4DD1-874F-A87A-BDFB3C17BD33}" type="pres">
      <dgm:prSet presAssocID="{8681F42D-03C0-9C48-804A-EF525ABFFF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3EF873EB-D01B-DF45-8917-4FE120593702}" type="pres">
      <dgm:prSet presAssocID="{82E18EBE-3177-D64C-9941-00913A1FC4BB}" presName="hierRoot1" presStyleCnt="0"/>
      <dgm:spPr/>
    </dgm:pt>
    <dgm:pt modelId="{E4240B30-5549-A440-8F97-C1E0FE748464}" type="pres">
      <dgm:prSet presAssocID="{82E18EBE-3177-D64C-9941-00913A1FC4BB}" presName="composite" presStyleCnt="0"/>
      <dgm:spPr/>
    </dgm:pt>
    <dgm:pt modelId="{4E93082D-ACD0-4545-B4AA-E8CA660C7CDD}" type="pres">
      <dgm:prSet presAssocID="{82E18EBE-3177-D64C-9941-00913A1FC4BB}" presName="background" presStyleLbl="node0" presStyleIdx="0" presStyleCnt="1"/>
      <dgm:spPr/>
    </dgm:pt>
    <dgm:pt modelId="{806F814B-B858-7E4F-9A60-B44FC630172F}" type="pres">
      <dgm:prSet presAssocID="{82E18EBE-3177-D64C-9941-00913A1FC4B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AE1EFDB-1877-F344-AFD6-51A7523FCDF2}" type="pres">
      <dgm:prSet presAssocID="{82E18EBE-3177-D64C-9941-00913A1FC4BB}" presName="hierChild2" presStyleCnt="0"/>
      <dgm:spPr/>
    </dgm:pt>
    <dgm:pt modelId="{00341864-CE7C-0242-B081-87E70FD4465B}" type="pres">
      <dgm:prSet presAssocID="{020BE782-F7D5-7446-BDEB-10E6D9E57128}" presName="Name10" presStyleLbl="parChTrans1D2" presStyleIdx="0" presStyleCnt="6"/>
      <dgm:spPr/>
      <dgm:t>
        <a:bodyPr/>
        <a:lstStyle/>
        <a:p>
          <a:endParaRPr lang="pt-BR"/>
        </a:p>
      </dgm:t>
    </dgm:pt>
    <dgm:pt modelId="{BB13C9F6-D6EA-C54D-BE01-2B9D12AD3817}" type="pres">
      <dgm:prSet presAssocID="{D77BB015-6BF0-0B48-BDC8-88BDB7D82C02}" presName="hierRoot2" presStyleCnt="0"/>
      <dgm:spPr/>
    </dgm:pt>
    <dgm:pt modelId="{396C883D-8A3E-D648-A049-C704F679C856}" type="pres">
      <dgm:prSet presAssocID="{D77BB015-6BF0-0B48-BDC8-88BDB7D82C02}" presName="composite2" presStyleCnt="0"/>
      <dgm:spPr/>
    </dgm:pt>
    <dgm:pt modelId="{4644FB4B-CF6C-6740-992A-5A2BCE5C8EDA}" type="pres">
      <dgm:prSet presAssocID="{D77BB015-6BF0-0B48-BDC8-88BDB7D82C02}" presName="background2" presStyleLbl="asst1" presStyleIdx="0" presStyleCnt="4"/>
      <dgm:spPr/>
    </dgm:pt>
    <dgm:pt modelId="{0124193E-AECA-1B43-8D9D-4981657AFA4F}" type="pres">
      <dgm:prSet presAssocID="{D77BB015-6BF0-0B48-BDC8-88BDB7D82C02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10EAB75-E718-2149-926B-BBBF6DDD9E6B}" type="pres">
      <dgm:prSet presAssocID="{D77BB015-6BF0-0B48-BDC8-88BDB7D82C02}" presName="hierChild3" presStyleCnt="0"/>
      <dgm:spPr/>
    </dgm:pt>
    <dgm:pt modelId="{A5190E9A-C233-964A-B53F-E257B3F46E47}" type="pres">
      <dgm:prSet presAssocID="{81F262AC-C0C6-A84A-94C4-B67D5ECDEED7}" presName="Name17" presStyleLbl="parChTrans1D3" presStyleIdx="0" presStyleCnt="7"/>
      <dgm:spPr/>
      <dgm:t>
        <a:bodyPr/>
        <a:lstStyle/>
        <a:p>
          <a:endParaRPr lang="pt-BR"/>
        </a:p>
      </dgm:t>
    </dgm:pt>
    <dgm:pt modelId="{7F7B1B67-6981-CC4F-94C0-FE109076E72B}" type="pres">
      <dgm:prSet presAssocID="{9186AC4D-C086-A645-9745-0FF62666141F}" presName="hierRoot3" presStyleCnt="0"/>
      <dgm:spPr/>
    </dgm:pt>
    <dgm:pt modelId="{47F276C0-118A-1541-9F06-9EC931B549B7}" type="pres">
      <dgm:prSet presAssocID="{9186AC4D-C086-A645-9745-0FF62666141F}" presName="composite3" presStyleCnt="0"/>
      <dgm:spPr/>
    </dgm:pt>
    <dgm:pt modelId="{D11ACB54-6229-314D-9F19-536EE0F30EF2}" type="pres">
      <dgm:prSet presAssocID="{9186AC4D-C086-A645-9745-0FF62666141F}" presName="background3" presStyleLbl="node3" presStyleIdx="0" presStyleCnt="7"/>
      <dgm:spPr/>
    </dgm:pt>
    <dgm:pt modelId="{36CCAC11-45FD-0D4B-B78D-33098A9882A9}" type="pres">
      <dgm:prSet presAssocID="{9186AC4D-C086-A645-9745-0FF62666141F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91FADE-D2F9-FC47-B177-1224A699B872}" type="pres">
      <dgm:prSet presAssocID="{9186AC4D-C086-A645-9745-0FF62666141F}" presName="hierChild4" presStyleCnt="0"/>
      <dgm:spPr/>
    </dgm:pt>
    <dgm:pt modelId="{AE28C409-10AD-3747-B470-3C71E204547B}" type="pres">
      <dgm:prSet presAssocID="{0E284924-B102-EA44-8283-E9BD35F307E1}" presName="Name17" presStyleLbl="parChTrans1D3" presStyleIdx="1" presStyleCnt="7"/>
      <dgm:spPr/>
      <dgm:t>
        <a:bodyPr/>
        <a:lstStyle/>
        <a:p>
          <a:endParaRPr lang="pt-BR"/>
        </a:p>
      </dgm:t>
    </dgm:pt>
    <dgm:pt modelId="{83A24F3F-0CD3-324B-B6EB-0EF541C8F100}" type="pres">
      <dgm:prSet presAssocID="{7703BC59-ED14-8D4B-A1C5-46F1C445CA61}" presName="hierRoot3" presStyleCnt="0"/>
      <dgm:spPr/>
    </dgm:pt>
    <dgm:pt modelId="{8CB60487-1BE9-564E-B34F-CA1C7669598F}" type="pres">
      <dgm:prSet presAssocID="{7703BC59-ED14-8D4B-A1C5-46F1C445CA61}" presName="composite3" presStyleCnt="0"/>
      <dgm:spPr/>
    </dgm:pt>
    <dgm:pt modelId="{1A934083-9AD4-FF42-B7BC-0B4653338092}" type="pres">
      <dgm:prSet presAssocID="{7703BC59-ED14-8D4B-A1C5-46F1C445CA61}" presName="background3" presStyleLbl="node3" presStyleIdx="1" presStyleCnt="7"/>
      <dgm:spPr/>
    </dgm:pt>
    <dgm:pt modelId="{B6B692C9-FEC1-6C4E-A469-6A0D40DEE614}" type="pres">
      <dgm:prSet presAssocID="{7703BC59-ED14-8D4B-A1C5-46F1C445CA61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71E48B-6CF9-8D4D-968E-6E72E63B031F}" type="pres">
      <dgm:prSet presAssocID="{7703BC59-ED14-8D4B-A1C5-46F1C445CA61}" presName="hierChild4" presStyleCnt="0"/>
      <dgm:spPr/>
    </dgm:pt>
    <dgm:pt modelId="{B607FF8D-C918-5946-998C-F931C9EB7A83}" type="pres">
      <dgm:prSet presAssocID="{C94F67D2-8B49-DD45-8558-E04F6C5A47E0}" presName="Name17" presStyleLbl="parChTrans1D3" presStyleIdx="2" presStyleCnt="7"/>
      <dgm:spPr/>
      <dgm:t>
        <a:bodyPr/>
        <a:lstStyle/>
        <a:p>
          <a:endParaRPr lang="pt-BR"/>
        </a:p>
      </dgm:t>
    </dgm:pt>
    <dgm:pt modelId="{E4734F73-435F-0645-AFD7-7C39A7B9CFD9}" type="pres">
      <dgm:prSet presAssocID="{E72224CF-9315-2D41-8C8F-6E599A40BADC}" presName="hierRoot3" presStyleCnt="0"/>
      <dgm:spPr/>
    </dgm:pt>
    <dgm:pt modelId="{4873E030-F301-2749-BF72-F47F658AA3A2}" type="pres">
      <dgm:prSet presAssocID="{E72224CF-9315-2D41-8C8F-6E599A40BADC}" presName="composite3" presStyleCnt="0"/>
      <dgm:spPr/>
    </dgm:pt>
    <dgm:pt modelId="{62971F63-FE45-2349-912E-1F47B2EB3D6A}" type="pres">
      <dgm:prSet presAssocID="{E72224CF-9315-2D41-8C8F-6E599A40BADC}" presName="background3" presStyleLbl="node3" presStyleIdx="2" presStyleCnt="7"/>
      <dgm:spPr/>
    </dgm:pt>
    <dgm:pt modelId="{70DD1495-08EF-7C4D-AA84-A70592A456E8}" type="pres">
      <dgm:prSet presAssocID="{E72224CF-9315-2D41-8C8F-6E599A40BADC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2D4D72-7F65-9941-9798-1F7FAF993390}" type="pres">
      <dgm:prSet presAssocID="{E72224CF-9315-2D41-8C8F-6E599A40BADC}" presName="hierChild4" presStyleCnt="0"/>
      <dgm:spPr/>
    </dgm:pt>
    <dgm:pt modelId="{E6BD321B-0E73-D747-B627-7B49AF03E066}" type="pres">
      <dgm:prSet presAssocID="{B9A0F0E4-B401-C74B-AA7F-890E64CECE17}" presName="Name10" presStyleLbl="parChTrans1D2" presStyleIdx="1" presStyleCnt="6"/>
      <dgm:spPr/>
      <dgm:t>
        <a:bodyPr/>
        <a:lstStyle/>
        <a:p>
          <a:endParaRPr lang="pt-BR"/>
        </a:p>
      </dgm:t>
    </dgm:pt>
    <dgm:pt modelId="{7E880314-AD70-F146-9B56-5E65A96FB99B}" type="pres">
      <dgm:prSet presAssocID="{30A2D606-92CA-7B40-8E32-66E4DD3BBDED}" presName="hierRoot2" presStyleCnt="0"/>
      <dgm:spPr/>
    </dgm:pt>
    <dgm:pt modelId="{2A128305-C666-7C4B-82E8-F213D7CB1C6D}" type="pres">
      <dgm:prSet presAssocID="{30A2D606-92CA-7B40-8E32-66E4DD3BBDED}" presName="composite2" presStyleCnt="0"/>
      <dgm:spPr/>
    </dgm:pt>
    <dgm:pt modelId="{51D94A29-40E8-D346-B558-3B8650EF6A8B}" type="pres">
      <dgm:prSet presAssocID="{30A2D606-92CA-7B40-8E32-66E4DD3BBDED}" presName="background2" presStyleLbl="asst1" presStyleIdx="1" presStyleCnt="4"/>
      <dgm:spPr/>
    </dgm:pt>
    <dgm:pt modelId="{FAA8843C-0168-FF4C-BCA2-437D8645AC86}" type="pres">
      <dgm:prSet presAssocID="{30A2D606-92CA-7B40-8E32-66E4DD3BBDED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439F612-EDAB-B240-87BA-58FCCC07A319}" type="pres">
      <dgm:prSet presAssocID="{30A2D606-92CA-7B40-8E32-66E4DD3BBDED}" presName="hierChild3" presStyleCnt="0"/>
      <dgm:spPr/>
    </dgm:pt>
    <dgm:pt modelId="{B5418561-B378-C345-92B2-176A5EFAAFB0}" type="pres">
      <dgm:prSet presAssocID="{3852519C-D0D1-3E44-A81E-16E70D18A53B}" presName="Name17" presStyleLbl="parChTrans1D3" presStyleIdx="3" presStyleCnt="7"/>
      <dgm:spPr/>
      <dgm:t>
        <a:bodyPr/>
        <a:lstStyle/>
        <a:p>
          <a:endParaRPr lang="pt-BR"/>
        </a:p>
      </dgm:t>
    </dgm:pt>
    <dgm:pt modelId="{62DE29FF-5690-3941-BD9F-A49A1EABFA42}" type="pres">
      <dgm:prSet presAssocID="{E2BCED73-C71F-1640-B61D-749843A031FC}" presName="hierRoot3" presStyleCnt="0"/>
      <dgm:spPr/>
    </dgm:pt>
    <dgm:pt modelId="{FF76686E-1DB7-A34C-9D23-6F07F2622F8E}" type="pres">
      <dgm:prSet presAssocID="{E2BCED73-C71F-1640-B61D-749843A031FC}" presName="composite3" presStyleCnt="0"/>
      <dgm:spPr/>
    </dgm:pt>
    <dgm:pt modelId="{D6988713-4CB4-1243-8781-43A7B49E0729}" type="pres">
      <dgm:prSet presAssocID="{E2BCED73-C71F-1640-B61D-749843A031FC}" presName="background3" presStyleLbl="node3" presStyleIdx="3" presStyleCnt="7"/>
      <dgm:spPr/>
    </dgm:pt>
    <dgm:pt modelId="{5A02EDFD-91D5-254E-B7B8-39E78BDC1B60}" type="pres">
      <dgm:prSet presAssocID="{E2BCED73-C71F-1640-B61D-749843A031FC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8135CCD-1E56-5A4E-A2DB-448DEBB0D294}" type="pres">
      <dgm:prSet presAssocID="{E2BCED73-C71F-1640-B61D-749843A031FC}" presName="hierChild4" presStyleCnt="0"/>
      <dgm:spPr/>
    </dgm:pt>
    <dgm:pt modelId="{5C7F0BF6-0C98-7F47-B011-C6606227D081}" type="pres">
      <dgm:prSet presAssocID="{85ABB129-5B2D-214C-BCA6-2EE517BB26BF}" presName="Name17" presStyleLbl="parChTrans1D3" presStyleIdx="4" presStyleCnt="7"/>
      <dgm:spPr/>
      <dgm:t>
        <a:bodyPr/>
        <a:lstStyle/>
        <a:p>
          <a:endParaRPr lang="pt-BR"/>
        </a:p>
      </dgm:t>
    </dgm:pt>
    <dgm:pt modelId="{8AE6A73D-3CD5-8A4C-ADFA-E6F80AA71CD3}" type="pres">
      <dgm:prSet presAssocID="{344E75FF-3C0D-8B4E-BA70-DCA247F06584}" presName="hierRoot3" presStyleCnt="0"/>
      <dgm:spPr/>
    </dgm:pt>
    <dgm:pt modelId="{30A42450-9086-1F44-8382-F3CA28A5BE09}" type="pres">
      <dgm:prSet presAssocID="{344E75FF-3C0D-8B4E-BA70-DCA247F06584}" presName="composite3" presStyleCnt="0"/>
      <dgm:spPr/>
    </dgm:pt>
    <dgm:pt modelId="{C89A9344-E86C-A34C-A2FD-D815C666F1F3}" type="pres">
      <dgm:prSet presAssocID="{344E75FF-3C0D-8B4E-BA70-DCA247F06584}" presName="background3" presStyleLbl="node3" presStyleIdx="4" presStyleCnt="7"/>
      <dgm:spPr/>
    </dgm:pt>
    <dgm:pt modelId="{D7127E75-8AFD-AD43-A9ED-DBA072DD912E}" type="pres">
      <dgm:prSet presAssocID="{344E75FF-3C0D-8B4E-BA70-DCA247F06584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CFC4436-2E41-3A4C-B8D2-E0401FCAC9D5}" type="pres">
      <dgm:prSet presAssocID="{344E75FF-3C0D-8B4E-BA70-DCA247F06584}" presName="hierChild4" presStyleCnt="0"/>
      <dgm:spPr/>
    </dgm:pt>
    <dgm:pt modelId="{AE2908D6-7E12-124B-8A28-D3168102619B}" type="pres">
      <dgm:prSet presAssocID="{28669B8D-61E1-D142-82F3-14BC9EF23546}" presName="Name10" presStyleLbl="parChTrans1D2" presStyleIdx="2" presStyleCnt="6"/>
      <dgm:spPr/>
      <dgm:t>
        <a:bodyPr/>
        <a:lstStyle/>
        <a:p>
          <a:endParaRPr lang="pt-BR"/>
        </a:p>
      </dgm:t>
    </dgm:pt>
    <dgm:pt modelId="{05203E5C-E2FA-FF41-9642-D5C6E39CA2E6}" type="pres">
      <dgm:prSet presAssocID="{0214B983-0219-BE45-9DA0-05C85294BE5A}" presName="hierRoot2" presStyleCnt="0"/>
      <dgm:spPr/>
    </dgm:pt>
    <dgm:pt modelId="{DD51C93C-B92C-2943-9DFB-988CAF7C329C}" type="pres">
      <dgm:prSet presAssocID="{0214B983-0219-BE45-9DA0-05C85294BE5A}" presName="composite2" presStyleCnt="0"/>
      <dgm:spPr/>
    </dgm:pt>
    <dgm:pt modelId="{FD939B5B-ECB6-454B-B2A5-61489ADEA6CE}" type="pres">
      <dgm:prSet presAssocID="{0214B983-0219-BE45-9DA0-05C85294BE5A}" presName="background2" presStyleLbl="asst1" presStyleIdx="2" presStyleCnt="4"/>
      <dgm:spPr/>
    </dgm:pt>
    <dgm:pt modelId="{E109CF15-F156-DD45-AA78-55AAA7AE9CF5}" type="pres">
      <dgm:prSet presAssocID="{0214B983-0219-BE45-9DA0-05C85294BE5A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7097AEE-AA9F-8543-BB67-4B9622F21C29}" type="pres">
      <dgm:prSet presAssocID="{0214B983-0219-BE45-9DA0-05C85294BE5A}" presName="hierChild3" presStyleCnt="0"/>
      <dgm:spPr/>
    </dgm:pt>
    <dgm:pt modelId="{A34CB2FE-5B79-1E48-860C-6AB07F27F86B}" type="pres">
      <dgm:prSet presAssocID="{A82D543D-7371-8245-BFDE-9E9CD7BF5BCC}" presName="Name17" presStyleLbl="parChTrans1D3" presStyleIdx="5" presStyleCnt="7"/>
      <dgm:spPr/>
      <dgm:t>
        <a:bodyPr/>
        <a:lstStyle/>
        <a:p>
          <a:endParaRPr lang="pt-BR"/>
        </a:p>
      </dgm:t>
    </dgm:pt>
    <dgm:pt modelId="{42BE1702-070A-E642-BFB4-AAAEFB12EC57}" type="pres">
      <dgm:prSet presAssocID="{DE422C9C-4219-4443-A759-9253CFA6C8CF}" presName="hierRoot3" presStyleCnt="0"/>
      <dgm:spPr/>
    </dgm:pt>
    <dgm:pt modelId="{A0229361-FAA7-D944-9259-87B284814184}" type="pres">
      <dgm:prSet presAssocID="{DE422C9C-4219-4443-A759-9253CFA6C8CF}" presName="composite3" presStyleCnt="0"/>
      <dgm:spPr/>
    </dgm:pt>
    <dgm:pt modelId="{B2B3FE2F-EF3E-174F-B435-C80C8F57D30B}" type="pres">
      <dgm:prSet presAssocID="{DE422C9C-4219-4443-A759-9253CFA6C8CF}" presName="background3" presStyleLbl="node3" presStyleIdx="5" presStyleCnt="7"/>
      <dgm:spPr/>
    </dgm:pt>
    <dgm:pt modelId="{03187A04-909F-9C46-84F6-D9021BF476F7}" type="pres">
      <dgm:prSet presAssocID="{DE422C9C-4219-4443-A759-9253CFA6C8CF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F905C9-A17E-264D-ACB8-82BE6A2E5DC4}" type="pres">
      <dgm:prSet presAssocID="{DE422C9C-4219-4443-A759-9253CFA6C8CF}" presName="hierChild4" presStyleCnt="0"/>
      <dgm:spPr/>
    </dgm:pt>
    <dgm:pt modelId="{281846EB-1168-2442-A3AF-85CD5AD29BBD}" type="pres">
      <dgm:prSet presAssocID="{D2386773-9BB7-BC46-BFC6-68D35DBB95EA}" presName="Name17" presStyleLbl="parChTrans1D3" presStyleIdx="6" presStyleCnt="7"/>
      <dgm:spPr/>
      <dgm:t>
        <a:bodyPr/>
        <a:lstStyle/>
        <a:p>
          <a:endParaRPr lang="pt-BR"/>
        </a:p>
      </dgm:t>
    </dgm:pt>
    <dgm:pt modelId="{43F4B047-E5E1-7B49-BBE8-22DD6DAF60B9}" type="pres">
      <dgm:prSet presAssocID="{75137BD9-853A-CD42-9DE7-CA91456A4A72}" presName="hierRoot3" presStyleCnt="0"/>
      <dgm:spPr/>
    </dgm:pt>
    <dgm:pt modelId="{D07CBA65-B731-AC42-A23B-4E7107AB0842}" type="pres">
      <dgm:prSet presAssocID="{75137BD9-853A-CD42-9DE7-CA91456A4A72}" presName="composite3" presStyleCnt="0"/>
      <dgm:spPr/>
    </dgm:pt>
    <dgm:pt modelId="{298EC2E8-C173-3B4E-8029-41EE31F4190A}" type="pres">
      <dgm:prSet presAssocID="{75137BD9-853A-CD42-9DE7-CA91456A4A72}" presName="background3" presStyleLbl="node3" presStyleIdx="6" presStyleCnt="7"/>
      <dgm:spPr/>
    </dgm:pt>
    <dgm:pt modelId="{3AF70783-5EBD-9641-BE4D-6E10CD807139}" type="pres">
      <dgm:prSet presAssocID="{75137BD9-853A-CD42-9DE7-CA91456A4A72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953E12-2242-724B-888A-9B31A12903D2}" type="pres">
      <dgm:prSet presAssocID="{75137BD9-853A-CD42-9DE7-CA91456A4A72}" presName="hierChild4" presStyleCnt="0"/>
      <dgm:spPr/>
    </dgm:pt>
    <dgm:pt modelId="{B8830E44-0E7D-42E4-BFFF-89BAD284BEBE}" type="pres">
      <dgm:prSet presAssocID="{5B6D6A86-2ABB-4558-B097-3E6A2C76F558}" presName="Name10" presStyleLbl="parChTrans1D2" presStyleIdx="3" presStyleCnt="6"/>
      <dgm:spPr/>
      <dgm:t>
        <a:bodyPr/>
        <a:lstStyle/>
        <a:p>
          <a:endParaRPr lang="pt-BR"/>
        </a:p>
      </dgm:t>
    </dgm:pt>
    <dgm:pt modelId="{A32EA865-9FDE-4587-9A2A-0706AAC40C88}" type="pres">
      <dgm:prSet presAssocID="{794CE2AD-F3B1-450F-A51B-19165F1492AE}" presName="hierRoot2" presStyleCnt="0"/>
      <dgm:spPr/>
    </dgm:pt>
    <dgm:pt modelId="{99EA11A5-2A80-469C-9F5B-1C9189042917}" type="pres">
      <dgm:prSet presAssocID="{794CE2AD-F3B1-450F-A51B-19165F1492AE}" presName="composite2" presStyleCnt="0"/>
      <dgm:spPr/>
    </dgm:pt>
    <dgm:pt modelId="{1958E655-7798-4323-95B5-E91FB054A6A0}" type="pres">
      <dgm:prSet presAssocID="{794CE2AD-F3B1-450F-A51B-19165F1492AE}" presName="background2" presStyleLbl="asst1" presStyleIdx="3" presStyleCnt="4"/>
      <dgm:spPr/>
    </dgm:pt>
    <dgm:pt modelId="{D787CC29-EC06-476F-ADDD-70295AD16ACC}" type="pres">
      <dgm:prSet presAssocID="{794CE2AD-F3B1-450F-A51B-19165F1492AE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31F5F92-2B85-4BC1-8031-D4864CE81080}" type="pres">
      <dgm:prSet presAssocID="{794CE2AD-F3B1-450F-A51B-19165F1492AE}" presName="hierChild3" presStyleCnt="0"/>
      <dgm:spPr/>
    </dgm:pt>
    <dgm:pt modelId="{B25570E2-0EBF-284E-B865-E961B7010EEA}" type="pres">
      <dgm:prSet presAssocID="{8AFDE2C8-AC97-FC40-9116-309B3C506C28}" presName="Name10" presStyleLbl="parChTrans1D2" presStyleIdx="4" presStyleCnt="6"/>
      <dgm:spPr/>
      <dgm:t>
        <a:bodyPr/>
        <a:lstStyle/>
        <a:p>
          <a:endParaRPr lang="pt-BR"/>
        </a:p>
      </dgm:t>
    </dgm:pt>
    <dgm:pt modelId="{3148598D-81A2-0943-B37B-0E4B4AD15E3C}" type="pres">
      <dgm:prSet presAssocID="{68A5C2BC-C7EE-C449-BEAB-F5A6EEC27AE7}" presName="hierRoot2" presStyleCnt="0"/>
      <dgm:spPr/>
    </dgm:pt>
    <dgm:pt modelId="{8F66404A-70ED-7B4E-8066-EE507B7F9CFC}" type="pres">
      <dgm:prSet presAssocID="{68A5C2BC-C7EE-C449-BEAB-F5A6EEC27AE7}" presName="composite2" presStyleCnt="0"/>
      <dgm:spPr/>
    </dgm:pt>
    <dgm:pt modelId="{ED3EC984-7BC4-5542-AA84-09AF0F088AFE}" type="pres">
      <dgm:prSet presAssocID="{68A5C2BC-C7EE-C449-BEAB-F5A6EEC27AE7}" presName="background2" presStyleLbl="node2" presStyleIdx="0" presStyleCnt="2"/>
      <dgm:spPr/>
    </dgm:pt>
    <dgm:pt modelId="{93FD4AA6-AC52-7A4F-81C9-210F149DBFD2}" type="pres">
      <dgm:prSet presAssocID="{68A5C2BC-C7EE-C449-BEAB-F5A6EEC27AE7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1DE21E-7289-AD42-BB10-D9C63848F398}" type="pres">
      <dgm:prSet presAssocID="{68A5C2BC-C7EE-C449-BEAB-F5A6EEC27AE7}" presName="hierChild3" presStyleCnt="0"/>
      <dgm:spPr/>
    </dgm:pt>
    <dgm:pt modelId="{F02B2EF5-18AC-E248-90EA-88B6D1C0A2A7}" type="pres">
      <dgm:prSet presAssocID="{9E01C4FD-4762-0243-8FE8-7470669FAB2E}" presName="Name10" presStyleLbl="parChTrans1D2" presStyleIdx="5" presStyleCnt="6"/>
      <dgm:spPr/>
      <dgm:t>
        <a:bodyPr/>
        <a:lstStyle/>
        <a:p>
          <a:endParaRPr lang="pt-BR"/>
        </a:p>
      </dgm:t>
    </dgm:pt>
    <dgm:pt modelId="{3B3976DE-36F5-5943-AF5B-F75FFD4AE356}" type="pres">
      <dgm:prSet presAssocID="{9E08145C-68DB-E542-B410-917FFCF11AB5}" presName="hierRoot2" presStyleCnt="0"/>
      <dgm:spPr/>
    </dgm:pt>
    <dgm:pt modelId="{DD90F634-68CA-544A-B3B3-E2CB392FEA42}" type="pres">
      <dgm:prSet presAssocID="{9E08145C-68DB-E542-B410-917FFCF11AB5}" presName="composite2" presStyleCnt="0"/>
      <dgm:spPr/>
    </dgm:pt>
    <dgm:pt modelId="{D9BF9290-32DD-D744-81D4-9E98FCCC3E0E}" type="pres">
      <dgm:prSet presAssocID="{9E08145C-68DB-E542-B410-917FFCF11AB5}" presName="background2" presStyleLbl="node2" presStyleIdx="1" presStyleCnt="2"/>
      <dgm:spPr/>
    </dgm:pt>
    <dgm:pt modelId="{28E10FFE-954C-BA4F-8B8B-821428E16E92}" type="pres">
      <dgm:prSet presAssocID="{9E08145C-68DB-E542-B410-917FFCF11AB5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83476F-F875-1147-951F-42FDDA63D590}" type="pres">
      <dgm:prSet presAssocID="{9E08145C-68DB-E542-B410-917FFCF11AB5}" presName="hierChild3" presStyleCnt="0"/>
      <dgm:spPr/>
    </dgm:pt>
  </dgm:ptLst>
  <dgm:cxnLst>
    <dgm:cxn modelId="{F6DBA8B0-0C7D-6743-8140-C88DF34142EF}" type="presOf" srcId="{DE422C9C-4219-4443-A759-9253CFA6C8CF}" destId="{03187A04-909F-9C46-84F6-D9021BF476F7}" srcOrd="0" destOrd="0" presId="urn:microsoft.com/office/officeart/2005/8/layout/hierarchy1"/>
    <dgm:cxn modelId="{4F9A5F08-A416-794C-9E60-D8C3A3C37F6B}" type="presOf" srcId="{020BE782-F7D5-7446-BDEB-10E6D9E57128}" destId="{00341864-CE7C-0242-B081-87E70FD4465B}" srcOrd="0" destOrd="0" presId="urn:microsoft.com/office/officeart/2005/8/layout/hierarchy1"/>
    <dgm:cxn modelId="{19093BA9-DE52-BE48-93AD-032CC3B4FD74}" type="presOf" srcId="{D77BB015-6BF0-0B48-BDC8-88BDB7D82C02}" destId="{0124193E-AECA-1B43-8D9D-4981657AFA4F}" srcOrd="0" destOrd="0" presId="urn:microsoft.com/office/officeart/2005/8/layout/hierarchy1"/>
    <dgm:cxn modelId="{3A666EE7-91BB-CA42-AED4-F27C4C47E858}" srcId="{30A2D606-92CA-7B40-8E32-66E4DD3BBDED}" destId="{E2BCED73-C71F-1640-B61D-749843A031FC}" srcOrd="0" destOrd="0" parTransId="{3852519C-D0D1-3E44-A81E-16E70D18A53B}" sibTransId="{781056FB-55A3-984D-AEF4-A164F4683D19}"/>
    <dgm:cxn modelId="{1D654377-A356-EF42-9262-1E1F74AD6079}" type="presOf" srcId="{D2386773-9BB7-BC46-BFC6-68D35DBB95EA}" destId="{281846EB-1168-2442-A3AF-85CD5AD29BBD}" srcOrd="0" destOrd="0" presId="urn:microsoft.com/office/officeart/2005/8/layout/hierarchy1"/>
    <dgm:cxn modelId="{D14034D2-C513-7B40-9DF7-BE79A45B104A}" type="presOf" srcId="{A82D543D-7371-8245-BFDE-9E9CD7BF5BCC}" destId="{A34CB2FE-5B79-1E48-860C-6AB07F27F86B}" srcOrd="0" destOrd="0" presId="urn:microsoft.com/office/officeart/2005/8/layout/hierarchy1"/>
    <dgm:cxn modelId="{0330593C-DC63-5A40-A924-3257015A6711}" srcId="{0214B983-0219-BE45-9DA0-05C85294BE5A}" destId="{75137BD9-853A-CD42-9DE7-CA91456A4A72}" srcOrd="1" destOrd="0" parTransId="{D2386773-9BB7-BC46-BFC6-68D35DBB95EA}" sibTransId="{62AA893F-BCB4-2743-90C0-1132F5496D29}"/>
    <dgm:cxn modelId="{E3941DC2-44D3-3043-88DA-4D713CD5DC3A}" type="presOf" srcId="{E2BCED73-C71F-1640-B61D-749843A031FC}" destId="{5A02EDFD-91D5-254E-B7B8-39E78BDC1B60}" srcOrd="0" destOrd="0" presId="urn:microsoft.com/office/officeart/2005/8/layout/hierarchy1"/>
    <dgm:cxn modelId="{F60A5444-ADE8-D041-9A98-6E69DC8888F6}" type="presOf" srcId="{30A2D606-92CA-7B40-8E32-66E4DD3BBDED}" destId="{FAA8843C-0168-FF4C-BCA2-437D8645AC86}" srcOrd="0" destOrd="0" presId="urn:microsoft.com/office/officeart/2005/8/layout/hierarchy1"/>
    <dgm:cxn modelId="{A340CA11-C5D4-F941-B6E5-79AEC918DA73}" type="presOf" srcId="{3852519C-D0D1-3E44-A81E-16E70D18A53B}" destId="{B5418561-B378-C345-92B2-176A5EFAAFB0}" srcOrd="0" destOrd="0" presId="urn:microsoft.com/office/officeart/2005/8/layout/hierarchy1"/>
    <dgm:cxn modelId="{F09B886F-DC4E-934D-B0DC-10E74D2E64C6}" srcId="{82E18EBE-3177-D64C-9941-00913A1FC4BB}" destId="{68A5C2BC-C7EE-C449-BEAB-F5A6EEC27AE7}" srcOrd="4" destOrd="0" parTransId="{8AFDE2C8-AC97-FC40-9116-309B3C506C28}" sibTransId="{B7A3D5FC-57DB-FF43-B783-F9A35FF10E6D}"/>
    <dgm:cxn modelId="{70F28DAD-61D2-7A4E-9524-FA4E7B58A909}" srcId="{82E18EBE-3177-D64C-9941-00913A1FC4BB}" destId="{D77BB015-6BF0-0B48-BDC8-88BDB7D82C02}" srcOrd="0" destOrd="0" parTransId="{020BE782-F7D5-7446-BDEB-10E6D9E57128}" sibTransId="{25614604-1C30-9E40-9B4D-D293515F3A77}"/>
    <dgm:cxn modelId="{0633731C-5AB0-EC4B-A47D-EE5B4C29E451}" type="presOf" srcId="{E72224CF-9315-2D41-8C8F-6E599A40BADC}" destId="{70DD1495-08EF-7C4D-AA84-A70592A456E8}" srcOrd="0" destOrd="0" presId="urn:microsoft.com/office/officeart/2005/8/layout/hierarchy1"/>
    <dgm:cxn modelId="{835B499C-11D0-F345-A7CD-F341727EC98D}" type="presOf" srcId="{B9A0F0E4-B401-C74B-AA7F-890E64CECE17}" destId="{E6BD321B-0E73-D747-B627-7B49AF03E066}" srcOrd="0" destOrd="0" presId="urn:microsoft.com/office/officeart/2005/8/layout/hierarchy1"/>
    <dgm:cxn modelId="{2AABBAB9-E641-1D45-B6AD-5A86FEDB6DB0}" srcId="{82E18EBE-3177-D64C-9941-00913A1FC4BB}" destId="{0214B983-0219-BE45-9DA0-05C85294BE5A}" srcOrd="2" destOrd="0" parTransId="{28669B8D-61E1-D142-82F3-14BC9EF23546}" sibTransId="{B42BEC52-B44A-2D43-A7EA-3B379951B31B}"/>
    <dgm:cxn modelId="{CEB54E15-5F3A-F343-96E1-2D623E109CEA}" type="presOf" srcId="{344E75FF-3C0D-8B4E-BA70-DCA247F06584}" destId="{D7127E75-8AFD-AD43-A9ED-DBA072DD912E}" srcOrd="0" destOrd="0" presId="urn:microsoft.com/office/officeart/2005/8/layout/hierarchy1"/>
    <dgm:cxn modelId="{9F15C1FA-EFB9-9E47-ADD9-0ED1156D2D7D}" srcId="{0214B983-0219-BE45-9DA0-05C85294BE5A}" destId="{DE422C9C-4219-4443-A759-9253CFA6C8CF}" srcOrd="0" destOrd="0" parTransId="{A82D543D-7371-8245-BFDE-9E9CD7BF5BCC}" sibTransId="{69B35637-6689-1047-B3CC-517534DA91F2}"/>
    <dgm:cxn modelId="{19B3381C-5C1A-2A4D-832F-3FA073DA7187}" type="presOf" srcId="{8681F42D-03C0-9C48-804A-EF525ABFFF17}" destId="{4F9101E0-4DD1-874F-A87A-BDFB3C17BD33}" srcOrd="0" destOrd="0" presId="urn:microsoft.com/office/officeart/2005/8/layout/hierarchy1"/>
    <dgm:cxn modelId="{C471DD50-ED81-704C-8C54-C570A5D8D499}" type="presOf" srcId="{9186AC4D-C086-A645-9745-0FF62666141F}" destId="{36CCAC11-45FD-0D4B-B78D-33098A9882A9}" srcOrd="0" destOrd="0" presId="urn:microsoft.com/office/officeart/2005/8/layout/hierarchy1"/>
    <dgm:cxn modelId="{B909E5FB-C82F-F743-967C-F9E7AD598B40}" srcId="{82E18EBE-3177-D64C-9941-00913A1FC4BB}" destId="{9E08145C-68DB-E542-B410-917FFCF11AB5}" srcOrd="5" destOrd="0" parTransId="{9E01C4FD-4762-0243-8FE8-7470669FAB2E}" sibTransId="{D120F9AA-C8AF-1F4E-B0A9-5A016DDA4504}"/>
    <dgm:cxn modelId="{2B32375E-ED70-2E42-9E96-E4A33F7F60E4}" type="presOf" srcId="{75137BD9-853A-CD42-9DE7-CA91456A4A72}" destId="{3AF70783-5EBD-9641-BE4D-6E10CD807139}" srcOrd="0" destOrd="0" presId="urn:microsoft.com/office/officeart/2005/8/layout/hierarchy1"/>
    <dgm:cxn modelId="{3D5C38CE-D20B-D443-B72B-17E4713119D5}" type="presOf" srcId="{85ABB129-5B2D-214C-BCA6-2EE517BB26BF}" destId="{5C7F0BF6-0C98-7F47-B011-C6606227D081}" srcOrd="0" destOrd="0" presId="urn:microsoft.com/office/officeart/2005/8/layout/hierarchy1"/>
    <dgm:cxn modelId="{7F466C6E-91B3-FC49-AEC7-8A84800E2A36}" srcId="{D77BB015-6BF0-0B48-BDC8-88BDB7D82C02}" destId="{9186AC4D-C086-A645-9745-0FF62666141F}" srcOrd="0" destOrd="0" parTransId="{81F262AC-C0C6-A84A-94C4-B67D5ECDEED7}" sibTransId="{907C51B2-9F28-774B-AC81-098F6D41C698}"/>
    <dgm:cxn modelId="{E2A2CADF-6F37-F14B-95E6-3757717D5526}" type="presOf" srcId="{7703BC59-ED14-8D4B-A1C5-46F1C445CA61}" destId="{B6B692C9-FEC1-6C4E-A469-6A0D40DEE614}" srcOrd="0" destOrd="0" presId="urn:microsoft.com/office/officeart/2005/8/layout/hierarchy1"/>
    <dgm:cxn modelId="{F06B5AF5-B693-AC45-B20E-936B20C17C36}" srcId="{D77BB015-6BF0-0B48-BDC8-88BDB7D82C02}" destId="{E72224CF-9315-2D41-8C8F-6E599A40BADC}" srcOrd="2" destOrd="0" parTransId="{C94F67D2-8B49-DD45-8558-E04F6C5A47E0}" sibTransId="{D9EED4F3-67EF-E641-8EF2-F22FF5188A6E}"/>
    <dgm:cxn modelId="{8CDB671F-E9C4-CE4E-892A-CCA32C60C6CF}" type="presOf" srcId="{28669B8D-61E1-D142-82F3-14BC9EF23546}" destId="{AE2908D6-7E12-124B-8A28-D3168102619B}" srcOrd="0" destOrd="0" presId="urn:microsoft.com/office/officeart/2005/8/layout/hierarchy1"/>
    <dgm:cxn modelId="{4AF2CFD6-9135-CD43-89F4-F8B8C2847EEA}" type="presOf" srcId="{0214B983-0219-BE45-9DA0-05C85294BE5A}" destId="{E109CF15-F156-DD45-AA78-55AAA7AE9CF5}" srcOrd="0" destOrd="0" presId="urn:microsoft.com/office/officeart/2005/8/layout/hierarchy1"/>
    <dgm:cxn modelId="{58D9C368-DDB4-5F4D-98D8-392B37F48207}" type="presOf" srcId="{81F262AC-C0C6-A84A-94C4-B67D5ECDEED7}" destId="{A5190E9A-C233-964A-B53F-E257B3F46E47}" srcOrd="0" destOrd="0" presId="urn:microsoft.com/office/officeart/2005/8/layout/hierarchy1"/>
    <dgm:cxn modelId="{9C77265C-E7C3-CD4B-A83E-24BC99A555FF}" type="presOf" srcId="{9E01C4FD-4762-0243-8FE8-7470669FAB2E}" destId="{F02B2EF5-18AC-E248-90EA-88B6D1C0A2A7}" srcOrd="0" destOrd="0" presId="urn:microsoft.com/office/officeart/2005/8/layout/hierarchy1"/>
    <dgm:cxn modelId="{FAB27D66-E696-8840-803C-82D972665BC4}" type="presOf" srcId="{0E284924-B102-EA44-8283-E9BD35F307E1}" destId="{AE28C409-10AD-3747-B470-3C71E204547B}" srcOrd="0" destOrd="0" presId="urn:microsoft.com/office/officeart/2005/8/layout/hierarchy1"/>
    <dgm:cxn modelId="{4CA95395-0CAF-E34A-A9E4-5EE923223D67}" type="presOf" srcId="{9E08145C-68DB-E542-B410-917FFCF11AB5}" destId="{28E10FFE-954C-BA4F-8B8B-821428E16E92}" srcOrd="0" destOrd="0" presId="urn:microsoft.com/office/officeart/2005/8/layout/hierarchy1"/>
    <dgm:cxn modelId="{32932965-54B0-4641-B99B-F8555393FA4B}" type="presOf" srcId="{794CE2AD-F3B1-450F-A51B-19165F1492AE}" destId="{D787CC29-EC06-476F-ADDD-70295AD16ACC}" srcOrd="0" destOrd="0" presId="urn:microsoft.com/office/officeart/2005/8/layout/hierarchy1"/>
    <dgm:cxn modelId="{356412AD-49A7-3541-A279-CD665BE272E8}" srcId="{8681F42D-03C0-9C48-804A-EF525ABFFF17}" destId="{82E18EBE-3177-D64C-9941-00913A1FC4BB}" srcOrd="0" destOrd="0" parTransId="{A1AF44BF-5ACF-AD4B-8A7C-54D1143E22A5}" sibTransId="{904C8A09-F9C2-5E43-BEA0-E2345BF52D8D}"/>
    <dgm:cxn modelId="{09C4C015-EA52-C447-94D1-FEE58C673FE6}" srcId="{30A2D606-92CA-7B40-8E32-66E4DD3BBDED}" destId="{344E75FF-3C0D-8B4E-BA70-DCA247F06584}" srcOrd="1" destOrd="0" parTransId="{85ABB129-5B2D-214C-BCA6-2EE517BB26BF}" sibTransId="{344C10B3-C440-0949-B4D8-A3FDC7A63611}"/>
    <dgm:cxn modelId="{806A7921-3716-F640-B6E2-541C3FBDBC7C}" srcId="{82E18EBE-3177-D64C-9941-00913A1FC4BB}" destId="{30A2D606-92CA-7B40-8E32-66E4DD3BBDED}" srcOrd="1" destOrd="0" parTransId="{B9A0F0E4-B401-C74B-AA7F-890E64CECE17}" sibTransId="{BF6E045A-7DB7-3648-90DD-294D3A31EEA1}"/>
    <dgm:cxn modelId="{B88CF5FC-B91F-8B43-9826-AC03CCC90F7B}" type="presOf" srcId="{68A5C2BC-C7EE-C449-BEAB-F5A6EEC27AE7}" destId="{93FD4AA6-AC52-7A4F-81C9-210F149DBFD2}" srcOrd="0" destOrd="0" presId="urn:microsoft.com/office/officeart/2005/8/layout/hierarchy1"/>
    <dgm:cxn modelId="{D88F8F16-85BE-B14A-9A5D-F700C4143942}" type="presOf" srcId="{C94F67D2-8B49-DD45-8558-E04F6C5A47E0}" destId="{B607FF8D-C918-5946-998C-F931C9EB7A83}" srcOrd="0" destOrd="0" presId="urn:microsoft.com/office/officeart/2005/8/layout/hierarchy1"/>
    <dgm:cxn modelId="{E4F3BEDB-CB53-E24F-8A3E-926DFD95BBF0}" srcId="{D77BB015-6BF0-0B48-BDC8-88BDB7D82C02}" destId="{7703BC59-ED14-8D4B-A1C5-46F1C445CA61}" srcOrd="1" destOrd="0" parTransId="{0E284924-B102-EA44-8283-E9BD35F307E1}" sibTransId="{3DC55C77-C58F-2646-9BE3-2E7C578414BE}"/>
    <dgm:cxn modelId="{16AC2FCE-2B7E-415A-9575-7A0B67B81F21}" srcId="{82E18EBE-3177-D64C-9941-00913A1FC4BB}" destId="{794CE2AD-F3B1-450F-A51B-19165F1492AE}" srcOrd="3" destOrd="0" parTransId="{5B6D6A86-2ABB-4558-B097-3E6A2C76F558}" sibTransId="{69E2EE2E-1211-4211-8AEF-1F4C51EE1E30}"/>
    <dgm:cxn modelId="{3A456DF2-9C33-6A4B-A107-DFAF6AF225E5}" type="presOf" srcId="{8AFDE2C8-AC97-FC40-9116-309B3C506C28}" destId="{B25570E2-0EBF-284E-B865-E961B7010EEA}" srcOrd="0" destOrd="0" presId="urn:microsoft.com/office/officeart/2005/8/layout/hierarchy1"/>
    <dgm:cxn modelId="{9FAB356F-1A4A-674B-B19B-3626DFF034FB}" type="presOf" srcId="{82E18EBE-3177-D64C-9941-00913A1FC4BB}" destId="{806F814B-B858-7E4F-9A60-B44FC630172F}" srcOrd="0" destOrd="0" presId="urn:microsoft.com/office/officeart/2005/8/layout/hierarchy1"/>
    <dgm:cxn modelId="{058EFEE6-692B-4057-9E51-DE1260AD961F}" type="presOf" srcId="{5B6D6A86-2ABB-4558-B097-3E6A2C76F558}" destId="{B8830E44-0E7D-42E4-BFFF-89BAD284BEBE}" srcOrd="0" destOrd="0" presId="urn:microsoft.com/office/officeart/2005/8/layout/hierarchy1"/>
    <dgm:cxn modelId="{AC214A8C-CA41-BE4E-9B46-F6CD47CF54D9}" type="presParOf" srcId="{4F9101E0-4DD1-874F-A87A-BDFB3C17BD33}" destId="{3EF873EB-D01B-DF45-8917-4FE120593702}" srcOrd="0" destOrd="0" presId="urn:microsoft.com/office/officeart/2005/8/layout/hierarchy1"/>
    <dgm:cxn modelId="{4AB7D3FD-230A-5B43-A493-D2117F4F2694}" type="presParOf" srcId="{3EF873EB-D01B-DF45-8917-4FE120593702}" destId="{E4240B30-5549-A440-8F97-C1E0FE748464}" srcOrd="0" destOrd="0" presId="urn:microsoft.com/office/officeart/2005/8/layout/hierarchy1"/>
    <dgm:cxn modelId="{345A1EA6-23EE-1F49-BAE4-F048CC72D425}" type="presParOf" srcId="{E4240B30-5549-A440-8F97-C1E0FE748464}" destId="{4E93082D-ACD0-4545-B4AA-E8CA660C7CDD}" srcOrd="0" destOrd="0" presId="urn:microsoft.com/office/officeart/2005/8/layout/hierarchy1"/>
    <dgm:cxn modelId="{0DA77E6A-D98F-C547-A34B-A24F354DD4CE}" type="presParOf" srcId="{E4240B30-5549-A440-8F97-C1E0FE748464}" destId="{806F814B-B858-7E4F-9A60-B44FC630172F}" srcOrd="1" destOrd="0" presId="urn:microsoft.com/office/officeart/2005/8/layout/hierarchy1"/>
    <dgm:cxn modelId="{28D328DD-FD86-924E-B472-AD92B6F75DD4}" type="presParOf" srcId="{3EF873EB-D01B-DF45-8917-4FE120593702}" destId="{AAE1EFDB-1877-F344-AFD6-51A7523FCDF2}" srcOrd="1" destOrd="0" presId="urn:microsoft.com/office/officeart/2005/8/layout/hierarchy1"/>
    <dgm:cxn modelId="{B17A5FE7-93C1-2344-98B5-519E4182CF4F}" type="presParOf" srcId="{AAE1EFDB-1877-F344-AFD6-51A7523FCDF2}" destId="{00341864-CE7C-0242-B081-87E70FD4465B}" srcOrd="0" destOrd="0" presId="urn:microsoft.com/office/officeart/2005/8/layout/hierarchy1"/>
    <dgm:cxn modelId="{5417E217-F452-B44F-BCDB-5292C8865303}" type="presParOf" srcId="{AAE1EFDB-1877-F344-AFD6-51A7523FCDF2}" destId="{BB13C9F6-D6EA-C54D-BE01-2B9D12AD3817}" srcOrd="1" destOrd="0" presId="urn:microsoft.com/office/officeart/2005/8/layout/hierarchy1"/>
    <dgm:cxn modelId="{CC036AB7-BBF1-004F-BC46-DDA081C59930}" type="presParOf" srcId="{BB13C9F6-D6EA-C54D-BE01-2B9D12AD3817}" destId="{396C883D-8A3E-D648-A049-C704F679C856}" srcOrd="0" destOrd="0" presId="urn:microsoft.com/office/officeart/2005/8/layout/hierarchy1"/>
    <dgm:cxn modelId="{F57530B8-6306-B241-9EE7-B0CA5284A74C}" type="presParOf" srcId="{396C883D-8A3E-D648-A049-C704F679C856}" destId="{4644FB4B-CF6C-6740-992A-5A2BCE5C8EDA}" srcOrd="0" destOrd="0" presId="urn:microsoft.com/office/officeart/2005/8/layout/hierarchy1"/>
    <dgm:cxn modelId="{06B3F41C-173D-624A-B183-F032D0CD3B3A}" type="presParOf" srcId="{396C883D-8A3E-D648-A049-C704F679C856}" destId="{0124193E-AECA-1B43-8D9D-4981657AFA4F}" srcOrd="1" destOrd="0" presId="urn:microsoft.com/office/officeart/2005/8/layout/hierarchy1"/>
    <dgm:cxn modelId="{9B025332-98F7-AB43-A371-E1ABCAFF9BB0}" type="presParOf" srcId="{BB13C9F6-D6EA-C54D-BE01-2B9D12AD3817}" destId="{B10EAB75-E718-2149-926B-BBBF6DDD9E6B}" srcOrd="1" destOrd="0" presId="urn:microsoft.com/office/officeart/2005/8/layout/hierarchy1"/>
    <dgm:cxn modelId="{52613B71-CAEF-0740-86D2-C56530C5E724}" type="presParOf" srcId="{B10EAB75-E718-2149-926B-BBBF6DDD9E6B}" destId="{A5190E9A-C233-964A-B53F-E257B3F46E47}" srcOrd="0" destOrd="0" presId="urn:microsoft.com/office/officeart/2005/8/layout/hierarchy1"/>
    <dgm:cxn modelId="{6AAA0699-9D50-FE40-84DC-74F771FC4390}" type="presParOf" srcId="{B10EAB75-E718-2149-926B-BBBF6DDD9E6B}" destId="{7F7B1B67-6981-CC4F-94C0-FE109076E72B}" srcOrd="1" destOrd="0" presId="urn:microsoft.com/office/officeart/2005/8/layout/hierarchy1"/>
    <dgm:cxn modelId="{CFF3F3AF-D212-FF44-A356-FB8DBA489EA8}" type="presParOf" srcId="{7F7B1B67-6981-CC4F-94C0-FE109076E72B}" destId="{47F276C0-118A-1541-9F06-9EC931B549B7}" srcOrd="0" destOrd="0" presId="urn:microsoft.com/office/officeart/2005/8/layout/hierarchy1"/>
    <dgm:cxn modelId="{0EAF4BEA-E0D7-0D49-9428-73D38BA13B86}" type="presParOf" srcId="{47F276C0-118A-1541-9F06-9EC931B549B7}" destId="{D11ACB54-6229-314D-9F19-536EE0F30EF2}" srcOrd="0" destOrd="0" presId="urn:microsoft.com/office/officeart/2005/8/layout/hierarchy1"/>
    <dgm:cxn modelId="{EAE6415F-A4AE-F240-8013-F5A0895192CA}" type="presParOf" srcId="{47F276C0-118A-1541-9F06-9EC931B549B7}" destId="{36CCAC11-45FD-0D4B-B78D-33098A9882A9}" srcOrd="1" destOrd="0" presId="urn:microsoft.com/office/officeart/2005/8/layout/hierarchy1"/>
    <dgm:cxn modelId="{AB83EE87-09A3-A240-9855-290D6CEAA3A7}" type="presParOf" srcId="{7F7B1B67-6981-CC4F-94C0-FE109076E72B}" destId="{8291FADE-D2F9-FC47-B177-1224A699B872}" srcOrd="1" destOrd="0" presId="urn:microsoft.com/office/officeart/2005/8/layout/hierarchy1"/>
    <dgm:cxn modelId="{5BBAF130-B7C6-D34D-826A-9CD4263EAA1F}" type="presParOf" srcId="{B10EAB75-E718-2149-926B-BBBF6DDD9E6B}" destId="{AE28C409-10AD-3747-B470-3C71E204547B}" srcOrd="2" destOrd="0" presId="urn:microsoft.com/office/officeart/2005/8/layout/hierarchy1"/>
    <dgm:cxn modelId="{603C7F72-7907-6C42-AF1C-73B3F35B6588}" type="presParOf" srcId="{B10EAB75-E718-2149-926B-BBBF6DDD9E6B}" destId="{83A24F3F-0CD3-324B-B6EB-0EF541C8F100}" srcOrd="3" destOrd="0" presId="urn:microsoft.com/office/officeart/2005/8/layout/hierarchy1"/>
    <dgm:cxn modelId="{E1A2800B-3615-6D4D-8B69-CBDD505B1F96}" type="presParOf" srcId="{83A24F3F-0CD3-324B-B6EB-0EF541C8F100}" destId="{8CB60487-1BE9-564E-B34F-CA1C7669598F}" srcOrd="0" destOrd="0" presId="urn:microsoft.com/office/officeart/2005/8/layout/hierarchy1"/>
    <dgm:cxn modelId="{5CC1DEE1-2B89-2047-AD28-728CC6752202}" type="presParOf" srcId="{8CB60487-1BE9-564E-B34F-CA1C7669598F}" destId="{1A934083-9AD4-FF42-B7BC-0B4653338092}" srcOrd="0" destOrd="0" presId="urn:microsoft.com/office/officeart/2005/8/layout/hierarchy1"/>
    <dgm:cxn modelId="{956398DF-8616-AD41-AFA8-E7E1B76E0BCC}" type="presParOf" srcId="{8CB60487-1BE9-564E-B34F-CA1C7669598F}" destId="{B6B692C9-FEC1-6C4E-A469-6A0D40DEE614}" srcOrd="1" destOrd="0" presId="urn:microsoft.com/office/officeart/2005/8/layout/hierarchy1"/>
    <dgm:cxn modelId="{D3A7D6F9-85EC-E249-A5C3-4C2BF737E909}" type="presParOf" srcId="{83A24F3F-0CD3-324B-B6EB-0EF541C8F100}" destId="{1771E48B-6CF9-8D4D-968E-6E72E63B031F}" srcOrd="1" destOrd="0" presId="urn:microsoft.com/office/officeart/2005/8/layout/hierarchy1"/>
    <dgm:cxn modelId="{AF4D8519-C9D4-114D-B4AB-2A8E569F9F22}" type="presParOf" srcId="{B10EAB75-E718-2149-926B-BBBF6DDD9E6B}" destId="{B607FF8D-C918-5946-998C-F931C9EB7A83}" srcOrd="4" destOrd="0" presId="urn:microsoft.com/office/officeart/2005/8/layout/hierarchy1"/>
    <dgm:cxn modelId="{7B216740-C307-184A-8C1E-C7AC721744B8}" type="presParOf" srcId="{B10EAB75-E718-2149-926B-BBBF6DDD9E6B}" destId="{E4734F73-435F-0645-AFD7-7C39A7B9CFD9}" srcOrd="5" destOrd="0" presId="urn:microsoft.com/office/officeart/2005/8/layout/hierarchy1"/>
    <dgm:cxn modelId="{74B87204-B57B-854E-BF30-EC51DA91A89A}" type="presParOf" srcId="{E4734F73-435F-0645-AFD7-7C39A7B9CFD9}" destId="{4873E030-F301-2749-BF72-F47F658AA3A2}" srcOrd="0" destOrd="0" presId="urn:microsoft.com/office/officeart/2005/8/layout/hierarchy1"/>
    <dgm:cxn modelId="{F7955ADB-E193-F740-B920-76865E6FF9E6}" type="presParOf" srcId="{4873E030-F301-2749-BF72-F47F658AA3A2}" destId="{62971F63-FE45-2349-912E-1F47B2EB3D6A}" srcOrd="0" destOrd="0" presId="urn:microsoft.com/office/officeart/2005/8/layout/hierarchy1"/>
    <dgm:cxn modelId="{B9D34AB6-B11D-A54B-AF80-9852DAF44205}" type="presParOf" srcId="{4873E030-F301-2749-BF72-F47F658AA3A2}" destId="{70DD1495-08EF-7C4D-AA84-A70592A456E8}" srcOrd="1" destOrd="0" presId="urn:microsoft.com/office/officeart/2005/8/layout/hierarchy1"/>
    <dgm:cxn modelId="{F126A5F0-D4A3-1242-8E7A-3A6879CEABB6}" type="presParOf" srcId="{E4734F73-435F-0645-AFD7-7C39A7B9CFD9}" destId="{E22D4D72-7F65-9941-9798-1F7FAF993390}" srcOrd="1" destOrd="0" presId="urn:microsoft.com/office/officeart/2005/8/layout/hierarchy1"/>
    <dgm:cxn modelId="{2EA36A18-547F-AA4E-B3B2-8280304605F2}" type="presParOf" srcId="{AAE1EFDB-1877-F344-AFD6-51A7523FCDF2}" destId="{E6BD321B-0E73-D747-B627-7B49AF03E066}" srcOrd="2" destOrd="0" presId="urn:microsoft.com/office/officeart/2005/8/layout/hierarchy1"/>
    <dgm:cxn modelId="{4BCDAD97-9A95-504E-9404-F97B7BAD336B}" type="presParOf" srcId="{AAE1EFDB-1877-F344-AFD6-51A7523FCDF2}" destId="{7E880314-AD70-F146-9B56-5E65A96FB99B}" srcOrd="3" destOrd="0" presId="urn:microsoft.com/office/officeart/2005/8/layout/hierarchy1"/>
    <dgm:cxn modelId="{2F85DA8F-6023-654C-A9B6-4845868DFA93}" type="presParOf" srcId="{7E880314-AD70-F146-9B56-5E65A96FB99B}" destId="{2A128305-C666-7C4B-82E8-F213D7CB1C6D}" srcOrd="0" destOrd="0" presId="urn:microsoft.com/office/officeart/2005/8/layout/hierarchy1"/>
    <dgm:cxn modelId="{FD51BAE1-42BD-3B45-8D9B-EB811E5625AA}" type="presParOf" srcId="{2A128305-C666-7C4B-82E8-F213D7CB1C6D}" destId="{51D94A29-40E8-D346-B558-3B8650EF6A8B}" srcOrd="0" destOrd="0" presId="urn:microsoft.com/office/officeart/2005/8/layout/hierarchy1"/>
    <dgm:cxn modelId="{5EF273AC-F073-0A4E-8226-140C49188B52}" type="presParOf" srcId="{2A128305-C666-7C4B-82E8-F213D7CB1C6D}" destId="{FAA8843C-0168-FF4C-BCA2-437D8645AC86}" srcOrd="1" destOrd="0" presId="urn:microsoft.com/office/officeart/2005/8/layout/hierarchy1"/>
    <dgm:cxn modelId="{D4DD3B3E-687D-194E-A026-A3B901ED2993}" type="presParOf" srcId="{7E880314-AD70-F146-9B56-5E65A96FB99B}" destId="{F439F612-EDAB-B240-87BA-58FCCC07A319}" srcOrd="1" destOrd="0" presId="urn:microsoft.com/office/officeart/2005/8/layout/hierarchy1"/>
    <dgm:cxn modelId="{21EF640D-8145-9D4A-9900-1C0AEB4DB405}" type="presParOf" srcId="{F439F612-EDAB-B240-87BA-58FCCC07A319}" destId="{B5418561-B378-C345-92B2-176A5EFAAFB0}" srcOrd="0" destOrd="0" presId="urn:microsoft.com/office/officeart/2005/8/layout/hierarchy1"/>
    <dgm:cxn modelId="{F342B6E8-603D-3243-9DFE-0632BE832EF8}" type="presParOf" srcId="{F439F612-EDAB-B240-87BA-58FCCC07A319}" destId="{62DE29FF-5690-3941-BD9F-A49A1EABFA42}" srcOrd="1" destOrd="0" presId="urn:microsoft.com/office/officeart/2005/8/layout/hierarchy1"/>
    <dgm:cxn modelId="{9B7E1C98-3214-2F4D-978E-2E41ABADC74A}" type="presParOf" srcId="{62DE29FF-5690-3941-BD9F-A49A1EABFA42}" destId="{FF76686E-1DB7-A34C-9D23-6F07F2622F8E}" srcOrd="0" destOrd="0" presId="urn:microsoft.com/office/officeart/2005/8/layout/hierarchy1"/>
    <dgm:cxn modelId="{2DE9D01C-8199-C94F-A623-D5667F17D769}" type="presParOf" srcId="{FF76686E-1DB7-A34C-9D23-6F07F2622F8E}" destId="{D6988713-4CB4-1243-8781-43A7B49E0729}" srcOrd="0" destOrd="0" presId="urn:microsoft.com/office/officeart/2005/8/layout/hierarchy1"/>
    <dgm:cxn modelId="{2C24BCB7-EDF0-B646-8823-1C56ECEB652F}" type="presParOf" srcId="{FF76686E-1DB7-A34C-9D23-6F07F2622F8E}" destId="{5A02EDFD-91D5-254E-B7B8-39E78BDC1B60}" srcOrd="1" destOrd="0" presId="urn:microsoft.com/office/officeart/2005/8/layout/hierarchy1"/>
    <dgm:cxn modelId="{F205347B-7F6B-0F4D-AE40-5E43EDF63C1C}" type="presParOf" srcId="{62DE29FF-5690-3941-BD9F-A49A1EABFA42}" destId="{98135CCD-1E56-5A4E-A2DB-448DEBB0D294}" srcOrd="1" destOrd="0" presId="urn:microsoft.com/office/officeart/2005/8/layout/hierarchy1"/>
    <dgm:cxn modelId="{B932D66F-5897-984E-BA84-C0E49BD809B6}" type="presParOf" srcId="{F439F612-EDAB-B240-87BA-58FCCC07A319}" destId="{5C7F0BF6-0C98-7F47-B011-C6606227D081}" srcOrd="2" destOrd="0" presId="urn:microsoft.com/office/officeart/2005/8/layout/hierarchy1"/>
    <dgm:cxn modelId="{F88A2561-1497-4542-B115-979BC666D52F}" type="presParOf" srcId="{F439F612-EDAB-B240-87BA-58FCCC07A319}" destId="{8AE6A73D-3CD5-8A4C-ADFA-E6F80AA71CD3}" srcOrd="3" destOrd="0" presId="urn:microsoft.com/office/officeart/2005/8/layout/hierarchy1"/>
    <dgm:cxn modelId="{416909F4-7300-5547-B008-195210B29FA7}" type="presParOf" srcId="{8AE6A73D-3CD5-8A4C-ADFA-E6F80AA71CD3}" destId="{30A42450-9086-1F44-8382-F3CA28A5BE09}" srcOrd="0" destOrd="0" presId="urn:microsoft.com/office/officeart/2005/8/layout/hierarchy1"/>
    <dgm:cxn modelId="{5EE13797-8B13-2741-ADBB-0D1C094FD41B}" type="presParOf" srcId="{30A42450-9086-1F44-8382-F3CA28A5BE09}" destId="{C89A9344-E86C-A34C-A2FD-D815C666F1F3}" srcOrd="0" destOrd="0" presId="urn:microsoft.com/office/officeart/2005/8/layout/hierarchy1"/>
    <dgm:cxn modelId="{B1444B9D-6BC9-1849-A14A-223F734382D1}" type="presParOf" srcId="{30A42450-9086-1F44-8382-F3CA28A5BE09}" destId="{D7127E75-8AFD-AD43-A9ED-DBA072DD912E}" srcOrd="1" destOrd="0" presId="urn:microsoft.com/office/officeart/2005/8/layout/hierarchy1"/>
    <dgm:cxn modelId="{CDA4D09E-92AC-6441-A01F-DA1CCA8A4DC7}" type="presParOf" srcId="{8AE6A73D-3CD5-8A4C-ADFA-E6F80AA71CD3}" destId="{9CFC4436-2E41-3A4C-B8D2-E0401FCAC9D5}" srcOrd="1" destOrd="0" presId="urn:microsoft.com/office/officeart/2005/8/layout/hierarchy1"/>
    <dgm:cxn modelId="{C1CD9367-DBC4-2747-A294-ECA6651E4EF9}" type="presParOf" srcId="{AAE1EFDB-1877-F344-AFD6-51A7523FCDF2}" destId="{AE2908D6-7E12-124B-8A28-D3168102619B}" srcOrd="4" destOrd="0" presId="urn:microsoft.com/office/officeart/2005/8/layout/hierarchy1"/>
    <dgm:cxn modelId="{9C894CA4-F91F-7744-AC35-283E5CB06387}" type="presParOf" srcId="{AAE1EFDB-1877-F344-AFD6-51A7523FCDF2}" destId="{05203E5C-E2FA-FF41-9642-D5C6E39CA2E6}" srcOrd="5" destOrd="0" presId="urn:microsoft.com/office/officeart/2005/8/layout/hierarchy1"/>
    <dgm:cxn modelId="{644D2D4E-3EDD-EF4B-8977-A755B887F3C2}" type="presParOf" srcId="{05203E5C-E2FA-FF41-9642-D5C6E39CA2E6}" destId="{DD51C93C-B92C-2943-9DFB-988CAF7C329C}" srcOrd="0" destOrd="0" presId="urn:microsoft.com/office/officeart/2005/8/layout/hierarchy1"/>
    <dgm:cxn modelId="{5E7858C5-5B06-6145-A6FD-348323DDC2BC}" type="presParOf" srcId="{DD51C93C-B92C-2943-9DFB-988CAF7C329C}" destId="{FD939B5B-ECB6-454B-B2A5-61489ADEA6CE}" srcOrd="0" destOrd="0" presId="urn:microsoft.com/office/officeart/2005/8/layout/hierarchy1"/>
    <dgm:cxn modelId="{1CACE776-488E-2343-9120-5C0625D42459}" type="presParOf" srcId="{DD51C93C-B92C-2943-9DFB-988CAF7C329C}" destId="{E109CF15-F156-DD45-AA78-55AAA7AE9CF5}" srcOrd="1" destOrd="0" presId="urn:microsoft.com/office/officeart/2005/8/layout/hierarchy1"/>
    <dgm:cxn modelId="{1DD54A00-E846-5A49-B656-BBE126DDEFBC}" type="presParOf" srcId="{05203E5C-E2FA-FF41-9642-D5C6E39CA2E6}" destId="{C7097AEE-AA9F-8543-BB67-4B9622F21C29}" srcOrd="1" destOrd="0" presId="urn:microsoft.com/office/officeart/2005/8/layout/hierarchy1"/>
    <dgm:cxn modelId="{C5A29EC8-85FF-E24E-907B-2E568E3DD3EB}" type="presParOf" srcId="{C7097AEE-AA9F-8543-BB67-4B9622F21C29}" destId="{A34CB2FE-5B79-1E48-860C-6AB07F27F86B}" srcOrd="0" destOrd="0" presId="urn:microsoft.com/office/officeart/2005/8/layout/hierarchy1"/>
    <dgm:cxn modelId="{75B04EAD-E966-3E46-94BC-05C53E47AEB2}" type="presParOf" srcId="{C7097AEE-AA9F-8543-BB67-4B9622F21C29}" destId="{42BE1702-070A-E642-BFB4-AAAEFB12EC57}" srcOrd="1" destOrd="0" presId="urn:microsoft.com/office/officeart/2005/8/layout/hierarchy1"/>
    <dgm:cxn modelId="{08A5C3C4-3F53-EF4B-8D55-6018E42BFBBE}" type="presParOf" srcId="{42BE1702-070A-E642-BFB4-AAAEFB12EC57}" destId="{A0229361-FAA7-D944-9259-87B284814184}" srcOrd="0" destOrd="0" presId="urn:microsoft.com/office/officeart/2005/8/layout/hierarchy1"/>
    <dgm:cxn modelId="{835A486E-E129-8048-9EBC-8562070F40F5}" type="presParOf" srcId="{A0229361-FAA7-D944-9259-87B284814184}" destId="{B2B3FE2F-EF3E-174F-B435-C80C8F57D30B}" srcOrd="0" destOrd="0" presId="urn:microsoft.com/office/officeart/2005/8/layout/hierarchy1"/>
    <dgm:cxn modelId="{899EA293-7965-F54E-BCA3-2768973BCB33}" type="presParOf" srcId="{A0229361-FAA7-D944-9259-87B284814184}" destId="{03187A04-909F-9C46-84F6-D9021BF476F7}" srcOrd="1" destOrd="0" presId="urn:microsoft.com/office/officeart/2005/8/layout/hierarchy1"/>
    <dgm:cxn modelId="{325713A1-DB50-E84C-A25B-4DC1B1E757A3}" type="presParOf" srcId="{42BE1702-070A-E642-BFB4-AAAEFB12EC57}" destId="{6AF905C9-A17E-264D-ACB8-82BE6A2E5DC4}" srcOrd="1" destOrd="0" presId="urn:microsoft.com/office/officeart/2005/8/layout/hierarchy1"/>
    <dgm:cxn modelId="{C4B64110-7BAB-444D-AB62-1E480A4BFD8D}" type="presParOf" srcId="{C7097AEE-AA9F-8543-BB67-4B9622F21C29}" destId="{281846EB-1168-2442-A3AF-85CD5AD29BBD}" srcOrd="2" destOrd="0" presId="urn:microsoft.com/office/officeart/2005/8/layout/hierarchy1"/>
    <dgm:cxn modelId="{6EE8DD35-E579-7340-8E43-4077E3179C0B}" type="presParOf" srcId="{C7097AEE-AA9F-8543-BB67-4B9622F21C29}" destId="{43F4B047-E5E1-7B49-BBE8-22DD6DAF60B9}" srcOrd="3" destOrd="0" presId="urn:microsoft.com/office/officeart/2005/8/layout/hierarchy1"/>
    <dgm:cxn modelId="{732DEEC5-5E8C-904E-9232-F91B3617788B}" type="presParOf" srcId="{43F4B047-E5E1-7B49-BBE8-22DD6DAF60B9}" destId="{D07CBA65-B731-AC42-A23B-4E7107AB0842}" srcOrd="0" destOrd="0" presId="urn:microsoft.com/office/officeart/2005/8/layout/hierarchy1"/>
    <dgm:cxn modelId="{9D71000A-3816-364D-BC7F-2773A1BC2609}" type="presParOf" srcId="{D07CBA65-B731-AC42-A23B-4E7107AB0842}" destId="{298EC2E8-C173-3B4E-8029-41EE31F4190A}" srcOrd="0" destOrd="0" presId="urn:microsoft.com/office/officeart/2005/8/layout/hierarchy1"/>
    <dgm:cxn modelId="{17860ECD-1E2E-C643-BF40-24EDB20EE287}" type="presParOf" srcId="{D07CBA65-B731-AC42-A23B-4E7107AB0842}" destId="{3AF70783-5EBD-9641-BE4D-6E10CD807139}" srcOrd="1" destOrd="0" presId="urn:microsoft.com/office/officeart/2005/8/layout/hierarchy1"/>
    <dgm:cxn modelId="{8C539786-03AD-CB42-BF4F-0FAAB4797190}" type="presParOf" srcId="{43F4B047-E5E1-7B49-BBE8-22DD6DAF60B9}" destId="{03953E12-2242-724B-888A-9B31A12903D2}" srcOrd="1" destOrd="0" presId="urn:microsoft.com/office/officeart/2005/8/layout/hierarchy1"/>
    <dgm:cxn modelId="{74A2B78B-8063-4181-9169-678F411BB4C3}" type="presParOf" srcId="{AAE1EFDB-1877-F344-AFD6-51A7523FCDF2}" destId="{B8830E44-0E7D-42E4-BFFF-89BAD284BEBE}" srcOrd="6" destOrd="0" presId="urn:microsoft.com/office/officeart/2005/8/layout/hierarchy1"/>
    <dgm:cxn modelId="{DAD7E18A-47D2-447D-8300-47F4CDB6DB3C}" type="presParOf" srcId="{AAE1EFDB-1877-F344-AFD6-51A7523FCDF2}" destId="{A32EA865-9FDE-4587-9A2A-0706AAC40C88}" srcOrd="7" destOrd="0" presId="urn:microsoft.com/office/officeart/2005/8/layout/hierarchy1"/>
    <dgm:cxn modelId="{59248C51-A810-43A7-84A4-36F4069B4606}" type="presParOf" srcId="{A32EA865-9FDE-4587-9A2A-0706AAC40C88}" destId="{99EA11A5-2A80-469C-9F5B-1C9189042917}" srcOrd="0" destOrd="0" presId="urn:microsoft.com/office/officeart/2005/8/layout/hierarchy1"/>
    <dgm:cxn modelId="{43FB64CF-EDD6-46F2-A53A-84F5AC38DB3D}" type="presParOf" srcId="{99EA11A5-2A80-469C-9F5B-1C9189042917}" destId="{1958E655-7798-4323-95B5-E91FB054A6A0}" srcOrd="0" destOrd="0" presId="urn:microsoft.com/office/officeart/2005/8/layout/hierarchy1"/>
    <dgm:cxn modelId="{F9C8FF82-4C32-4BDD-B90A-3D9BE4C01795}" type="presParOf" srcId="{99EA11A5-2A80-469C-9F5B-1C9189042917}" destId="{D787CC29-EC06-476F-ADDD-70295AD16ACC}" srcOrd="1" destOrd="0" presId="urn:microsoft.com/office/officeart/2005/8/layout/hierarchy1"/>
    <dgm:cxn modelId="{19C09255-3035-4C7E-9F2C-12AA14DE7639}" type="presParOf" srcId="{A32EA865-9FDE-4587-9A2A-0706AAC40C88}" destId="{D31F5F92-2B85-4BC1-8031-D4864CE81080}" srcOrd="1" destOrd="0" presId="urn:microsoft.com/office/officeart/2005/8/layout/hierarchy1"/>
    <dgm:cxn modelId="{CFBEE857-0121-5A40-9186-F05D01908208}" type="presParOf" srcId="{AAE1EFDB-1877-F344-AFD6-51A7523FCDF2}" destId="{B25570E2-0EBF-284E-B865-E961B7010EEA}" srcOrd="8" destOrd="0" presId="urn:microsoft.com/office/officeart/2005/8/layout/hierarchy1"/>
    <dgm:cxn modelId="{632C9EE3-FCF8-8349-B965-6A251C88A73D}" type="presParOf" srcId="{AAE1EFDB-1877-F344-AFD6-51A7523FCDF2}" destId="{3148598D-81A2-0943-B37B-0E4B4AD15E3C}" srcOrd="9" destOrd="0" presId="urn:microsoft.com/office/officeart/2005/8/layout/hierarchy1"/>
    <dgm:cxn modelId="{DBD828F8-094B-1841-AF49-27EF7A4FD784}" type="presParOf" srcId="{3148598D-81A2-0943-B37B-0E4B4AD15E3C}" destId="{8F66404A-70ED-7B4E-8066-EE507B7F9CFC}" srcOrd="0" destOrd="0" presId="urn:microsoft.com/office/officeart/2005/8/layout/hierarchy1"/>
    <dgm:cxn modelId="{D7B852F4-8669-C643-92F5-5EFF9F97BFFD}" type="presParOf" srcId="{8F66404A-70ED-7B4E-8066-EE507B7F9CFC}" destId="{ED3EC984-7BC4-5542-AA84-09AF0F088AFE}" srcOrd="0" destOrd="0" presId="urn:microsoft.com/office/officeart/2005/8/layout/hierarchy1"/>
    <dgm:cxn modelId="{17C18154-1F0B-3441-8C95-76E6462F045B}" type="presParOf" srcId="{8F66404A-70ED-7B4E-8066-EE507B7F9CFC}" destId="{93FD4AA6-AC52-7A4F-81C9-210F149DBFD2}" srcOrd="1" destOrd="0" presId="urn:microsoft.com/office/officeart/2005/8/layout/hierarchy1"/>
    <dgm:cxn modelId="{F75BCC3F-8831-C742-93C0-DA84113FA675}" type="presParOf" srcId="{3148598D-81A2-0943-B37B-0E4B4AD15E3C}" destId="{021DE21E-7289-AD42-BB10-D9C63848F398}" srcOrd="1" destOrd="0" presId="urn:microsoft.com/office/officeart/2005/8/layout/hierarchy1"/>
    <dgm:cxn modelId="{14B7CDE1-4BBD-2449-AB7C-181B90031AE0}" type="presParOf" srcId="{AAE1EFDB-1877-F344-AFD6-51A7523FCDF2}" destId="{F02B2EF5-18AC-E248-90EA-88B6D1C0A2A7}" srcOrd="10" destOrd="0" presId="urn:microsoft.com/office/officeart/2005/8/layout/hierarchy1"/>
    <dgm:cxn modelId="{2264216B-73A4-A34B-A41A-2A97CA152398}" type="presParOf" srcId="{AAE1EFDB-1877-F344-AFD6-51A7523FCDF2}" destId="{3B3976DE-36F5-5943-AF5B-F75FFD4AE356}" srcOrd="11" destOrd="0" presId="urn:microsoft.com/office/officeart/2005/8/layout/hierarchy1"/>
    <dgm:cxn modelId="{95A5383D-BB15-4F44-8D79-9200C961043E}" type="presParOf" srcId="{3B3976DE-36F5-5943-AF5B-F75FFD4AE356}" destId="{DD90F634-68CA-544A-B3B3-E2CB392FEA42}" srcOrd="0" destOrd="0" presId="urn:microsoft.com/office/officeart/2005/8/layout/hierarchy1"/>
    <dgm:cxn modelId="{87A73E9F-05BB-5443-B694-1EE8FBC86E84}" type="presParOf" srcId="{DD90F634-68CA-544A-B3B3-E2CB392FEA42}" destId="{D9BF9290-32DD-D744-81D4-9E98FCCC3E0E}" srcOrd="0" destOrd="0" presId="urn:microsoft.com/office/officeart/2005/8/layout/hierarchy1"/>
    <dgm:cxn modelId="{9C7C363F-8E66-AE45-86F3-FEB216FD69BB}" type="presParOf" srcId="{DD90F634-68CA-544A-B3B3-E2CB392FEA42}" destId="{28E10FFE-954C-BA4F-8B8B-821428E16E92}" srcOrd="1" destOrd="0" presId="urn:microsoft.com/office/officeart/2005/8/layout/hierarchy1"/>
    <dgm:cxn modelId="{A3E8CCAD-3B01-5247-9957-7CC44D5AE03F}" type="presParOf" srcId="{3B3976DE-36F5-5943-AF5B-F75FFD4AE356}" destId="{4883476F-F875-1147-951F-42FDDA63D5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B2EF5-18AC-E248-90EA-88B6D1C0A2A7}">
      <dsp:nvSpPr>
        <dsp:cNvPr id="0" name=""/>
        <dsp:cNvSpPr/>
      </dsp:nvSpPr>
      <dsp:spPr>
        <a:xfrm>
          <a:off x="6074212" y="2072842"/>
          <a:ext cx="4412645" cy="280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813"/>
              </a:lnTo>
              <a:lnTo>
                <a:pt x="4412645" y="190813"/>
              </a:lnTo>
              <a:lnTo>
                <a:pt x="4412645" y="280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570E2-0EBF-284E-B865-E961B7010EEA}">
      <dsp:nvSpPr>
        <dsp:cNvPr id="0" name=""/>
        <dsp:cNvSpPr/>
      </dsp:nvSpPr>
      <dsp:spPr>
        <a:xfrm>
          <a:off x="6074212" y="2072842"/>
          <a:ext cx="3235939" cy="280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813"/>
              </a:lnTo>
              <a:lnTo>
                <a:pt x="3235939" y="190813"/>
              </a:lnTo>
              <a:lnTo>
                <a:pt x="3235939" y="280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830E44-0E7D-42E4-BFFF-89BAD284BEBE}">
      <dsp:nvSpPr>
        <dsp:cNvPr id="0" name=""/>
        <dsp:cNvSpPr/>
      </dsp:nvSpPr>
      <dsp:spPr>
        <a:xfrm>
          <a:off x="6074212" y="2072842"/>
          <a:ext cx="2059234" cy="280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813"/>
              </a:lnTo>
              <a:lnTo>
                <a:pt x="2059234" y="190813"/>
              </a:lnTo>
              <a:lnTo>
                <a:pt x="2059234" y="280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846EB-1168-2442-A3AF-85CD5AD29BBD}">
      <dsp:nvSpPr>
        <dsp:cNvPr id="0" name=""/>
        <dsp:cNvSpPr/>
      </dsp:nvSpPr>
      <dsp:spPr>
        <a:xfrm>
          <a:off x="6956741" y="2964197"/>
          <a:ext cx="588352" cy="280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813"/>
              </a:lnTo>
              <a:lnTo>
                <a:pt x="588352" y="190813"/>
              </a:lnTo>
              <a:lnTo>
                <a:pt x="588352" y="280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CB2FE-5B79-1E48-860C-6AB07F27F86B}">
      <dsp:nvSpPr>
        <dsp:cNvPr id="0" name=""/>
        <dsp:cNvSpPr/>
      </dsp:nvSpPr>
      <dsp:spPr>
        <a:xfrm>
          <a:off x="6368388" y="2964197"/>
          <a:ext cx="588352" cy="280002"/>
        </a:xfrm>
        <a:custGeom>
          <a:avLst/>
          <a:gdLst/>
          <a:ahLst/>
          <a:cxnLst/>
          <a:rect l="0" t="0" r="0" b="0"/>
          <a:pathLst>
            <a:path>
              <a:moveTo>
                <a:pt x="588352" y="0"/>
              </a:moveTo>
              <a:lnTo>
                <a:pt x="588352" y="190813"/>
              </a:lnTo>
              <a:lnTo>
                <a:pt x="0" y="190813"/>
              </a:lnTo>
              <a:lnTo>
                <a:pt x="0" y="280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908D6-7E12-124B-8A28-D3168102619B}">
      <dsp:nvSpPr>
        <dsp:cNvPr id="0" name=""/>
        <dsp:cNvSpPr/>
      </dsp:nvSpPr>
      <dsp:spPr>
        <a:xfrm>
          <a:off x="6074212" y="2072842"/>
          <a:ext cx="882529" cy="280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813"/>
              </a:lnTo>
              <a:lnTo>
                <a:pt x="882529" y="190813"/>
              </a:lnTo>
              <a:lnTo>
                <a:pt x="882529" y="280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F0BF6-0C98-7F47-B011-C6606227D081}">
      <dsp:nvSpPr>
        <dsp:cNvPr id="0" name=""/>
        <dsp:cNvSpPr/>
      </dsp:nvSpPr>
      <dsp:spPr>
        <a:xfrm>
          <a:off x="4603330" y="2964197"/>
          <a:ext cx="588352" cy="280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813"/>
              </a:lnTo>
              <a:lnTo>
                <a:pt x="588352" y="190813"/>
              </a:lnTo>
              <a:lnTo>
                <a:pt x="588352" y="280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18561-B378-C345-92B2-176A5EFAAFB0}">
      <dsp:nvSpPr>
        <dsp:cNvPr id="0" name=""/>
        <dsp:cNvSpPr/>
      </dsp:nvSpPr>
      <dsp:spPr>
        <a:xfrm>
          <a:off x="4014978" y="2964197"/>
          <a:ext cx="588352" cy="280002"/>
        </a:xfrm>
        <a:custGeom>
          <a:avLst/>
          <a:gdLst/>
          <a:ahLst/>
          <a:cxnLst/>
          <a:rect l="0" t="0" r="0" b="0"/>
          <a:pathLst>
            <a:path>
              <a:moveTo>
                <a:pt x="588352" y="0"/>
              </a:moveTo>
              <a:lnTo>
                <a:pt x="588352" y="190813"/>
              </a:lnTo>
              <a:lnTo>
                <a:pt x="0" y="190813"/>
              </a:lnTo>
              <a:lnTo>
                <a:pt x="0" y="280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D321B-0E73-D747-B627-7B49AF03E066}">
      <dsp:nvSpPr>
        <dsp:cNvPr id="0" name=""/>
        <dsp:cNvSpPr/>
      </dsp:nvSpPr>
      <dsp:spPr>
        <a:xfrm>
          <a:off x="4603330" y="2072842"/>
          <a:ext cx="1470881" cy="280002"/>
        </a:xfrm>
        <a:custGeom>
          <a:avLst/>
          <a:gdLst/>
          <a:ahLst/>
          <a:cxnLst/>
          <a:rect l="0" t="0" r="0" b="0"/>
          <a:pathLst>
            <a:path>
              <a:moveTo>
                <a:pt x="1470881" y="0"/>
              </a:moveTo>
              <a:lnTo>
                <a:pt x="1470881" y="190813"/>
              </a:lnTo>
              <a:lnTo>
                <a:pt x="0" y="190813"/>
              </a:lnTo>
              <a:lnTo>
                <a:pt x="0" y="280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7FF8D-C918-5946-998C-F931C9EB7A83}">
      <dsp:nvSpPr>
        <dsp:cNvPr id="0" name=""/>
        <dsp:cNvSpPr/>
      </dsp:nvSpPr>
      <dsp:spPr>
        <a:xfrm>
          <a:off x="1661567" y="2964197"/>
          <a:ext cx="1176705" cy="280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813"/>
              </a:lnTo>
              <a:lnTo>
                <a:pt x="1176705" y="190813"/>
              </a:lnTo>
              <a:lnTo>
                <a:pt x="1176705" y="280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8C409-10AD-3747-B470-3C71E204547B}">
      <dsp:nvSpPr>
        <dsp:cNvPr id="0" name=""/>
        <dsp:cNvSpPr/>
      </dsp:nvSpPr>
      <dsp:spPr>
        <a:xfrm>
          <a:off x="1615847" y="2964197"/>
          <a:ext cx="91440" cy="2800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90E9A-C233-964A-B53F-E257B3F46E47}">
      <dsp:nvSpPr>
        <dsp:cNvPr id="0" name=""/>
        <dsp:cNvSpPr/>
      </dsp:nvSpPr>
      <dsp:spPr>
        <a:xfrm>
          <a:off x="484861" y="2964197"/>
          <a:ext cx="1176705" cy="280002"/>
        </a:xfrm>
        <a:custGeom>
          <a:avLst/>
          <a:gdLst/>
          <a:ahLst/>
          <a:cxnLst/>
          <a:rect l="0" t="0" r="0" b="0"/>
          <a:pathLst>
            <a:path>
              <a:moveTo>
                <a:pt x="1176705" y="0"/>
              </a:moveTo>
              <a:lnTo>
                <a:pt x="1176705" y="190813"/>
              </a:lnTo>
              <a:lnTo>
                <a:pt x="0" y="190813"/>
              </a:lnTo>
              <a:lnTo>
                <a:pt x="0" y="280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41864-CE7C-0242-B081-87E70FD4465B}">
      <dsp:nvSpPr>
        <dsp:cNvPr id="0" name=""/>
        <dsp:cNvSpPr/>
      </dsp:nvSpPr>
      <dsp:spPr>
        <a:xfrm>
          <a:off x="1661567" y="2072842"/>
          <a:ext cx="4412645" cy="280002"/>
        </a:xfrm>
        <a:custGeom>
          <a:avLst/>
          <a:gdLst/>
          <a:ahLst/>
          <a:cxnLst/>
          <a:rect l="0" t="0" r="0" b="0"/>
          <a:pathLst>
            <a:path>
              <a:moveTo>
                <a:pt x="4412645" y="0"/>
              </a:moveTo>
              <a:lnTo>
                <a:pt x="4412645" y="190813"/>
              </a:lnTo>
              <a:lnTo>
                <a:pt x="0" y="190813"/>
              </a:lnTo>
              <a:lnTo>
                <a:pt x="0" y="280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3082D-ACD0-4545-B4AA-E8CA660C7CDD}">
      <dsp:nvSpPr>
        <dsp:cNvPr id="0" name=""/>
        <dsp:cNvSpPr/>
      </dsp:nvSpPr>
      <dsp:spPr>
        <a:xfrm>
          <a:off x="5592833" y="1461490"/>
          <a:ext cx="962758" cy="61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6F814B-B858-7E4F-9A60-B44FC630172F}">
      <dsp:nvSpPr>
        <dsp:cNvPr id="0" name=""/>
        <dsp:cNvSpPr/>
      </dsp:nvSpPr>
      <dsp:spPr>
        <a:xfrm>
          <a:off x="5699806" y="1563115"/>
          <a:ext cx="962758" cy="611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/>
            <a:t>Implementação</a:t>
          </a:r>
          <a:r>
            <a:rPr lang="en-US" sz="1050" kern="1200" dirty="0"/>
            <a:t> de Sistema de </a:t>
          </a:r>
          <a:r>
            <a:rPr lang="en-US" sz="1050" kern="1200" dirty="0" err="1"/>
            <a:t>Inspeção</a:t>
          </a:r>
          <a:r>
            <a:rPr lang="en-US" sz="1050" kern="1200" dirty="0"/>
            <a:t> e </a:t>
          </a:r>
          <a:r>
            <a:rPr lang="en-US" sz="1050" kern="1200" dirty="0" err="1"/>
            <a:t>Manutenção</a:t>
          </a:r>
          <a:endParaRPr lang="en-US" sz="1050" kern="1200" dirty="0"/>
        </a:p>
      </dsp:txBody>
      <dsp:txXfrm>
        <a:off x="5717712" y="1581021"/>
        <a:ext cx="926946" cy="575539"/>
      </dsp:txXfrm>
    </dsp:sp>
    <dsp:sp modelId="{4644FB4B-CF6C-6740-992A-5A2BCE5C8EDA}">
      <dsp:nvSpPr>
        <dsp:cNvPr id="0" name=""/>
        <dsp:cNvSpPr/>
      </dsp:nvSpPr>
      <dsp:spPr>
        <a:xfrm>
          <a:off x="1180187" y="2352845"/>
          <a:ext cx="962758" cy="61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24193E-AECA-1B43-8D9D-4981657AFA4F}">
      <dsp:nvSpPr>
        <dsp:cNvPr id="0" name=""/>
        <dsp:cNvSpPr/>
      </dsp:nvSpPr>
      <dsp:spPr>
        <a:xfrm>
          <a:off x="1287161" y="2454469"/>
          <a:ext cx="962758" cy="611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/>
            <a:t>Seleção</a:t>
          </a:r>
          <a:r>
            <a:rPr lang="en-US" sz="1050" kern="1200" dirty="0"/>
            <a:t> da Ferramenta</a:t>
          </a:r>
        </a:p>
      </dsp:txBody>
      <dsp:txXfrm>
        <a:off x="1305067" y="2472375"/>
        <a:ext cx="926946" cy="575539"/>
      </dsp:txXfrm>
    </dsp:sp>
    <dsp:sp modelId="{D11ACB54-6229-314D-9F19-536EE0F30EF2}">
      <dsp:nvSpPr>
        <dsp:cNvPr id="0" name=""/>
        <dsp:cNvSpPr/>
      </dsp:nvSpPr>
      <dsp:spPr>
        <a:xfrm>
          <a:off x="3482" y="3244199"/>
          <a:ext cx="962758" cy="61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CCAC11-45FD-0D4B-B78D-33098A9882A9}">
      <dsp:nvSpPr>
        <dsp:cNvPr id="0" name=""/>
        <dsp:cNvSpPr/>
      </dsp:nvSpPr>
      <dsp:spPr>
        <a:xfrm>
          <a:off x="110455" y="3345824"/>
          <a:ext cx="962758" cy="611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/>
            <a:t>Metodologia</a:t>
          </a:r>
          <a:r>
            <a:rPr lang="en-US" sz="1050" kern="1200" dirty="0"/>
            <a:t> de </a:t>
          </a:r>
          <a:r>
            <a:rPr lang="en-US" sz="1050" kern="1200" dirty="0" err="1"/>
            <a:t>Seleção</a:t>
          </a:r>
          <a:endParaRPr lang="en-US" sz="1050" kern="1200" dirty="0"/>
        </a:p>
      </dsp:txBody>
      <dsp:txXfrm>
        <a:off x="128361" y="3363730"/>
        <a:ext cx="926946" cy="575539"/>
      </dsp:txXfrm>
    </dsp:sp>
    <dsp:sp modelId="{1A934083-9AD4-FF42-B7BC-0B4653338092}">
      <dsp:nvSpPr>
        <dsp:cNvPr id="0" name=""/>
        <dsp:cNvSpPr/>
      </dsp:nvSpPr>
      <dsp:spPr>
        <a:xfrm>
          <a:off x="1180187" y="3244199"/>
          <a:ext cx="962758" cy="61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B692C9-FEC1-6C4E-A469-6A0D40DEE614}">
      <dsp:nvSpPr>
        <dsp:cNvPr id="0" name=""/>
        <dsp:cNvSpPr/>
      </dsp:nvSpPr>
      <dsp:spPr>
        <a:xfrm>
          <a:off x="1287161" y="3345824"/>
          <a:ext cx="962758" cy="611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/>
            <a:t>Definição</a:t>
          </a:r>
          <a:r>
            <a:rPr lang="en-US" sz="1050" kern="1200" dirty="0"/>
            <a:t> de </a:t>
          </a:r>
          <a:r>
            <a:rPr lang="en-US" sz="1050" kern="1200" dirty="0" err="1"/>
            <a:t>requisitos</a:t>
          </a:r>
          <a:endParaRPr lang="en-US" sz="1050" kern="1200" dirty="0"/>
        </a:p>
      </dsp:txBody>
      <dsp:txXfrm>
        <a:off x="1305067" y="3363730"/>
        <a:ext cx="926946" cy="575539"/>
      </dsp:txXfrm>
    </dsp:sp>
    <dsp:sp modelId="{62971F63-FE45-2349-912E-1F47B2EB3D6A}">
      <dsp:nvSpPr>
        <dsp:cNvPr id="0" name=""/>
        <dsp:cNvSpPr/>
      </dsp:nvSpPr>
      <dsp:spPr>
        <a:xfrm>
          <a:off x="2356893" y="3244199"/>
          <a:ext cx="962758" cy="61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DD1495-08EF-7C4D-AA84-A70592A456E8}">
      <dsp:nvSpPr>
        <dsp:cNvPr id="0" name=""/>
        <dsp:cNvSpPr/>
      </dsp:nvSpPr>
      <dsp:spPr>
        <a:xfrm>
          <a:off x="2463866" y="3345824"/>
          <a:ext cx="962758" cy="611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/>
            <a:t>Definição</a:t>
          </a:r>
          <a:endParaRPr lang="en-US" sz="1050" kern="1200" dirty="0"/>
        </a:p>
      </dsp:txBody>
      <dsp:txXfrm>
        <a:off x="2481772" y="3363730"/>
        <a:ext cx="926946" cy="575539"/>
      </dsp:txXfrm>
    </dsp:sp>
    <dsp:sp modelId="{51D94A29-40E8-D346-B558-3B8650EF6A8B}">
      <dsp:nvSpPr>
        <dsp:cNvPr id="0" name=""/>
        <dsp:cNvSpPr/>
      </dsp:nvSpPr>
      <dsp:spPr>
        <a:xfrm>
          <a:off x="4121951" y="2352845"/>
          <a:ext cx="962758" cy="61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A8843C-0168-FF4C-BCA2-437D8645AC86}">
      <dsp:nvSpPr>
        <dsp:cNvPr id="0" name=""/>
        <dsp:cNvSpPr/>
      </dsp:nvSpPr>
      <dsp:spPr>
        <a:xfrm>
          <a:off x="4228924" y="2454469"/>
          <a:ext cx="962758" cy="611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/>
            <a:t>Contratação</a:t>
          </a:r>
          <a:r>
            <a:rPr lang="en-US" sz="1050" kern="1200" dirty="0"/>
            <a:t> da </a:t>
          </a:r>
          <a:r>
            <a:rPr lang="en-US" sz="1050" kern="1200" dirty="0" err="1"/>
            <a:t>Implementadora</a:t>
          </a:r>
          <a:endParaRPr lang="en-US" sz="1050" kern="1200" dirty="0"/>
        </a:p>
      </dsp:txBody>
      <dsp:txXfrm>
        <a:off x="4246830" y="2472375"/>
        <a:ext cx="926946" cy="575539"/>
      </dsp:txXfrm>
    </dsp:sp>
    <dsp:sp modelId="{D6988713-4CB4-1243-8781-43A7B49E0729}">
      <dsp:nvSpPr>
        <dsp:cNvPr id="0" name=""/>
        <dsp:cNvSpPr/>
      </dsp:nvSpPr>
      <dsp:spPr>
        <a:xfrm>
          <a:off x="3533598" y="3244199"/>
          <a:ext cx="962758" cy="61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02EDFD-91D5-254E-B7B8-39E78BDC1B60}">
      <dsp:nvSpPr>
        <dsp:cNvPr id="0" name=""/>
        <dsp:cNvSpPr/>
      </dsp:nvSpPr>
      <dsp:spPr>
        <a:xfrm>
          <a:off x="3640571" y="3345824"/>
          <a:ext cx="962758" cy="611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/>
            <a:t>Análise</a:t>
          </a:r>
          <a:r>
            <a:rPr lang="en-US" sz="1050" kern="1200" dirty="0"/>
            <a:t> de </a:t>
          </a:r>
          <a:r>
            <a:rPr lang="en-US" sz="1050" kern="1200" dirty="0" err="1"/>
            <a:t>Propostas</a:t>
          </a:r>
          <a:endParaRPr lang="en-US" sz="1050" kern="1200" dirty="0"/>
        </a:p>
      </dsp:txBody>
      <dsp:txXfrm>
        <a:off x="3658477" y="3363730"/>
        <a:ext cx="926946" cy="575539"/>
      </dsp:txXfrm>
    </dsp:sp>
    <dsp:sp modelId="{C89A9344-E86C-A34C-A2FD-D815C666F1F3}">
      <dsp:nvSpPr>
        <dsp:cNvPr id="0" name=""/>
        <dsp:cNvSpPr/>
      </dsp:nvSpPr>
      <dsp:spPr>
        <a:xfrm>
          <a:off x="4710304" y="3244199"/>
          <a:ext cx="962758" cy="61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127E75-8AFD-AD43-A9ED-DBA072DD912E}">
      <dsp:nvSpPr>
        <dsp:cNvPr id="0" name=""/>
        <dsp:cNvSpPr/>
      </dsp:nvSpPr>
      <dsp:spPr>
        <a:xfrm>
          <a:off x="4817277" y="3345824"/>
          <a:ext cx="962758" cy="611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/>
            <a:t>Definição</a:t>
          </a:r>
          <a:endParaRPr lang="en-US" sz="1050" kern="1200" dirty="0"/>
        </a:p>
      </dsp:txBody>
      <dsp:txXfrm>
        <a:off x="4835183" y="3363730"/>
        <a:ext cx="926946" cy="575539"/>
      </dsp:txXfrm>
    </dsp:sp>
    <dsp:sp modelId="{FD939B5B-ECB6-454B-B2A5-61489ADEA6CE}">
      <dsp:nvSpPr>
        <dsp:cNvPr id="0" name=""/>
        <dsp:cNvSpPr/>
      </dsp:nvSpPr>
      <dsp:spPr>
        <a:xfrm>
          <a:off x="6475362" y="2352845"/>
          <a:ext cx="962758" cy="61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09CF15-F156-DD45-AA78-55AAA7AE9CF5}">
      <dsp:nvSpPr>
        <dsp:cNvPr id="0" name=""/>
        <dsp:cNvSpPr/>
      </dsp:nvSpPr>
      <dsp:spPr>
        <a:xfrm>
          <a:off x="6582335" y="2454469"/>
          <a:ext cx="962758" cy="611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/>
            <a:t>Especificação</a:t>
          </a:r>
          <a:r>
            <a:rPr lang="en-US" sz="1050" kern="1200" dirty="0"/>
            <a:t> </a:t>
          </a:r>
          <a:r>
            <a:rPr lang="en-US" sz="1050" kern="1200" dirty="0" err="1"/>
            <a:t>Técnica</a:t>
          </a:r>
          <a:r>
            <a:rPr lang="en-US" sz="1050" kern="1200" dirty="0"/>
            <a:t> e </a:t>
          </a:r>
          <a:r>
            <a:rPr lang="en-US" sz="1050" kern="1200" dirty="0" err="1"/>
            <a:t>Funcional</a:t>
          </a:r>
          <a:endParaRPr lang="en-US" sz="1050" kern="1200" dirty="0"/>
        </a:p>
      </dsp:txBody>
      <dsp:txXfrm>
        <a:off x="6600241" y="2472375"/>
        <a:ext cx="926946" cy="575539"/>
      </dsp:txXfrm>
    </dsp:sp>
    <dsp:sp modelId="{B2B3FE2F-EF3E-174F-B435-C80C8F57D30B}">
      <dsp:nvSpPr>
        <dsp:cNvPr id="0" name=""/>
        <dsp:cNvSpPr/>
      </dsp:nvSpPr>
      <dsp:spPr>
        <a:xfrm>
          <a:off x="5887009" y="3244199"/>
          <a:ext cx="962758" cy="61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187A04-909F-9C46-84F6-D9021BF476F7}">
      <dsp:nvSpPr>
        <dsp:cNvPr id="0" name=""/>
        <dsp:cNvSpPr/>
      </dsp:nvSpPr>
      <dsp:spPr>
        <a:xfrm>
          <a:off x="5993982" y="3345824"/>
          <a:ext cx="962758" cy="611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/>
            <a:t>Especificação</a:t>
          </a:r>
          <a:r>
            <a:rPr lang="en-US" sz="1050" kern="1200" dirty="0"/>
            <a:t> </a:t>
          </a:r>
          <a:r>
            <a:rPr lang="en-US" sz="1050" kern="1200" dirty="0" err="1"/>
            <a:t>Técnica</a:t>
          </a:r>
          <a:endParaRPr lang="en-US" sz="1050" kern="1200" dirty="0"/>
        </a:p>
      </dsp:txBody>
      <dsp:txXfrm>
        <a:off x="6011888" y="3363730"/>
        <a:ext cx="926946" cy="575539"/>
      </dsp:txXfrm>
    </dsp:sp>
    <dsp:sp modelId="{298EC2E8-C173-3B4E-8029-41EE31F4190A}">
      <dsp:nvSpPr>
        <dsp:cNvPr id="0" name=""/>
        <dsp:cNvSpPr/>
      </dsp:nvSpPr>
      <dsp:spPr>
        <a:xfrm>
          <a:off x="7063714" y="3244199"/>
          <a:ext cx="962758" cy="61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F70783-5EBD-9641-BE4D-6E10CD807139}">
      <dsp:nvSpPr>
        <dsp:cNvPr id="0" name=""/>
        <dsp:cNvSpPr/>
      </dsp:nvSpPr>
      <dsp:spPr>
        <a:xfrm>
          <a:off x="7170688" y="3345824"/>
          <a:ext cx="962758" cy="611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/>
            <a:t>Especificação</a:t>
          </a:r>
          <a:r>
            <a:rPr lang="en-US" sz="1050" kern="1200" dirty="0"/>
            <a:t> </a:t>
          </a:r>
          <a:r>
            <a:rPr lang="en-US" sz="1050" kern="1200" dirty="0" err="1"/>
            <a:t>Funcional</a:t>
          </a:r>
          <a:endParaRPr lang="en-US" sz="1050" kern="1200" dirty="0"/>
        </a:p>
      </dsp:txBody>
      <dsp:txXfrm>
        <a:off x="7188594" y="3363730"/>
        <a:ext cx="926946" cy="575539"/>
      </dsp:txXfrm>
    </dsp:sp>
    <dsp:sp modelId="{1958E655-7798-4323-95B5-E91FB054A6A0}">
      <dsp:nvSpPr>
        <dsp:cNvPr id="0" name=""/>
        <dsp:cNvSpPr/>
      </dsp:nvSpPr>
      <dsp:spPr>
        <a:xfrm>
          <a:off x="7652067" y="2352845"/>
          <a:ext cx="962758" cy="61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87CC29-EC06-476F-ADDD-70295AD16ACC}">
      <dsp:nvSpPr>
        <dsp:cNvPr id="0" name=""/>
        <dsp:cNvSpPr/>
      </dsp:nvSpPr>
      <dsp:spPr>
        <a:xfrm>
          <a:off x="7759040" y="2454469"/>
          <a:ext cx="962758" cy="611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/>
            <a:t>Desenvolvimento </a:t>
          </a:r>
          <a:r>
            <a:rPr lang="pt-BR" sz="900" kern="1200"/>
            <a:t>/ Customização</a:t>
          </a:r>
        </a:p>
      </dsp:txBody>
      <dsp:txXfrm>
        <a:off x="7776946" y="2472375"/>
        <a:ext cx="926946" cy="575539"/>
      </dsp:txXfrm>
    </dsp:sp>
    <dsp:sp modelId="{ED3EC984-7BC4-5542-AA84-09AF0F088AFE}">
      <dsp:nvSpPr>
        <dsp:cNvPr id="0" name=""/>
        <dsp:cNvSpPr/>
      </dsp:nvSpPr>
      <dsp:spPr>
        <a:xfrm>
          <a:off x="8828773" y="2352845"/>
          <a:ext cx="962758" cy="61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FD4AA6-AC52-7A4F-81C9-210F149DBFD2}">
      <dsp:nvSpPr>
        <dsp:cNvPr id="0" name=""/>
        <dsp:cNvSpPr/>
      </dsp:nvSpPr>
      <dsp:spPr>
        <a:xfrm>
          <a:off x="8935746" y="2454469"/>
          <a:ext cx="962758" cy="611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/>
            <a:t>Testes</a:t>
          </a:r>
        </a:p>
      </dsp:txBody>
      <dsp:txXfrm>
        <a:off x="8953652" y="2472375"/>
        <a:ext cx="926946" cy="575539"/>
      </dsp:txXfrm>
    </dsp:sp>
    <dsp:sp modelId="{D9BF9290-32DD-D744-81D4-9E98FCCC3E0E}">
      <dsp:nvSpPr>
        <dsp:cNvPr id="0" name=""/>
        <dsp:cNvSpPr/>
      </dsp:nvSpPr>
      <dsp:spPr>
        <a:xfrm>
          <a:off x="10005478" y="2352845"/>
          <a:ext cx="962758" cy="61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E10FFE-954C-BA4F-8B8B-821428E16E92}">
      <dsp:nvSpPr>
        <dsp:cNvPr id="0" name=""/>
        <dsp:cNvSpPr/>
      </dsp:nvSpPr>
      <dsp:spPr>
        <a:xfrm>
          <a:off x="10112451" y="2454469"/>
          <a:ext cx="962758" cy="611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/>
            <a:t>Implantação</a:t>
          </a:r>
          <a:endParaRPr lang="en-US" sz="1050" kern="1200" dirty="0"/>
        </a:p>
      </dsp:txBody>
      <dsp:txXfrm>
        <a:off x="10130357" y="2472375"/>
        <a:ext cx="926946" cy="575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568E68-D5B6-D64D-80CE-6C9A70CAF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560D2DF-CA9C-CB47-932D-E6EF7E82D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B05556-AB13-9B4B-A0AE-B242F4BA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A7C8-AE38-8841-B202-456E596FD1E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130186-2CA1-8B41-879B-23443EA7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17031C-2017-4040-9E5E-C80953E3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6FE5-F4D6-FF4B-B445-6177358A23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1D2F9B-636E-4246-A9F6-940ACF4F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1CA92B-7FF4-A74E-B83B-F68C9A1BF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113C0D-8050-B14C-9629-8D485BA1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A7C8-AE38-8841-B202-456E596FD1E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C0F1FF-EA97-594D-A74C-C2593239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AAA248-5937-864F-9126-EE309FCA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6FE5-F4D6-FF4B-B445-6177358A23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0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DBEE5F9-A737-C24C-A04E-BD7B672AE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BDD1998-008C-5E43-8B5E-B55C7255E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32DD5B-A304-5643-893F-77810F8E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A7C8-AE38-8841-B202-456E596FD1E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FFCCD0-FCB7-2C48-9C8C-D7C3B613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D8CB72-1F83-A74A-8679-52E04C3E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6FE5-F4D6-FF4B-B445-6177358A23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CAB61E-0CDE-EE48-9928-3452F934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5AA2F1-733E-074B-9BDA-49DB22DB1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F10816-83BE-C847-9469-48A53475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A7C8-AE38-8841-B202-456E596FD1E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8F9342-8A04-4E43-A82C-7C71DD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416193-EEE8-E349-BD3C-90A4B971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6FE5-F4D6-FF4B-B445-6177358A23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4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640F7-2E15-A540-8C23-2D470F12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8385B5-BB20-BC4B-9C15-1FF2AF82C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7A2C4C-DF2E-B047-A285-49192484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A7C8-AE38-8841-B202-456E596FD1E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857DF9-8F64-B94D-B62F-833E674E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9447B2-7E80-DF42-8C9B-379ACCFA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6FE5-F4D6-FF4B-B445-6177358A23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E3EE1-F510-FD4A-819A-064146DB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BB542D-3DCA-7E4E-8893-50B8239B6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E585EC8-79E7-BB41-86B3-3B4E05A56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494E35B-85E6-4042-A5D1-FE0EE5DC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A7C8-AE38-8841-B202-456E596FD1E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CE7551-D0A4-FA47-8215-ABC05501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5BAB82-DC40-114C-A9C0-ECF576ED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6FE5-F4D6-FF4B-B445-6177358A23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3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998A73-6BC1-E141-9E44-C1A6112B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AEAEFC-4A09-414E-91C6-B7ABA5DA1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EC143C-BABA-0D40-95E9-7D5FA0F36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9AF5CA0-D2DE-B442-BAD5-E8854CDA2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375120B-C500-9541-B030-B101184B1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1C8AE2D-E4DF-7A41-B29B-A1F4B3D8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A7C8-AE38-8841-B202-456E596FD1E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958690B-DD5F-734C-A0E0-CC05849C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589213C-4955-E84A-80C7-627EDFB6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6FE5-F4D6-FF4B-B445-6177358A23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4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117AAE-DC95-C44A-8FEC-3AA55E24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101577-D43F-4245-9D9B-D5EDE92C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A7C8-AE38-8841-B202-456E596FD1E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B2ABC20-C46C-F445-A195-EDCD411E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BE97DBE-1B16-8940-8AC0-0246557A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6FE5-F4D6-FF4B-B445-6177358A23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5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A6FAA5-F604-4A4E-AB29-B6B1AD1A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A7C8-AE38-8841-B202-456E596FD1E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6C6C429-2CAC-C249-9390-D3CB96D1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D5821E-6E2D-8046-973A-99FAF96C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6FE5-F4D6-FF4B-B445-6177358A23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7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DA290-8714-7545-AD44-28FC821F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81E52E-C19E-B844-91FD-017B1AE6E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E8122AA-2AD1-C94D-A5F0-0CA4E40BE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CFDB1A-E2FC-0A4D-9226-70591A2B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A7C8-AE38-8841-B202-456E596FD1E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D3029F-EB2A-F64F-8DDE-0D0BED5F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CA7098-1798-4641-A3B8-BB80804E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6FE5-F4D6-FF4B-B445-6177358A23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7671E5-72CE-134E-A662-0CA8A9DB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8FCAA9-5922-A54B-B929-4EED880B7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505906E-6E61-F144-80E5-7424B0E0B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95AEBC1-20E3-384B-8ED3-97832D88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A7C8-AE38-8841-B202-456E596FD1E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90F926-B67C-0648-9754-D3BCC75C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957A99-ABD9-FF44-88A9-E50B72B4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6FE5-F4D6-FF4B-B445-6177358A23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7F14672-BE2E-6649-B6DA-99A5B3FD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C0676E-7DE6-F44E-B788-F0DF6F1AE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190EF5-19DA-5048-BCE1-729A81A2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CA7C8-AE38-8841-B202-456E596FD1E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2DBB40-EB6C-B24C-99DB-D90018870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9F2433-47D6-2D47-8909-EA5EFD7AA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66FE5-F4D6-FF4B-B445-6177358A23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9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F970B1BD-4365-D14E-95ED-D2C7286B25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258873"/>
              </p:ext>
            </p:extLst>
          </p:nvPr>
        </p:nvGraphicFramePr>
        <p:xfrm>
          <a:off x="628202" y="1283713"/>
          <a:ext cx="1107869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0D16B5F1-A86B-2243-8669-04F17665A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0DE7A69-C28D-534D-A587-332E54E11759}"/>
              </a:ext>
            </a:extLst>
          </p:cNvPr>
          <p:cNvSpPr txBox="1"/>
          <p:nvPr/>
        </p:nvSpPr>
        <p:spPr>
          <a:xfrm>
            <a:off x="304800" y="229174"/>
            <a:ext cx="993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EAP - </a:t>
            </a:r>
            <a:r>
              <a:rPr lang="en-US" sz="3200" b="1" dirty="0" err="1" smtClean="0"/>
              <a:t>Estrutura</a:t>
            </a:r>
            <a:r>
              <a:rPr lang="en-US" sz="3200" b="1" dirty="0" smtClean="0"/>
              <a:t> </a:t>
            </a:r>
            <a:r>
              <a:rPr lang="en-US" sz="3200" b="1" dirty="0" err="1"/>
              <a:t>Analítica</a:t>
            </a:r>
            <a:r>
              <a:rPr lang="en-US" sz="3200" b="1" dirty="0"/>
              <a:t> de </a:t>
            </a:r>
            <a:r>
              <a:rPr lang="en-US" sz="3200" b="1" dirty="0" err="1"/>
              <a:t>Projeto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8868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Helder Silva</dc:creator>
  <cp:lastModifiedBy>MacGyver</cp:lastModifiedBy>
  <cp:revision>3</cp:revision>
  <dcterms:created xsi:type="dcterms:W3CDTF">2018-07-16T04:50:38Z</dcterms:created>
  <dcterms:modified xsi:type="dcterms:W3CDTF">2019-03-22T18:54:01Z</dcterms:modified>
</cp:coreProperties>
</file>