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2D02-EA07-4396-A03C-C9F807D8B464}" v="22" dt="2024-09-24T01:04:42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9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Jose Hoyos Ruiz" userId="698f28e6-3fa3-4a4d-b5bc-8fc5094213f0" providerId="ADAL" clId="{17D32D02-EA07-4396-A03C-C9F807D8B464}"/>
    <pc:docChg chg="undo custSel addSld delSld modSld addMainMaster delMainMaster">
      <pc:chgData name="Hector Jose Hoyos Ruiz" userId="698f28e6-3fa3-4a4d-b5bc-8fc5094213f0" providerId="ADAL" clId="{17D32D02-EA07-4396-A03C-C9F807D8B464}" dt="2024-09-24T01:14:14.852" v="199"/>
      <pc:docMkLst>
        <pc:docMk/>
      </pc:docMkLst>
      <pc:sldChg chg="addSp delSp modSp new mod setBg modClrScheme delDesignElem chgLayout">
        <pc:chgData name="Hector Jose Hoyos Ruiz" userId="698f28e6-3fa3-4a4d-b5bc-8fc5094213f0" providerId="ADAL" clId="{17D32D02-EA07-4396-A03C-C9F807D8B464}" dt="2024-09-24T01:07:33.973" v="79" actId="20577"/>
        <pc:sldMkLst>
          <pc:docMk/>
          <pc:sldMk cId="1789480680" sldId="256"/>
        </pc:sldMkLst>
        <pc:spChg chg="mod">
          <ac:chgData name="Hector Jose Hoyos Ruiz" userId="698f28e6-3fa3-4a4d-b5bc-8fc5094213f0" providerId="ADAL" clId="{17D32D02-EA07-4396-A03C-C9F807D8B464}" dt="2024-09-24T01:07:33.973" v="79" actId="20577"/>
          <ac:spMkLst>
            <pc:docMk/>
            <pc:sldMk cId="1789480680" sldId="256"/>
            <ac:spMk id="2" creationId="{E2647734-CF65-5588-1E85-09C44ABB7D3D}"/>
          </ac:spMkLst>
        </pc:spChg>
        <pc:spChg chg="mod">
          <ac:chgData name="Hector Jose Hoyos Ruiz" userId="698f28e6-3fa3-4a4d-b5bc-8fc5094213f0" providerId="ADAL" clId="{17D32D02-EA07-4396-A03C-C9F807D8B464}" dt="2024-09-24T01:00:42.316" v="18" actId="14100"/>
          <ac:spMkLst>
            <pc:docMk/>
            <pc:sldMk cId="1789480680" sldId="256"/>
            <ac:spMk id="3" creationId="{5BD936DF-DFCF-4EDE-1F5A-080A1851FADC}"/>
          </ac:spMkLst>
        </pc:spChg>
        <pc:spChg chg="add del">
          <ac:chgData name="Hector Jose Hoyos Ruiz" userId="698f28e6-3fa3-4a4d-b5bc-8fc5094213f0" providerId="ADAL" clId="{17D32D02-EA07-4396-A03C-C9F807D8B464}" dt="2024-09-24T01:00:18.357" v="15"/>
          <ac:spMkLst>
            <pc:docMk/>
            <pc:sldMk cId="1789480680" sldId="256"/>
            <ac:spMk id="9" creationId="{5A02194C-5C32-4FF0-898E-D9B65F71BBCB}"/>
          </ac:spMkLst>
        </pc:spChg>
        <pc:spChg chg="add del">
          <ac:chgData name="Hector Jose Hoyos Ruiz" userId="698f28e6-3fa3-4a4d-b5bc-8fc5094213f0" providerId="ADAL" clId="{17D32D02-EA07-4396-A03C-C9F807D8B464}" dt="2024-09-24T01:00:18.357" v="15"/>
          <ac:spMkLst>
            <pc:docMk/>
            <pc:sldMk cId="1789480680" sldId="256"/>
            <ac:spMk id="11" creationId="{71776ED6-F0C9-44DC-8CB5-8EC765E62889}"/>
          </ac:spMkLst>
        </pc:spChg>
        <pc:picChg chg="add del">
          <ac:chgData name="Hector Jose Hoyos Ruiz" userId="698f28e6-3fa3-4a4d-b5bc-8fc5094213f0" providerId="ADAL" clId="{17D32D02-EA07-4396-A03C-C9F807D8B464}" dt="2024-09-24T01:00:10.122" v="13" actId="478"/>
          <ac:picMkLst>
            <pc:docMk/>
            <pc:sldMk cId="1789480680" sldId="256"/>
            <ac:picMk id="4" creationId="{6649DC69-65F8-CA91-063A-C5DDED33AA7E}"/>
          </ac:picMkLst>
        </pc:picChg>
        <pc:picChg chg="add del mod">
          <ac:chgData name="Hector Jose Hoyos Ruiz" userId="698f28e6-3fa3-4a4d-b5bc-8fc5094213f0" providerId="ADAL" clId="{17D32D02-EA07-4396-A03C-C9F807D8B464}" dt="2024-09-24T01:02:05.781" v="24" actId="478"/>
          <ac:picMkLst>
            <pc:docMk/>
            <pc:sldMk cId="1789480680" sldId="256"/>
            <ac:picMk id="5" creationId="{A6F246A8-B813-D8B7-AD71-F43B1F5350B9}"/>
          </ac:picMkLst>
        </pc:picChg>
        <pc:picChg chg="add mod ord">
          <ac:chgData name="Hector Jose Hoyos Ruiz" userId="698f28e6-3fa3-4a4d-b5bc-8fc5094213f0" providerId="ADAL" clId="{17D32D02-EA07-4396-A03C-C9F807D8B464}" dt="2024-09-24T01:06:58.632" v="64" actId="167"/>
          <ac:picMkLst>
            <pc:docMk/>
            <pc:sldMk cId="1789480680" sldId="256"/>
            <ac:picMk id="6" creationId="{26C85DB2-3250-1654-B2E6-99B6FB47BAA0}"/>
          </ac:picMkLst>
        </pc:picChg>
      </pc:sldChg>
      <pc:sldChg chg="modSp add mod">
        <pc:chgData name="Hector Jose Hoyos Ruiz" userId="698f28e6-3fa3-4a4d-b5bc-8fc5094213f0" providerId="ADAL" clId="{17D32D02-EA07-4396-A03C-C9F807D8B464}" dt="2024-09-24T01:11:15.530" v="144" actId="14100"/>
        <pc:sldMkLst>
          <pc:docMk/>
          <pc:sldMk cId="324272994" sldId="257"/>
        </pc:sldMkLst>
        <pc:spChg chg="mod">
          <ac:chgData name="Hector Jose Hoyos Ruiz" userId="698f28e6-3fa3-4a4d-b5bc-8fc5094213f0" providerId="ADAL" clId="{17D32D02-EA07-4396-A03C-C9F807D8B464}" dt="2024-09-24T01:09:33.822" v="118" actId="20577"/>
          <ac:spMkLst>
            <pc:docMk/>
            <pc:sldMk cId="324272994" sldId="257"/>
            <ac:spMk id="2" creationId="{E2647734-CF65-5588-1E85-09C44ABB7D3D}"/>
          </ac:spMkLst>
        </pc:spChg>
        <pc:spChg chg="mod">
          <ac:chgData name="Hector Jose Hoyos Ruiz" userId="698f28e6-3fa3-4a4d-b5bc-8fc5094213f0" providerId="ADAL" clId="{17D32D02-EA07-4396-A03C-C9F807D8B464}" dt="2024-09-24T01:11:15.530" v="144" actId="14100"/>
          <ac:spMkLst>
            <pc:docMk/>
            <pc:sldMk cId="324272994" sldId="257"/>
            <ac:spMk id="3" creationId="{5BD936DF-DFCF-4EDE-1F5A-080A1851FADC}"/>
          </ac:spMkLst>
        </pc:spChg>
      </pc:sldChg>
      <pc:sldChg chg="modSp add del mod">
        <pc:chgData name="Hector Jose Hoyos Ruiz" userId="698f28e6-3fa3-4a4d-b5bc-8fc5094213f0" providerId="ADAL" clId="{17D32D02-EA07-4396-A03C-C9F807D8B464}" dt="2024-09-24T01:07:05.769" v="65" actId="47"/>
        <pc:sldMkLst>
          <pc:docMk/>
          <pc:sldMk cId="2924282888" sldId="257"/>
        </pc:sldMkLst>
        <pc:spChg chg="mod">
          <ac:chgData name="Hector Jose Hoyos Ruiz" userId="698f28e6-3fa3-4a4d-b5bc-8fc5094213f0" providerId="ADAL" clId="{17D32D02-EA07-4396-A03C-C9F807D8B464}" dt="2024-09-24T01:06:48.467" v="63" actId="20577"/>
          <ac:spMkLst>
            <pc:docMk/>
            <pc:sldMk cId="2924282888" sldId="257"/>
            <ac:spMk id="2" creationId="{E2647734-CF65-5588-1E85-09C44ABB7D3D}"/>
          </ac:spMkLst>
        </pc:spChg>
        <pc:picChg chg="ord">
          <ac:chgData name="Hector Jose Hoyos Ruiz" userId="698f28e6-3fa3-4a4d-b5bc-8fc5094213f0" providerId="ADAL" clId="{17D32D02-EA07-4396-A03C-C9F807D8B464}" dt="2024-09-24T01:06:40.422" v="54" actId="167"/>
          <ac:picMkLst>
            <pc:docMk/>
            <pc:sldMk cId="2924282888" sldId="257"/>
            <ac:picMk id="6" creationId="{26C85DB2-3250-1654-B2E6-99B6FB47BAA0}"/>
          </ac:picMkLst>
        </pc:picChg>
      </pc:sldChg>
      <pc:sldChg chg="modSp new del">
        <pc:chgData name="Hector Jose Hoyos Ruiz" userId="698f28e6-3fa3-4a4d-b5bc-8fc5094213f0" providerId="ADAL" clId="{17D32D02-EA07-4396-A03C-C9F807D8B464}" dt="2024-09-24T01:06:28.644" v="52" actId="2696"/>
        <pc:sldMkLst>
          <pc:docMk/>
          <pc:sldMk cId="3637006546" sldId="257"/>
        </pc:sldMkLst>
        <pc:spChg chg="mod">
          <ac:chgData name="Hector Jose Hoyos Ruiz" userId="698f28e6-3fa3-4a4d-b5bc-8fc5094213f0" providerId="ADAL" clId="{17D32D02-EA07-4396-A03C-C9F807D8B464}" dt="2024-09-24T01:00:50.616" v="20"/>
          <ac:spMkLst>
            <pc:docMk/>
            <pc:sldMk cId="3637006546" sldId="257"/>
            <ac:spMk id="2" creationId="{4108A000-B0A5-03B3-4F3D-36561CB39EF6}"/>
          </ac:spMkLst>
        </pc:spChg>
        <pc:spChg chg="mod">
          <ac:chgData name="Hector Jose Hoyos Ruiz" userId="698f28e6-3fa3-4a4d-b5bc-8fc5094213f0" providerId="ADAL" clId="{17D32D02-EA07-4396-A03C-C9F807D8B464}" dt="2024-09-24T01:00:50.616" v="20"/>
          <ac:spMkLst>
            <pc:docMk/>
            <pc:sldMk cId="3637006546" sldId="257"/>
            <ac:spMk id="3" creationId="{4E274262-0E63-1AB4-AA51-3C4E7CD11429}"/>
          </ac:spMkLst>
        </pc:spChg>
      </pc:sldChg>
      <pc:sldChg chg="modSp add mod">
        <pc:chgData name="Hector Jose Hoyos Ruiz" userId="698f28e6-3fa3-4a4d-b5bc-8fc5094213f0" providerId="ADAL" clId="{17D32D02-EA07-4396-A03C-C9F807D8B464}" dt="2024-09-24T01:11:09.807" v="143" actId="14100"/>
        <pc:sldMkLst>
          <pc:docMk/>
          <pc:sldMk cId="2061783316" sldId="258"/>
        </pc:sldMkLst>
        <pc:spChg chg="mod">
          <ac:chgData name="Hector Jose Hoyos Ruiz" userId="698f28e6-3fa3-4a4d-b5bc-8fc5094213f0" providerId="ADAL" clId="{17D32D02-EA07-4396-A03C-C9F807D8B464}" dt="2024-09-24T01:10:43.445" v="141" actId="20577"/>
          <ac:spMkLst>
            <pc:docMk/>
            <pc:sldMk cId="2061783316" sldId="258"/>
            <ac:spMk id="2" creationId="{E2647734-CF65-5588-1E85-09C44ABB7D3D}"/>
          </ac:spMkLst>
        </pc:spChg>
        <pc:spChg chg="mod">
          <ac:chgData name="Hector Jose Hoyos Ruiz" userId="698f28e6-3fa3-4a4d-b5bc-8fc5094213f0" providerId="ADAL" clId="{17D32D02-EA07-4396-A03C-C9F807D8B464}" dt="2024-09-24T01:11:09.807" v="143" actId="14100"/>
          <ac:spMkLst>
            <pc:docMk/>
            <pc:sldMk cId="2061783316" sldId="258"/>
            <ac:spMk id="3" creationId="{5BD936DF-DFCF-4EDE-1F5A-080A1851FADC}"/>
          </ac:spMkLst>
        </pc:spChg>
      </pc:sldChg>
      <pc:sldChg chg="modSp add mod">
        <pc:chgData name="Hector Jose Hoyos Ruiz" userId="698f28e6-3fa3-4a4d-b5bc-8fc5094213f0" providerId="ADAL" clId="{17D32D02-EA07-4396-A03C-C9F807D8B464}" dt="2024-09-24T01:14:14.852" v="199"/>
        <pc:sldMkLst>
          <pc:docMk/>
          <pc:sldMk cId="1483663762" sldId="259"/>
        </pc:sldMkLst>
        <pc:spChg chg="mod">
          <ac:chgData name="Hector Jose Hoyos Ruiz" userId="698f28e6-3fa3-4a4d-b5bc-8fc5094213f0" providerId="ADAL" clId="{17D32D02-EA07-4396-A03C-C9F807D8B464}" dt="2024-09-24T01:13:07.082" v="174" actId="20577"/>
          <ac:spMkLst>
            <pc:docMk/>
            <pc:sldMk cId="1483663762" sldId="259"/>
            <ac:spMk id="2" creationId="{E2647734-CF65-5588-1E85-09C44ABB7D3D}"/>
          </ac:spMkLst>
        </pc:spChg>
        <pc:spChg chg="mod">
          <ac:chgData name="Hector Jose Hoyos Ruiz" userId="698f28e6-3fa3-4a4d-b5bc-8fc5094213f0" providerId="ADAL" clId="{17D32D02-EA07-4396-A03C-C9F807D8B464}" dt="2024-09-24T01:14:14.852" v="199"/>
          <ac:spMkLst>
            <pc:docMk/>
            <pc:sldMk cId="1483663762" sldId="259"/>
            <ac:spMk id="3" creationId="{5BD936DF-DFCF-4EDE-1F5A-080A1851FADC}"/>
          </ac:spMkLst>
        </pc:spChg>
      </pc:sldChg>
      <pc:sldChg chg="modSp add mod">
        <pc:chgData name="Hector Jose Hoyos Ruiz" userId="698f28e6-3fa3-4a4d-b5bc-8fc5094213f0" providerId="ADAL" clId="{17D32D02-EA07-4396-A03C-C9F807D8B464}" dt="2024-09-24T01:14:07.147" v="197" actId="20577"/>
        <pc:sldMkLst>
          <pc:docMk/>
          <pc:sldMk cId="3133773817" sldId="260"/>
        </pc:sldMkLst>
        <pc:spChg chg="mod">
          <ac:chgData name="Hector Jose Hoyos Ruiz" userId="698f28e6-3fa3-4a4d-b5bc-8fc5094213f0" providerId="ADAL" clId="{17D32D02-EA07-4396-A03C-C9F807D8B464}" dt="2024-09-24T01:13:46.160" v="190" actId="20577"/>
          <ac:spMkLst>
            <pc:docMk/>
            <pc:sldMk cId="3133773817" sldId="260"/>
            <ac:spMk id="2" creationId="{E2647734-CF65-5588-1E85-09C44ABB7D3D}"/>
          </ac:spMkLst>
        </pc:spChg>
        <pc:spChg chg="mod">
          <ac:chgData name="Hector Jose Hoyos Ruiz" userId="698f28e6-3fa3-4a4d-b5bc-8fc5094213f0" providerId="ADAL" clId="{17D32D02-EA07-4396-A03C-C9F807D8B464}" dt="2024-09-24T01:14:07.147" v="197" actId="20577"/>
          <ac:spMkLst>
            <pc:docMk/>
            <pc:sldMk cId="3133773817" sldId="260"/>
            <ac:spMk id="3" creationId="{5BD936DF-DFCF-4EDE-1F5A-080A1851FADC}"/>
          </ac:spMkLst>
        </pc:spChg>
      </pc:sldChg>
      <pc:sldMasterChg chg="del delSldLayout">
        <pc:chgData name="Hector Jose Hoyos Ruiz" userId="698f28e6-3fa3-4a4d-b5bc-8fc5094213f0" providerId="ADAL" clId="{17D32D02-EA07-4396-A03C-C9F807D8B464}" dt="2024-09-24T01:00:01.588" v="12" actId="26606"/>
        <pc:sldMasterMkLst>
          <pc:docMk/>
          <pc:sldMasterMk cId="3608979927" sldId="2147483796"/>
        </pc:sldMasterMkLst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2825364239" sldId="2147483797"/>
          </pc:sldLayoutMkLst>
        </pc:sldLayoutChg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89966056" sldId="2147483798"/>
          </pc:sldLayoutMkLst>
        </pc:sldLayoutChg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3380492130" sldId="2147483799"/>
          </pc:sldLayoutMkLst>
        </pc:sldLayoutChg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1952521883" sldId="2147483800"/>
          </pc:sldLayoutMkLst>
        </pc:sldLayoutChg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1192103931" sldId="2147483801"/>
          </pc:sldLayoutMkLst>
        </pc:sldLayoutChg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2585058070" sldId="2147483802"/>
          </pc:sldLayoutMkLst>
        </pc:sldLayoutChg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3216159605" sldId="2147483803"/>
          </pc:sldLayoutMkLst>
        </pc:sldLayoutChg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676730883" sldId="2147483804"/>
          </pc:sldLayoutMkLst>
        </pc:sldLayoutChg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3506346346" sldId="2147483805"/>
          </pc:sldLayoutMkLst>
        </pc:sldLayoutChg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128235481" sldId="2147483806"/>
          </pc:sldLayoutMkLst>
        </pc:sldLayoutChg>
        <pc:sldLayoutChg chg="del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3608979927" sldId="2147483796"/>
            <pc:sldLayoutMk cId="1907299975" sldId="2147483807"/>
          </pc:sldLayoutMkLst>
        </pc:sldLayoutChg>
      </pc:sldMasterChg>
      <pc:sldMasterChg chg="add addSldLayout">
        <pc:chgData name="Hector Jose Hoyos Ruiz" userId="698f28e6-3fa3-4a4d-b5bc-8fc5094213f0" providerId="ADAL" clId="{17D32D02-EA07-4396-A03C-C9F807D8B464}" dt="2024-09-24T01:00:01.588" v="12" actId="26606"/>
        <pc:sldMasterMkLst>
          <pc:docMk/>
          <pc:sldMasterMk cId="2381395749" sldId="2147483887"/>
        </pc:sldMasterMkLst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4158887136" sldId="2147483876"/>
          </pc:sldLayoutMkLst>
        </pc:sldLayoutChg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808422249" sldId="2147483877"/>
          </pc:sldLayoutMkLst>
        </pc:sldLayoutChg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3020123731" sldId="2147483878"/>
          </pc:sldLayoutMkLst>
        </pc:sldLayoutChg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3864111865" sldId="2147483879"/>
          </pc:sldLayoutMkLst>
        </pc:sldLayoutChg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1326165576" sldId="2147483880"/>
          </pc:sldLayoutMkLst>
        </pc:sldLayoutChg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72462074" sldId="2147483881"/>
          </pc:sldLayoutMkLst>
        </pc:sldLayoutChg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1698167575" sldId="2147483882"/>
          </pc:sldLayoutMkLst>
        </pc:sldLayoutChg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3220901354" sldId="2147483883"/>
          </pc:sldLayoutMkLst>
        </pc:sldLayoutChg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2292901127" sldId="2147483884"/>
          </pc:sldLayoutMkLst>
        </pc:sldLayoutChg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773415871" sldId="2147483885"/>
          </pc:sldLayoutMkLst>
        </pc:sldLayoutChg>
        <pc:sldLayoutChg chg="add">
          <pc:chgData name="Hector Jose Hoyos Ruiz" userId="698f28e6-3fa3-4a4d-b5bc-8fc5094213f0" providerId="ADAL" clId="{17D32D02-EA07-4396-A03C-C9F807D8B464}" dt="2024-09-24T01:00:01.588" v="12" actId="26606"/>
          <pc:sldLayoutMkLst>
            <pc:docMk/>
            <pc:sldMasterMk cId="2381395749" sldId="2147483887"/>
            <pc:sldLayoutMk cId="4172903156" sldId="21474838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18A37-1C4A-E9ED-5B43-6DAFA640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639BD1-1F80-FBDD-A709-CCEE8318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BC3284-46CF-2326-9864-0826323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D93EF-9217-A774-AEE9-21178D0D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256DF-D614-B43D-35F7-268C388B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3F034-4ECE-2AE7-ACDC-AACAD19A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06C322-5117-9820-EDC7-A8B36B812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5487C-08BF-7BA8-24C2-C553F761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7E3860-C5FF-5229-205A-2982C576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E9769-3964-BF4E-AA1D-CB87737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6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9A58B3-8AB0-8C90-AB87-2755C865B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30F1D1-783B-EBCA-A1AA-38E41647C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5510C-B5E8-B028-A050-C258B854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04413C-71F3-008D-0D57-C2C8DF5F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CF5929-0222-B7DC-C12E-1C42C835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80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1562-200B-8783-8B5E-8EF30481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D6894-53AF-9248-9B83-AD6E63CF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F55AE4-9A5F-DDDD-231E-CB8D488C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1DB1BB-62C7-BA2C-D546-F329C786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6817E2-C1F6-69C3-B197-AE3080E8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7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FE533-E3D6-DB81-8314-70F70CF5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62A76D-7972-24DD-A9FB-7E2C837C2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524E1-FFE5-D72E-17A3-8A6BE351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430E8-A516-DB00-34B9-7D45F4F9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A9F01B-660F-59E6-2483-B74ECA84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C87EF-F7A2-4C6C-6CD8-A90093B8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71DC46-073A-033D-F66D-7A3E9337D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58B6BF-A8A8-6D74-CEC8-ACF7BA917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217A23-7064-40E7-5443-6D76810C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997F15-C5F6-B5EF-D459-F9A17560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4B4BCC-C0CF-84AB-A312-3F2DF78E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1CDD9-25AA-130E-9265-2E295A40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771A7D-D4CD-197D-2572-3C450FB7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2F08CB-20D9-E096-DB12-DB1B71241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1BF151-66CC-EA56-E347-CE4D01909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26C63A-05AE-01E0-A8FF-BBC9521C4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AD9D04-FD6F-FAC0-1584-222E4BCA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F9128A-FC48-4097-9189-166D2738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D55BD4-430D-5463-3A9D-A36B5C4B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7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EDCB9-E289-7CD4-224E-BF49BACE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2ED3A4-B3F4-9B99-556E-2AB08EFA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792AFF-3EEA-98E7-8961-1C832108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A87C28-4037-59DD-EDEC-2108D05E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7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E47BF4-D514-A971-A7EA-9BE11724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04D5F7-6E07-33D7-238F-3852FDFC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9DFD07-29FF-28FC-D728-A5A53BCA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2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962BE-DCA7-5DE3-F726-4718B260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14CC8-5534-03A9-D81E-F5EB4004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DFB096-2EC0-3985-78F5-B20F78B9D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E89886-F19A-BCF9-BCA4-0BEE64CB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9ECB2C-B99B-9FF8-37F0-6D563F6B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D1997-A60C-C30C-E589-8E8C807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6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C40C-B7A9-DD62-09F6-AB06605A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1DA23F-F10F-8972-9201-7A7F74466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A8F8D1-1FBA-14D1-E8AE-8C869D351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940BDE-4C69-D4B0-8A3E-4D36E0E2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F7FAA1-B428-525E-C3E1-68A77CBF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FFB725-4147-76E4-1B13-8889DC63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3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AAFC02-EA5E-9960-780A-55732B39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E0F4D-7C64-75F9-28DC-CE6A658A3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9EA3E-22B5-BD62-B1DD-97EF01C36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DEECC1-C5EB-B90E-2D58-F037F71F0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B1DB1-4A8B-A3A2-5A11-093577BB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5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6C85DB2-3250-1654-B2E6-99B6FB47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893474" y="-7682"/>
            <a:ext cx="10298526" cy="68656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647734-CF65-5588-1E85-09C44ABB7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9494880" cy="3162300"/>
          </a:xfrm>
        </p:spPr>
        <p:txBody>
          <a:bodyPr anchor="t">
            <a:normAutofit/>
          </a:bodyPr>
          <a:lstStyle/>
          <a:p>
            <a:r>
              <a:rPr lang="es-CO" dirty="0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D936DF-DFCF-4EDE-1F5A-080A1851F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9796632" cy="985075"/>
          </a:xfrm>
        </p:spPr>
        <p:txBody>
          <a:bodyPr anchor="b"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948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6C85DB2-3250-1654-B2E6-99B6FB47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893474" y="-7682"/>
            <a:ext cx="10298526" cy="68656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647734-CF65-5588-1E85-09C44ABB7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385" y="1170991"/>
            <a:ext cx="9438129" cy="1116210"/>
          </a:xfrm>
        </p:spPr>
        <p:txBody>
          <a:bodyPr anchor="t">
            <a:normAutofit/>
          </a:bodyPr>
          <a:lstStyle/>
          <a:p>
            <a:r>
              <a:rPr lang="es-CO" dirty="0"/>
              <a:t>Problema y contexto (</a:t>
            </a:r>
            <a:r>
              <a:rPr lang="es-CO" dirty="0" err="1"/>
              <a:t>Angel</a:t>
            </a:r>
            <a:r>
              <a:rPr lang="es-CO" dirty="0"/>
              <a:t>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D936DF-DFCF-4EDE-1F5A-080A1851F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385" y="2469834"/>
            <a:ext cx="9796632" cy="1753824"/>
          </a:xfrm>
        </p:spPr>
        <p:txBody>
          <a:bodyPr anchor="b">
            <a:normAutofit/>
          </a:bodyPr>
          <a:lstStyle/>
          <a:p>
            <a:pPr algn="l"/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Se presenta el problema o pregunta a una audiencia general, mas no especializada, se utiliza una anécdota, una paradoja, y/o un ejemplo motivador y se define quién es el cliente potencial y el contexto organizacional. Se explica por qué el proyecto pertenece al aprendizaje no supervisado [17 puntos]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427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6C85DB2-3250-1654-B2E6-99B6FB47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893474" y="-7682"/>
            <a:ext cx="10298526" cy="68656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647734-CF65-5588-1E85-09C44ABB7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385" y="1170991"/>
            <a:ext cx="9438129" cy="1116210"/>
          </a:xfrm>
        </p:spPr>
        <p:txBody>
          <a:bodyPr anchor="t">
            <a:normAutofit/>
          </a:bodyPr>
          <a:lstStyle/>
          <a:p>
            <a:r>
              <a:rPr lang="es-CO" dirty="0"/>
              <a:t>Algoritmo y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D936DF-DFCF-4EDE-1F5A-080A1851F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385" y="2469833"/>
            <a:ext cx="9796632" cy="1116211"/>
          </a:xfrm>
        </p:spPr>
        <p:txBody>
          <a:bodyPr anchor="b">
            <a:normAutofit/>
          </a:bodyPr>
          <a:lstStyle/>
          <a:p>
            <a:pPr algn="l"/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Se explica cuál es el algoritmo implementado y se describen los datos, mencionando de donde surgen y los aspectos más sobresalientes. [13 puntos]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6178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6C85DB2-3250-1654-B2E6-99B6FB47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893474" y="-7682"/>
            <a:ext cx="10298526" cy="68656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647734-CF65-5588-1E85-09C44ABB7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385" y="1170991"/>
            <a:ext cx="9438129" cy="1116210"/>
          </a:xfrm>
        </p:spPr>
        <p:txBody>
          <a:bodyPr anchor="t">
            <a:normAutofit/>
          </a:bodyPr>
          <a:lstStyle/>
          <a:p>
            <a:r>
              <a:rPr lang="es-CO" dirty="0"/>
              <a:t>Resultados: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D936DF-DFCF-4EDE-1F5A-080A1851F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385" y="2469833"/>
            <a:ext cx="9796632" cy="1116211"/>
          </a:xfrm>
        </p:spPr>
        <p:txBody>
          <a:bodyPr anchor="b">
            <a:normAutofit/>
          </a:bodyPr>
          <a:lstStyle/>
          <a:p>
            <a:pPr algn="l"/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Se exponen los resultados obtenidos haciendo uso de tablas y/o visualizaciones y se discuten las implicaciones de los resultados. [11 puntos]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66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6C85DB2-3250-1654-B2E6-99B6FB47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893474" y="-7682"/>
            <a:ext cx="10298526" cy="68656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647734-CF65-5588-1E85-09C44ABB7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385" y="1170991"/>
            <a:ext cx="9438129" cy="1116210"/>
          </a:xfrm>
        </p:spPr>
        <p:txBody>
          <a:bodyPr anchor="t">
            <a:normAutofit/>
          </a:bodyPr>
          <a:lstStyle/>
          <a:p>
            <a:r>
              <a:rPr lang="es-CO" dirty="0"/>
              <a:t>Discusión: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D936DF-DFCF-4EDE-1F5A-080A1851F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4385" y="2469833"/>
            <a:ext cx="9796632" cy="1116211"/>
          </a:xfrm>
        </p:spPr>
        <p:txBody>
          <a:bodyPr anchor="b">
            <a:normAutofit/>
          </a:bodyPr>
          <a:lstStyle/>
          <a:p>
            <a:pPr algn="l"/>
            <a:r>
              <a:rPr lang="es-ES" dirty="0">
                <a:solidFill>
                  <a:srgbClr val="1F1F1F"/>
                </a:solidFill>
                <a:latin typeface="Source Sans Pro" panose="020B0503030403020204" pitchFamily="34" charset="0"/>
              </a:rPr>
              <a:t>P</a:t>
            </a:r>
            <a:r>
              <a:rPr lang="es-E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osibles limitaciones de la implementación del algoritmo y los análisis y estudios posteriores que podrían ser desarrollados. [11 puntos]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33773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147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Source Sans Pro</vt:lpstr>
      <vt:lpstr>Tema de Office</vt:lpstr>
      <vt:lpstr>Proyecto Final</vt:lpstr>
      <vt:lpstr>Problema y contexto (Angel)</vt:lpstr>
      <vt:lpstr>Algoritmo y datos</vt:lpstr>
      <vt:lpstr>Resultados:</vt:lpstr>
      <vt:lpstr>Discusión: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Jose Hoyos Ruiz</dc:creator>
  <cp:lastModifiedBy>Hector Jose Hoyos Ruiz</cp:lastModifiedBy>
  <cp:revision>1</cp:revision>
  <dcterms:created xsi:type="dcterms:W3CDTF">2024-09-24T00:57:53Z</dcterms:created>
  <dcterms:modified xsi:type="dcterms:W3CDTF">2024-09-24T01:14:19Z</dcterms:modified>
</cp:coreProperties>
</file>