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1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1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1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1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2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2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1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2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1" name="Google Shape;121;p2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8" name="Google Shape;378;p11"/>
          <p:cNvSpPr txBox="1"/>
          <p:nvPr>
            <p:ph idx="1" type="body"/>
          </p:nvPr>
        </p:nvSpPr>
        <p:spPr>
          <a:xfrm rot="5400000">
            <a:off x="4191000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9" name="Google Shape;379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0" name="Google Shape;380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1" name="Google Shape;381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"/>
          <p:cNvSpPr txBox="1"/>
          <p:nvPr>
            <p:ph type="title"/>
          </p:nvPr>
        </p:nvSpPr>
        <p:spPr>
          <a:xfrm rot="5400000">
            <a:off x="7402286" y="2296884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4" name="Google Shape;384;p12"/>
          <p:cNvSpPr txBox="1"/>
          <p:nvPr>
            <p:ph idx="1" type="body"/>
          </p:nvPr>
        </p:nvSpPr>
        <p:spPr>
          <a:xfrm rot="5400000">
            <a:off x="2438399" y="-653145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5" name="Google Shape;385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6" name="Google Shape;386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7" name="Google Shape;387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4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Google Shape;181;p4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2" name="Google Shape;182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is conteúdos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5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2" name="Google Shape;192;p6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6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6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6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6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6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6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1" name="Google Shape;201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9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9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9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9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9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9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9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9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9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9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9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9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9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9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9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9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9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9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9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9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9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3" name="Google Shape;313;p9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9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5" name="Google Shape;315;p9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Google Shape;317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Google Shape;318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A43E27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0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0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0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descr="Um espaço reservado vazio para adicionar uma imagem. Clique no espaço reservado e selecione a imagem que você deseja adicionar." id="374" name="Google Shape;374;p10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200"/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5" name="Google Shape;375;p10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1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A43E2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3"/>
          <p:cNvSpPr txBox="1"/>
          <p:nvPr>
            <p:ph type="ctrTitle"/>
          </p:nvPr>
        </p:nvSpPr>
        <p:spPr>
          <a:xfrm>
            <a:off x="914400" y="5436811"/>
            <a:ext cx="10363200" cy="19751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Carlos Henrique do Prado Andrade</a:t>
            </a:r>
            <a:b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José Rodrigues Campos</a:t>
            </a:r>
            <a:b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Jesiel Carlos da Silva</a:t>
            </a:r>
            <a:b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Joseiltom Dantas de Oliveira Júnior</a:t>
            </a:r>
            <a:b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3112" y="1"/>
            <a:ext cx="1008888" cy="100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3"/>
          <p:cNvPicPr preferRelativeResize="0"/>
          <p:nvPr/>
        </p:nvPicPr>
        <p:blipFill rotWithShape="1">
          <a:blip r:embed="rId4">
            <a:alphaModFix/>
          </a:blip>
          <a:srcRect b="90513" l="39913" r="0" t="1409"/>
          <a:stretch/>
        </p:blipFill>
        <p:spPr>
          <a:xfrm>
            <a:off x="734263" y="1512276"/>
            <a:ext cx="10723474" cy="312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2"/>
          <p:cNvSpPr txBox="1"/>
          <p:nvPr>
            <p:ph type="title"/>
          </p:nvPr>
        </p:nvSpPr>
        <p:spPr>
          <a:xfrm>
            <a:off x="6096000" y="2798679"/>
            <a:ext cx="6586728" cy="6303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Cadastro de usuário</a:t>
            </a:r>
            <a:endParaRPr/>
          </a:p>
        </p:txBody>
      </p:sp>
      <p:pic>
        <p:nvPicPr>
          <p:cNvPr id="460" name="Google Shape;4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625" y="0"/>
            <a:ext cx="41655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 txBox="1"/>
          <p:nvPr>
            <p:ph type="title"/>
          </p:nvPr>
        </p:nvSpPr>
        <p:spPr>
          <a:xfrm>
            <a:off x="0" y="0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Caso de uso. Pesquisar eventos UC03</a:t>
            </a:r>
            <a:endParaRPr/>
          </a:p>
        </p:txBody>
      </p:sp>
      <p:sp>
        <p:nvSpPr>
          <p:cNvPr id="467" name="Google Shape;467;p23"/>
          <p:cNvSpPr txBox="1"/>
          <p:nvPr>
            <p:ph idx="1" type="body"/>
          </p:nvPr>
        </p:nvSpPr>
        <p:spPr>
          <a:xfrm>
            <a:off x="645160" y="1142385"/>
            <a:ext cx="5979160" cy="500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Fluxo Principal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Usuário clica no campo pesquisa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O sistema solicita ao usuário o nome ou horário        </a:t>
            </a:r>
            <a:b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ou data do evento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O usuário insere o nome, horário e data do</a:t>
            </a:r>
            <a:b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evento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O sistema valida os dados informados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Sistema exibe os eventos que foram encontrados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3"/>
          <p:cNvSpPr txBox="1"/>
          <p:nvPr/>
        </p:nvSpPr>
        <p:spPr>
          <a:xfrm>
            <a:off x="6624320" y="1142385"/>
            <a:ext cx="597916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Fluxo Alternativo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4.a o sistema encontra campos incorretos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Sistema informa quais campos estão </a:t>
            </a:r>
            <a:b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incorretos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volta ao passo 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b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3112" y="1"/>
            <a:ext cx="1008888" cy="100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4"/>
          <p:cNvSpPr txBox="1"/>
          <p:nvPr>
            <p:ph type="title"/>
          </p:nvPr>
        </p:nvSpPr>
        <p:spPr>
          <a:xfrm>
            <a:off x="6957646" y="2735262"/>
            <a:ext cx="4463562" cy="693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Pesquisa de Eventos</a:t>
            </a:r>
            <a:endParaRPr/>
          </a:p>
        </p:txBody>
      </p:sp>
      <p:pic>
        <p:nvPicPr>
          <p:cNvPr id="475" name="Google Shape;4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16718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/>
          <p:nvPr>
            <p:ph type="title"/>
          </p:nvPr>
        </p:nvSpPr>
        <p:spPr>
          <a:xfrm>
            <a:off x="0" y="0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Caso de uso. Manter inscrição UC04</a:t>
            </a:r>
            <a:endParaRPr/>
          </a:p>
        </p:txBody>
      </p:sp>
      <p:sp>
        <p:nvSpPr>
          <p:cNvPr id="482" name="Google Shape;482;p25"/>
          <p:cNvSpPr txBox="1"/>
          <p:nvPr>
            <p:ph idx="1" type="body"/>
          </p:nvPr>
        </p:nvSpPr>
        <p:spPr>
          <a:xfrm>
            <a:off x="645160" y="1142385"/>
            <a:ext cx="5979160" cy="500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Fluxo Principal: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Atleta escolhe um evento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O sistema exibe tela do evento escolhido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Atleta clica em inscrever-se no evento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Sistema exibe tela de confirmação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Atleta confirma inscrição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 txBox="1"/>
          <p:nvPr/>
        </p:nvSpPr>
        <p:spPr>
          <a:xfrm>
            <a:off x="6624320" y="1142385"/>
            <a:ext cx="597916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Fluxo Alternativo:</a:t>
            </a:r>
            <a:endParaRPr/>
          </a:p>
        </p:txBody>
      </p:sp>
      <p:pic>
        <p:nvPicPr>
          <p:cNvPr id="484" name="Google Shape;4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3112" y="1"/>
            <a:ext cx="1008888" cy="100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"/>
          <p:cNvSpPr txBox="1"/>
          <p:nvPr>
            <p:ph type="title"/>
          </p:nvPr>
        </p:nvSpPr>
        <p:spPr>
          <a:xfrm>
            <a:off x="6096000" y="2286615"/>
            <a:ext cx="2168769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Inscrição</a:t>
            </a:r>
            <a:endParaRPr/>
          </a:p>
        </p:txBody>
      </p:sp>
      <p:pic>
        <p:nvPicPr>
          <p:cNvPr id="490" name="Google Shape;4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248" y="0"/>
            <a:ext cx="385701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 txBox="1"/>
          <p:nvPr>
            <p:ph type="title"/>
          </p:nvPr>
        </p:nvSpPr>
        <p:spPr>
          <a:xfrm>
            <a:off x="0" y="0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Caso de Uso. Manter evento UC05</a:t>
            </a:r>
            <a:endParaRPr/>
          </a:p>
        </p:txBody>
      </p:sp>
      <p:sp>
        <p:nvSpPr>
          <p:cNvPr id="497" name="Google Shape;497;p27"/>
          <p:cNvSpPr txBox="1"/>
          <p:nvPr>
            <p:ph idx="1" type="body"/>
          </p:nvPr>
        </p:nvSpPr>
        <p:spPr>
          <a:xfrm>
            <a:off x="645160" y="1142385"/>
            <a:ext cx="5979160" cy="500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50"/>
              <a:buFont typeface="Arial"/>
              <a:buChar char="▪"/>
            </a:pPr>
            <a:r>
              <a:rPr b="0" i="0" lang="pt-BR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Fluxo Principal: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850"/>
              <a:buFont typeface="Arial"/>
              <a:buNone/>
            </a:pPr>
            <a:r>
              <a:rPr b="0" i="0" lang="pt-BR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Atleta seleciona o ícone de configuração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850"/>
              <a:buFont typeface="Arial"/>
              <a:buNone/>
            </a:pPr>
            <a:r>
              <a:rPr b="0" i="0" lang="pt-BR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Sistema exibe tela de configuração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850"/>
              <a:buFont typeface="Arial"/>
              <a:buNone/>
            </a:pPr>
            <a:r>
              <a:rPr b="0" i="0" lang="pt-BR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Organizador clica em adicionar eventos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850"/>
              <a:buFont typeface="Arial"/>
              <a:buNone/>
            </a:pPr>
            <a:r>
              <a:rPr b="0" i="0" lang="pt-BR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Sistema exibe tela de criação de evento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850"/>
              <a:buFont typeface="Arial"/>
              <a:buNone/>
            </a:pPr>
            <a:r>
              <a:rPr b="0" i="0" lang="pt-BR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Organizador preenche os campos (nome, horário,</a:t>
            </a:r>
            <a:br>
              <a:rPr b="0" i="0" lang="pt-BR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data do evento, local, capacidade mínima de</a:t>
            </a:r>
            <a:br>
              <a:rPr b="0" i="0" lang="pt-BR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participantes, capacidade máxima de participantes,</a:t>
            </a:r>
            <a:br>
              <a:rPr b="0" i="0" lang="pt-BR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custo do evento e descrição do evento)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850"/>
              <a:buFont typeface="Arial"/>
              <a:buNone/>
            </a:pPr>
            <a:r>
              <a:rPr b="0" i="0" lang="pt-BR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O sistema valida os dados informados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850"/>
              <a:buFont typeface="Arial"/>
              <a:buNone/>
            </a:pPr>
            <a:r>
              <a:rPr b="0" i="0" lang="pt-BR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Atleta confirma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850"/>
              <a:buFont typeface="Arial"/>
              <a:buNone/>
            </a:pPr>
            <a:r>
              <a:rPr b="0" i="0" lang="pt-BR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Sistema inclui evento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850"/>
              <a:buFont typeface="Arial"/>
              <a:buNone/>
            </a:pPr>
            <a:r>
              <a:rPr b="0" i="0" lang="pt-BR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Sistema exibe tela principal</a:t>
            </a:r>
            <a:endParaRPr/>
          </a:p>
          <a:p>
            <a:pPr indent="-111125" lvl="0" marL="228600" marR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 txBox="1"/>
          <p:nvPr/>
        </p:nvSpPr>
        <p:spPr>
          <a:xfrm>
            <a:off x="6624320" y="1142385"/>
            <a:ext cx="597916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Fluxo Alternativo: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6.a Sistema encontrou dados incorretos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6.1 Sistema exibe os dados incorretos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6.2 volta ao passo 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Google Shape;4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3112" y="1"/>
            <a:ext cx="1008888" cy="100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8"/>
          <p:cNvSpPr txBox="1"/>
          <p:nvPr>
            <p:ph type="title"/>
          </p:nvPr>
        </p:nvSpPr>
        <p:spPr>
          <a:xfrm>
            <a:off x="6949829" y="2286615"/>
            <a:ext cx="5298831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Criar/editar evento</a:t>
            </a:r>
            <a:endParaRPr/>
          </a:p>
        </p:txBody>
      </p:sp>
      <p:pic>
        <p:nvPicPr>
          <p:cNvPr id="505" name="Google Shape;5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287" y="0"/>
            <a:ext cx="31671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2649" y="0"/>
            <a:ext cx="31671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83112" y="1"/>
            <a:ext cx="1008888" cy="100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 txBox="1"/>
          <p:nvPr>
            <p:ph type="title"/>
          </p:nvPr>
        </p:nvSpPr>
        <p:spPr>
          <a:xfrm>
            <a:off x="0" y="0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Caso de uso. Notificar evento UC06</a:t>
            </a:r>
            <a:endParaRPr/>
          </a:p>
        </p:txBody>
      </p:sp>
      <p:sp>
        <p:nvSpPr>
          <p:cNvPr id="514" name="Google Shape;514;p29"/>
          <p:cNvSpPr txBox="1"/>
          <p:nvPr>
            <p:ph idx="1" type="body"/>
          </p:nvPr>
        </p:nvSpPr>
        <p:spPr>
          <a:xfrm>
            <a:off x="645160" y="1142385"/>
            <a:ext cx="5979160" cy="500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Fluxo Principal: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 sistema de GPS prove a localização do </a:t>
            </a:r>
            <a:b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usuário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O sistema procura por eventos populares </a:t>
            </a:r>
            <a:b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próximo ao usuário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O sistema procura por eventos parecidos com os </a:t>
            </a:r>
            <a:b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gostos definidos pelo usuário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O sistema exibe os eventos encontrados de </a:t>
            </a:r>
            <a:b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acordo com a data marcada para que eles </a:t>
            </a:r>
            <a:b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ocorram.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O sistema mostra os novos eventos encontrados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9"/>
          <p:cNvSpPr txBox="1"/>
          <p:nvPr/>
        </p:nvSpPr>
        <p:spPr>
          <a:xfrm>
            <a:off x="6624320" y="1142385"/>
            <a:ext cx="597916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Fluxo Alternativo: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3.a O sistema não encontra eventos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O sistema notifica o atleta que não foram </a:t>
            </a:r>
            <a:b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encontrados eventos  para ele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3112" y="1"/>
            <a:ext cx="1008888" cy="100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0"/>
          <p:cNvSpPr txBox="1"/>
          <p:nvPr>
            <p:ph type="title"/>
          </p:nvPr>
        </p:nvSpPr>
        <p:spPr>
          <a:xfrm>
            <a:off x="5262716" y="2286615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Tela feed</a:t>
            </a:r>
            <a:endParaRPr b="1" i="0" sz="3200" u="none" cap="none" strike="noStrike">
              <a:solidFill>
                <a:srgbClr val="A43E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607" y="0"/>
            <a:ext cx="31671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0"/>
          <p:cNvSpPr/>
          <p:nvPr/>
        </p:nvSpPr>
        <p:spPr>
          <a:xfrm flipH="1">
            <a:off x="984945" y="0"/>
            <a:ext cx="346587" cy="346587"/>
          </a:xfrm>
          <a:prstGeom prst="flowChartMagneticTape">
            <a:avLst/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0"/>
          <p:cNvSpPr txBox="1"/>
          <p:nvPr/>
        </p:nvSpPr>
        <p:spPr>
          <a:xfrm>
            <a:off x="1001785" y="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m para esportes" id="529" name="Google Shape;5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167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1"/>
          <p:cNvSpPr txBox="1"/>
          <p:nvPr>
            <p:ph type="title"/>
          </p:nvPr>
        </p:nvSpPr>
        <p:spPr>
          <a:xfrm>
            <a:off x="790956" y="-133496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/>
          </a:p>
        </p:txBody>
      </p:sp>
      <p:pic>
        <p:nvPicPr>
          <p:cNvPr id="531" name="Google Shape;53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3112" y="1"/>
            <a:ext cx="1008888" cy="100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O aplicativo Team Catcher</a:t>
            </a:r>
            <a:endParaRPr b="1" i="0" sz="3200" u="none" cap="none" strike="noStrike">
              <a:solidFill>
                <a:srgbClr val="A43E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4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 Team Catcher é um aplicativo que tem como seu objetivo principal a disseminação do esporte e de atividades físicas em geral. Pontos principais: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Criação de eventos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Divulgação de eventos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Participação de eventos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Descoberta de eventos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3112" y="1"/>
            <a:ext cx="1008888" cy="100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  <a:endParaRPr/>
          </a:p>
        </p:txBody>
      </p:sp>
      <p:sp>
        <p:nvSpPr>
          <p:cNvPr id="409" name="Google Shape;409;p15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 motivação para o projeto surgiu como uma solução para pessoas que tem interesse em praticar algum esporte e não sabe onde e nem com quem praticar, já que alguns esportes dependem da participação de outros integrantes, a ideia é que com uso do sistema essas pessoas possam se conectar a outras que praticam o mesmo esporte, além de se conectarem as pessoas do mesmo ciclo, elas podem criar e participar de eventos do seu interesse.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Regras de Negócio:</a:t>
            </a:r>
            <a:endParaRPr/>
          </a:p>
        </p:txBody>
      </p:sp>
      <p:sp>
        <p:nvSpPr>
          <p:cNvPr id="415" name="Google Shape;415;p16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RN001 Eventos que não respeitarem legislação local e forem denunciados, serão excluídos;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RN002 Todos os usuários devem aceitar os termos de uso do aplicativo;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RN003 Todos os organizadores devem comparecer no local e no horário indicado na criação de evento para que o mesmo se torne ativo.</a:t>
            </a:r>
            <a:endParaRPr/>
          </a:p>
        </p:txBody>
      </p:sp>
      <p:pic>
        <p:nvPicPr>
          <p:cNvPr id="416" name="Google Shape;4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3112" y="1"/>
            <a:ext cx="1008888" cy="100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Requisitos Funcionais:</a:t>
            </a:r>
            <a:endParaRPr/>
          </a:p>
        </p:txBody>
      </p:sp>
      <p:sp>
        <p:nvSpPr>
          <p:cNvPr id="422" name="Google Shape;422;p1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RF001 Cadastro de eventos esportivos;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RF002 Inscrição em eventos já criados;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RF003 Assistente de preparação para eventos;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RF004 pesquisa de eventos por nome.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3112" y="1"/>
            <a:ext cx="1008888" cy="100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Atores:</a:t>
            </a:r>
            <a:endParaRPr/>
          </a:p>
        </p:txBody>
      </p:sp>
      <p:sp>
        <p:nvSpPr>
          <p:cNvPr id="429" name="Google Shape;429;p18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Organizador: Tem a função de gerenciar os eventos, criando, alterando, consultado os dados do evento criado e excluindo os eventos.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Atleta: Tem função de gerenciar sua inscrição em eventos, pesquisar eventos, descobrir eventos de acordo com suas prioridades, gerenciar seus dados como usuário e realizar login.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"/>
          <p:cNvSpPr txBox="1"/>
          <p:nvPr>
            <p:ph type="title"/>
          </p:nvPr>
        </p:nvSpPr>
        <p:spPr>
          <a:xfrm>
            <a:off x="0" y="0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Caso de uso. Efetuar login UC01</a:t>
            </a:r>
            <a:endParaRPr/>
          </a:p>
        </p:txBody>
      </p:sp>
      <p:sp>
        <p:nvSpPr>
          <p:cNvPr id="436" name="Google Shape;436;p19"/>
          <p:cNvSpPr txBox="1"/>
          <p:nvPr>
            <p:ph idx="1" type="body"/>
          </p:nvPr>
        </p:nvSpPr>
        <p:spPr>
          <a:xfrm>
            <a:off x="645160" y="1142385"/>
            <a:ext cx="597916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Fluxo Principal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Usuário abre o sistema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O sistema solicita usuário e senha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Atleta informa o usuário e a senha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Sistema verifica se o usuário está cadastrado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Sistema válida login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Sistema exibe tela inicial para usuários logados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9"/>
          <p:cNvSpPr txBox="1"/>
          <p:nvPr/>
        </p:nvSpPr>
        <p:spPr>
          <a:xfrm>
            <a:off x="6624320" y="1142385"/>
            <a:ext cx="597916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Fluxo Alternativo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4.a Sistema verifica que usuário não está cadastrado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Sistema solicita dados de login validos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volta ao passo 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b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3112" y="1"/>
            <a:ext cx="1008888" cy="100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3112" y="1"/>
            <a:ext cx="1008888" cy="100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626" y="0"/>
            <a:ext cx="413042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0"/>
          <p:cNvSpPr txBox="1"/>
          <p:nvPr/>
        </p:nvSpPr>
        <p:spPr>
          <a:xfrm>
            <a:off x="6096000" y="2598003"/>
            <a:ext cx="364880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Tela de login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1"/>
          <p:cNvSpPr txBox="1"/>
          <p:nvPr>
            <p:ph type="title"/>
          </p:nvPr>
        </p:nvSpPr>
        <p:spPr>
          <a:xfrm>
            <a:off x="0" y="0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Caso de Uso. Manter usuário UC02</a:t>
            </a:r>
            <a:endParaRPr/>
          </a:p>
        </p:txBody>
      </p:sp>
      <p:sp>
        <p:nvSpPr>
          <p:cNvPr id="452" name="Google Shape;452;p21"/>
          <p:cNvSpPr txBox="1"/>
          <p:nvPr>
            <p:ph idx="1" type="body"/>
          </p:nvPr>
        </p:nvSpPr>
        <p:spPr>
          <a:xfrm>
            <a:off x="645160" y="1142385"/>
            <a:ext cx="5979160" cy="500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Char char="▪"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Fluxo Principal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Atleta seleciona o ícone de configuração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Sistema exibe tela de configuração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Atleta seleciona cadastrar dados do usuário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Sistema exibe tela de cadastro dos dados do usuário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Atleta preenche os campos (nome, cpf, cep,e-mail, telefone)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Sistema solicita confirmação do cadastro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Atleta confirma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Sistema verifica se o usuário informado já existe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Sistema valida cadastro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Sistema exibe tela de configuração</a:t>
            </a:r>
            <a:endParaRPr/>
          </a:p>
          <a:p>
            <a:pPr indent="-120650" lvl="0" marL="22860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6624320" y="1142385"/>
            <a:ext cx="597916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Fluxo Alternativo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8.a Sistema verifica que usuário informado já </a:t>
            </a:r>
            <a:b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existe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8.1 Sistema solicita usuário diferente do </a:t>
            </a:r>
            <a:b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informado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8.2 Sistema solicita dados(usuário)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8.3 Atleta informa dados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8.4 volta ao passo 4</a:t>
            </a:r>
            <a:endParaRPr/>
          </a:p>
        </p:txBody>
      </p:sp>
      <p:pic>
        <p:nvPicPr>
          <p:cNvPr id="454" name="Google Shape;4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3112" y="1"/>
            <a:ext cx="1008888" cy="100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de de Diamante 16: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