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4" r:id="rId3"/>
    <p:sldId id="271" r:id="rId4"/>
    <p:sldId id="266" r:id="rId5"/>
    <p:sldId id="273" r:id="rId6"/>
    <p:sldId id="306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A78"/>
    <a:srgbClr val="2DA3B1"/>
    <a:srgbClr val="DDDDDD"/>
    <a:srgbClr val="2E757A"/>
    <a:srgbClr val="368890"/>
    <a:srgbClr val="81C9D0"/>
    <a:srgbClr val="0C5559"/>
    <a:srgbClr val="335655"/>
    <a:srgbClr val="589392"/>
    <a:srgbClr val="368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4995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2287"/>
        <p:guide pos="297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0A198-E83A-46EC-9A17-5978008876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0A198-E83A-46EC-9A17-5978008876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0A198-E83A-46EC-9A17-5978008876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75" y="0"/>
            <a:ext cx="12221845" cy="6851650"/>
          </a:xfrm>
          <a:solidFill>
            <a:srgbClr val="1C6A78"/>
          </a:solidFill>
        </p:spPr>
        <p:txBody>
          <a:bodyPr/>
          <a:p>
            <a:pPr marL="0" indent="0">
              <a:buNone/>
            </a:pPr>
            <a:endParaRPr lang="en-US" altLang="pt-BR"/>
          </a:p>
        </p:txBody>
      </p:sp>
      <p:sp>
        <p:nvSpPr>
          <p:cNvPr id="6146" name="文本框 2"/>
          <p:cNvSpPr txBox="1"/>
          <p:nvPr/>
        </p:nvSpPr>
        <p:spPr>
          <a:xfrm>
            <a:off x="2945765" y="2343785"/>
            <a:ext cx="69462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nome do projeto </a:t>
            </a:r>
            <a:endParaRPr lang="en-US" altLang="zh-CN" sz="6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48" name="文本框 7"/>
          <p:cNvSpPr txBox="1"/>
          <p:nvPr/>
        </p:nvSpPr>
        <p:spPr>
          <a:xfrm>
            <a:off x="709295" y="4199890"/>
            <a:ext cx="49860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Adivaldo Siqueira de Lima Junior 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50" name="文本框 10"/>
          <p:cNvSpPr txBox="1"/>
          <p:nvPr/>
        </p:nvSpPr>
        <p:spPr>
          <a:xfrm>
            <a:off x="709295" y="4693285"/>
            <a:ext cx="45173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Joseito de Oliveira Junior 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51" name="文本框 11"/>
          <p:cNvSpPr txBox="1"/>
          <p:nvPr/>
        </p:nvSpPr>
        <p:spPr>
          <a:xfrm>
            <a:off x="709295" y="5173980"/>
            <a:ext cx="42329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Letycia de Lima Medeiros 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3975" y="0"/>
            <a:ext cx="163513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8613" y="0"/>
            <a:ext cx="165100" cy="223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6" name="矩形 15"/>
          <p:cNvSpPr/>
          <p:nvPr/>
        </p:nvSpPr>
        <p:spPr>
          <a:xfrm>
            <a:off x="3144838" y="0"/>
            <a:ext cx="165100" cy="111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"/>
          <p:cNvSpPr txBox="1"/>
          <p:nvPr/>
        </p:nvSpPr>
        <p:spPr>
          <a:xfrm>
            <a:off x="220345" y="184785"/>
            <a:ext cx="35956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zh-CN" altLang="en-US" sz="24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 your title here</a:t>
            </a:r>
            <a:endParaRPr lang="zh-CN" altLang="en-US" sz="24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70" name="Freeform 112"/>
          <p:cNvSpPr/>
          <p:nvPr/>
        </p:nvSpPr>
        <p:spPr>
          <a:xfrm>
            <a:off x="2043113" y="2149475"/>
            <a:ext cx="377825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55137" y="358666"/>
              </a:cxn>
              <a:cxn ang="0">
                <a:pos x="55137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82705" y="358666"/>
              </a:cxn>
              <a:cxn ang="0">
                <a:pos x="82705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71" name="Oval 113"/>
          <p:cNvSpPr/>
          <p:nvPr/>
        </p:nvSpPr>
        <p:spPr>
          <a:xfrm>
            <a:off x="2154238" y="1992313"/>
            <a:ext cx="146050" cy="147637"/>
          </a:xfrm>
          <a:prstGeom prst="ellipse">
            <a:avLst/>
          </a:prstGeom>
          <a:solidFill>
            <a:srgbClr val="2DA3B1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72" name="Freeform 114"/>
          <p:cNvSpPr/>
          <p:nvPr/>
        </p:nvSpPr>
        <p:spPr>
          <a:xfrm>
            <a:off x="2484438" y="2149475"/>
            <a:ext cx="376237" cy="800100"/>
          </a:xfrm>
          <a:custGeom>
            <a:avLst/>
            <a:gdLst/>
            <a:ahLst/>
            <a:cxnLst>
              <a:cxn ang="0">
                <a:pos x="294062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94062" y="754117"/>
              </a:cxn>
              <a:cxn ang="0">
                <a:pos x="294062" y="349469"/>
              </a:cxn>
              <a:cxn ang="0">
                <a:pos x="294062" y="349469"/>
              </a:cxn>
              <a:cxn ang="0">
                <a:pos x="294062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94062" y="9197"/>
              </a:cxn>
            </a:cxnLst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73" name="Oval 115"/>
          <p:cNvSpPr/>
          <p:nvPr/>
        </p:nvSpPr>
        <p:spPr>
          <a:xfrm>
            <a:off x="2605088" y="1992313"/>
            <a:ext cx="146050" cy="147637"/>
          </a:xfrm>
          <a:prstGeom prst="ellipse">
            <a:avLst/>
          </a:prstGeom>
          <a:solidFill>
            <a:srgbClr val="2DA3B1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74" name="Freeform 116"/>
          <p:cNvSpPr/>
          <p:nvPr/>
        </p:nvSpPr>
        <p:spPr>
          <a:xfrm>
            <a:off x="2935288" y="2149475"/>
            <a:ext cx="376237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75" name="Oval 117"/>
          <p:cNvSpPr/>
          <p:nvPr/>
        </p:nvSpPr>
        <p:spPr>
          <a:xfrm>
            <a:off x="3052763" y="1992313"/>
            <a:ext cx="149225" cy="147637"/>
          </a:xfrm>
          <a:prstGeom prst="ellipse">
            <a:avLst/>
          </a:prstGeom>
          <a:solidFill>
            <a:srgbClr val="2DA3B1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76" name="Freeform 118"/>
          <p:cNvSpPr/>
          <p:nvPr/>
        </p:nvSpPr>
        <p:spPr>
          <a:xfrm>
            <a:off x="1131888" y="2149475"/>
            <a:ext cx="377825" cy="800100"/>
          </a:xfrm>
          <a:custGeom>
            <a:avLst/>
            <a:gdLst/>
            <a:ahLst/>
            <a:cxnLst>
              <a:cxn ang="0">
                <a:pos x="286473" y="9197"/>
              </a:cxn>
              <a:cxn ang="0">
                <a:pos x="101652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723" y="395452"/>
              </a:cxn>
              <a:cxn ang="0">
                <a:pos x="64688" y="358666"/>
              </a:cxn>
              <a:cxn ang="0">
                <a:pos x="64688" y="128752"/>
              </a:cxn>
              <a:cxn ang="0">
                <a:pos x="92411" y="128752"/>
              </a:cxn>
              <a:cxn ang="0">
                <a:pos x="92411" y="349469"/>
              </a:cxn>
              <a:cxn ang="0">
                <a:pos x="92411" y="358666"/>
              </a:cxn>
              <a:cxn ang="0">
                <a:pos x="92411" y="754117"/>
              </a:cxn>
              <a:cxn ang="0">
                <a:pos x="138616" y="800100"/>
              </a:cxn>
              <a:cxn ang="0">
                <a:pos x="175580" y="754117"/>
              </a:cxn>
              <a:cxn ang="0">
                <a:pos x="175580" y="404648"/>
              </a:cxn>
              <a:cxn ang="0">
                <a:pos x="203304" y="404648"/>
              </a:cxn>
              <a:cxn ang="0">
                <a:pos x="203304" y="754117"/>
              </a:cxn>
              <a:cxn ang="0">
                <a:pos x="249509" y="800100"/>
              </a:cxn>
              <a:cxn ang="0">
                <a:pos x="286473" y="754117"/>
              </a:cxn>
              <a:cxn ang="0">
                <a:pos x="286473" y="349469"/>
              </a:cxn>
              <a:cxn ang="0">
                <a:pos x="286473" y="349469"/>
              </a:cxn>
              <a:cxn ang="0">
                <a:pos x="286473" y="128752"/>
              </a:cxn>
              <a:cxn ang="0">
                <a:pos x="314196" y="128752"/>
              </a:cxn>
              <a:cxn ang="0">
                <a:pos x="314196" y="358666"/>
              </a:cxn>
              <a:cxn ang="0">
                <a:pos x="341920" y="395452"/>
              </a:cxn>
              <a:cxn ang="0">
                <a:pos x="378884" y="358666"/>
              </a:cxn>
              <a:cxn ang="0">
                <a:pos x="378884" y="101162"/>
              </a:cxn>
              <a:cxn ang="0">
                <a:pos x="378884" y="82769"/>
              </a:cxn>
              <a:cxn ang="0">
                <a:pos x="378884" y="82769"/>
              </a:cxn>
              <a:cxn ang="0">
                <a:pos x="286473" y="9197"/>
              </a:cxn>
            </a:cxnLst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77" name="Oval 119"/>
          <p:cNvSpPr/>
          <p:nvPr/>
        </p:nvSpPr>
        <p:spPr>
          <a:xfrm>
            <a:off x="1243013" y="1992313"/>
            <a:ext cx="155575" cy="147637"/>
          </a:xfrm>
          <a:prstGeom prst="ellipse">
            <a:avLst/>
          </a:prstGeom>
          <a:solidFill>
            <a:srgbClr val="2DA3B1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78" name="Freeform 120"/>
          <p:cNvSpPr/>
          <p:nvPr/>
        </p:nvSpPr>
        <p:spPr>
          <a:xfrm>
            <a:off x="1582738" y="2149475"/>
            <a:ext cx="376237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79" name="Oval 121"/>
          <p:cNvSpPr/>
          <p:nvPr/>
        </p:nvSpPr>
        <p:spPr>
          <a:xfrm>
            <a:off x="1692275" y="1992313"/>
            <a:ext cx="157163" cy="147637"/>
          </a:xfrm>
          <a:prstGeom prst="ellipse">
            <a:avLst/>
          </a:prstGeom>
          <a:solidFill>
            <a:srgbClr val="2DA3B1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80" name="Freeform 122"/>
          <p:cNvSpPr/>
          <p:nvPr/>
        </p:nvSpPr>
        <p:spPr>
          <a:xfrm>
            <a:off x="3378200" y="3187700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81" name="Oval 123"/>
          <p:cNvSpPr/>
          <p:nvPr/>
        </p:nvSpPr>
        <p:spPr>
          <a:xfrm>
            <a:off x="3927158" y="3040063"/>
            <a:ext cx="157162" cy="147637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82" name="Freeform 124"/>
          <p:cNvSpPr/>
          <p:nvPr/>
        </p:nvSpPr>
        <p:spPr>
          <a:xfrm>
            <a:off x="4727575" y="2149475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83" name="Oval 125"/>
          <p:cNvSpPr/>
          <p:nvPr/>
        </p:nvSpPr>
        <p:spPr>
          <a:xfrm>
            <a:off x="4837113" y="1992313"/>
            <a:ext cx="157162" cy="147637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84" name="Freeform 126"/>
          <p:cNvSpPr/>
          <p:nvPr/>
        </p:nvSpPr>
        <p:spPr>
          <a:xfrm>
            <a:off x="5178425" y="2149475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85" name="Oval 127"/>
          <p:cNvSpPr/>
          <p:nvPr/>
        </p:nvSpPr>
        <p:spPr>
          <a:xfrm>
            <a:off x="5287963" y="1992313"/>
            <a:ext cx="146050" cy="147637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86" name="Freeform 128"/>
          <p:cNvSpPr/>
          <p:nvPr/>
        </p:nvSpPr>
        <p:spPr>
          <a:xfrm>
            <a:off x="3375025" y="2149475"/>
            <a:ext cx="379413" cy="800100"/>
          </a:xfrm>
          <a:custGeom>
            <a:avLst/>
            <a:gdLst/>
            <a:ahLst/>
            <a:cxnLst>
              <a:cxn ang="0">
                <a:pos x="286473" y="9197"/>
              </a:cxn>
              <a:cxn ang="0">
                <a:pos x="92411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723" y="395452"/>
              </a:cxn>
              <a:cxn ang="0">
                <a:pos x="55446" y="358666"/>
              </a:cxn>
              <a:cxn ang="0">
                <a:pos x="55446" y="128752"/>
              </a:cxn>
              <a:cxn ang="0">
                <a:pos x="83170" y="128752"/>
              </a:cxn>
              <a:cxn ang="0">
                <a:pos x="83170" y="349469"/>
              </a:cxn>
              <a:cxn ang="0">
                <a:pos x="83170" y="358666"/>
              </a:cxn>
              <a:cxn ang="0">
                <a:pos x="83170" y="754117"/>
              </a:cxn>
              <a:cxn ang="0">
                <a:pos x="129375" y="800100"/>
              </a:cxn>
              <a:cxn ang="0">
                <a:pos x="175580" y="754117"/>
              </a:cxn>
              <a:cxn ang="0">
                <a:pos x="175580" y="404648"/>
              </a:cxn>
              <a:cxn ang="0">
                <a:pos x="194063" y="404648"/>
              </a:cxn>
              <a:cxn ang="0">
                <a:pos x="194063" y="754117"/>
              </a:cxn>
              <a:cxn ang="0">
                <a:pos x="240268" y="800100"/>
              </a:cxn>
              <a:cxn ang="0">
                <a:pos x="286473" y="754117"/>
              </a:cxn>
              <a:cxn ang="0">
                <a:pos x="286473" y="349469"/>
              </a:cxn>
              <a:cxn ang="0">
                <a:pos x="286473" y="349469"/>
              </a:cxn>
              <a:cxn ang="0">
                <a:pos x="286473" y="128752"/>
              </a:cxn>
              <a:cxn ang="0">
                <a:pos x="304955" y="128752"/>
              </a:cxn>
              <a:cxn ang="0">
                <a:pos x="304955" y="358666"/>
              </a:cxn>
              <a:cxn ang="0">
                <a:pos x="341920" y="395452"/>
              </a:cxn>
              <a:cxn ang="0">
                <a:pos x="378884" y="358666"/>
              </a:cxn>
              <a:cxn ang="0">
                <a:pos x="378884" y="101162"/>
              </a:cxn>
              <a:cxn ang="0">
                <a:pos x="378884" y="82769"/>
              </a:cxn>
              <a:cxn ang="0">
                <a:pos x="378884" y="82769"/>
              </a:cxn>
              <a:cxn ang="0">
                <a:pos x="2864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87" name="Oval 129"/>
          <p:cNvSpPr/>
          <p:nvPr/>
        </p:nvSpPr>
        <p:spPr>
          <a:xfrm>
            <a:off x="3487738" y="1992313"/>
            <a:ext cx="146050" cy="147637"/>
          </a:xfrm>
          <a:prstGeom prst="ellipse">
            <a:avLst/>
          </a:prstGeom>
          <a:solidFill>
            <a:srgbClr val="2DA3B1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90" name="Freeform 132"/>
          <p:cNvSpPr/>
          <p:nvPr/>
        </p:nvSpPr>
        <p:spPr>
          <a:xfrm>
            <a:off x="6519863" y="2149475"/>
            <a:ext cx="377825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55137" y="358666"/>
              </a:cxn>
              <a:cxn ang="0">
                <a:pos x="55137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82705" y="358666"/>
              </a:cxn>
              <a:cxn ang="0">
                <a:pos x="82705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1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91" name="Oval 133"/>
          <p:cNvSpPr/>
          <p:nvPr/>
        </p:nvSpPr>
        <p:spPr>
          <a:xfrm>
            <a:off x="6630988" y="1992313"/>
            <a:ext cx="147637" cy="147637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92" name="Freeform 134"/>
          <p:cNvSpPr/>
          <p:nvPr/>
        </p:nvSpPr>
        <p:spPr>
          <a:xfrm>
            <a:off x="6962775" y="2149475"/>
            <a:ext cx="376238" cy="800100"/>
          </a:xfrm>
          <a:custGeom>
            <a:avLst/>
            <a:gdLst/>
            <a:ahLst/>
            <a:cxnLst>
              <a:cxn ang="0">
                <a:pos x="294062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94062" y="754117"/>
              </a:cxn>
              <a:cxn ang="0">
                <a:pos x="294062" y="349469"/>
              </a:cxn>
              <a:cxn ang="0">
                <a:pos x="294062" y="349469"/>
              </a:cxn>
              <a:cxn ang="0">
                <a:pos x="294062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94062" y="9197"/>
              </a:cxn>
            </a:cxnLst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93" name="Oval 135"/>
          <p:cNvSpPr/>
          <p:nvPr/>
        </p:nvSpPr>
        <p:spPr>
          <a:xfrm>
            <a:off x="7081838" y="1992313"/>
            <a:ext cx="147637" cy="147637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94" name="Freeform 136"/>
          <p:cNvSpPr/>
          <p:nvPr/>
        </p:nvSpPr>
        <p:spPr>
          <a:xfrm>
            <a:off x="7412038" y="2149475"/>
            <a:ext cx="376237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95" name="Oval 137"/>
          <p:cNvSpPr/>
          <p:nvPr/>
        </p:nvSpPr>
        <p:spPr>
          <a:xfrm>
            <a:off x="7532688" y="1992313"/>
            <a:ext cx="146050" cy="147637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96" name="Freeform 138"/>
          <p:cNvSpPr/>
          <p:nvPr/>
        </p:nvSpPr>
        <p:spPr>
          <a:xfrm>
            <a:off x="5610225" y="2149475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97" name="Oval 139"/>
          <p:cNvSpPr/>
          <p:nvPr/>
        </p:nvSpPr>
        <p:spPr>
          <a:xfrm>
            <a:off x="5719763" y="1992313"/>
            <a:ext cx="157162" cy="147637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98" name="Freeform 140"/>
          <p:cNvSpPr/>
          <p:nvPr/>
        </p:nvSpPr>
        <p:spPr>
          <a:xfrm>
            <a:off x="6061075" y="2149475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199" name="Oval 141"/>
          <p:cNvSpPr/>
          <p:nvPr/>
        </p:nvSpPr>
        <p:spPr>
          <a:xfrm>
            <a:off x="6170613" y="1992313"/>
            <a:ext cx="157162" cy="147637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10" name="Freeform 152"/>
          <p:cNvSpPr/>
          <p:nvPr/>
        </p:nvSpPr>
        <p:spPr>
          <a:xfrm>
            <a:off x="4276725" y="3198813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11" name="Oval 153"/>
          <p:cNvSpPr/>
          <p:nvPr/>
        </p:nvSpPr>
        <p:spPr>
          <a:xfrm>
            <a:off x="4386263" y="3041650"/>
            <a:ext cx="157162" cy="146050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12" name="Freeform 154"/>
          <p:cNvSpPr/>
          <p:nvPr/>
        </p:nvSpPr>
        <p:spPr>
          <a:xfrm>
            <a:off x="4727575" y="3198813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13" name="Oval 155"/>
          <p:cNvSpPr/>
          <p:nvPr/>
        </p:nvSpPr>
        <p:spPr>
          <a:xfrm>
            <a:off x="4837113" y="3041650"/>
            <a:ext cx="157162" cy="146050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14" name="Freeform 156"/>
          <p:cNvSpPr/>
          <p:nvPr/>
        </p:nvSpPr>
        <p:spPr>
          <a:xfrm>
            <a:off x="5178425" y="3198813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15" name="Oval 157"/>
          <p:cNvSpPr/>
          <p:nvPr/>
        </p:nvSpPr>
        <p:spPr>
          <a:xfrm>
            <a:off x="5287963" y="3041650"/>
            <a:ext cx="146050" cy="146050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16" name="Freeform 158"/>
          <p:cNvSpPr/>
          <p:nvPr/>
        </p:nvSpPr>
        <p:spPr>
          <a:xfrm>
            <a:off x="3816350" y="2139633"/>
            <a:ext cx="379413" cy="800100"/>
          </a:xfrm>
          <a:custGeom>
            <a:avLst/>
            <a:gdLst/>
            <a:ahLst/>
            <a:cxnLst>
              <a:cxn ang="0">
                <a:pos x="286473" y="9197"/>
              </a:cxn>
              <a:cxn ang="0">
                <a:pos x="92411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723" y="395452"/>
              </a:cxn>
              <a:cxn ang="0">
                <a:pos x="55446" y="358666"/>
              </a:cxn>
              <a:cxn ang="0">
                <a:pos x="55446" y="128752"/>
              </a:cxn>
              <a:cxn ang="0">
                <a:pos x="83170" y="128752"/>
              </a:cxn>
              <a:cxn ang="0">
                <a:pos x="83170" y="349469"/>
              </a:cxn>
              <a:cxn ang="0">
                <a:pos x="83170" y="358666"/>
              </a:cxn>
              <a:cxn ang="0">
                <a:pos x="83170" y="754117"/>
              </a:cxn>
              <a:cxn ang="0">
                <a:pos x="129375" y="800100"/>
              </a:cxn>
              <a:cxn ang="0">
                <a:pos x="175580" y="754117"/>
              </a:cxn>
              <a:cxn ang="0">
                <a:pos x="175580" y="404648"/>
              </a:cxn>
              <a:cxn ang="0">
                <a:pos x="194063" y="404648"/>
              </a:cxn>
              <a:cxn ang="0">
                <a:pos x="194063" y="754117"/>
              </a:cxn>
              <a:cxn ang="0">
                <a:pos x="240268" y="800100"/>
              </a:cxn>
              <a:cxn ang="0">
                <a:pos x="286473" y="754117"/>
              </a:cxn>
              <a:cxn ang="0">
                <a:pos x="286473" y="349469"/>
              </a:cxn>
              <a:cxn ang="0">
                <a:pos x="286473" y="349469"/>
              </a:cxn>
              <a:cxn ang="0">
                <a:pos x="286473" y="128752"/>
              </a:cxn>
              <a:cxn ang="0">
                <a:pos x="304955" y="128752"/>
              </a:cxn>
              <a:cxn ang="0">
                <a:pos x="304955" y="358666"/>
              </a:cxn>
              <a:cxn ang="0">
                <a:pos x="341920" y="395452"/>
              </a:cxn>
              <a:cxn ang="0">
                <a:pos x="378884" y="358666"/>
              </a:cxn>
              <a:cxn ang="0">
                <a:pos x="378884" y="101162"/>
              </a:cxn>
              <a:cxn ang="0">
                <a:pos x="378884" y="82769"/>
              </a:cxn>
              <a:cxn ang="0">
                <a:pos x="378884" y="82769"/>
              </a:cxn>
              <a:cxn ang="0">
                <a:pos x="2864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17" name="Oval 159"/>
          <p:cNvSpPr/>
          <p:nvPr/>
        </p:nvSpPr>
        <p:spPr>
          <a:xfrm>
            <a:off x="3937953" y="1992630"/>
            <a:ext cx="146050" cy="146050"/>
          </a:xfrm>
          <a:prstGeom prst="ellipse">
            <a:avLst/>
          </a:prstGeom>
          <a:solidFill>
            <a:srgbClr val="2DA3B1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18" name="Freeform 160"/>
          <p:cNvSpPr/>
          <p:nvPr/>
        </p:nvSpPr>
        <p:spPr>
          <a:xfrm>
            <a:off x="4277043" y="2149158"/>
            <a:ext cx="376237" cy="800100"/>
          </a:xfrm>
          <a:custGeom>
            <a:avLst/>
            <a:gdLst/>
            <a:ahLst/>
            <a:cxnLst>
              <a:cxn ang="0">
                <a:pos x="294062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94062" y="754117"/>
              </a:cxn>
              <a:cxn ang="0">
                <a:pos x="294062" y="349469"/>
              </a:cxn>
              <a:cxn ang="0">
                <a:pos x="294062" y="349469"/>
              </a:cxn>
              <a:cxn ang="0">
                <a:pos x="294062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94062" y="9197"/>
              </a:cxn>
            </a:cxnLst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20" name="Freeform 162"/>
          <p:cNvSpPr/>
          <p:nvPr/>
        </p:nvSpPr>
        <p:spPr>
          <a:xfrm>
            <a:off x="6519863" y="3198813"/>
            <a:ext cx="377825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55137" y="358666"/>
              </a:cxn>
              <a:cxn ang="0">
                <a:pos x="55137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82705" y="358666"/>
              </a:cxn>
              <a:cxn ang="0">
                <a:pos x="82705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1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21" name="Oval 163"/>
          <p:cNvSpPr/>
          <p:nvPr/>
        </p:nvSpPr>
        <p:spPr>
          <a:xfrm>
            <a:off x="6630988" y="3041650"/>
            <a:ext cx="147637" cy="146050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22" name="Freeform 164"/>
          <p:cNvSpPr/>
          <p:nvPr/>
        </p:nvSpPr>
        <p:spPr>
          <a:xfrm>
            <a:off x="6962775" y="3198813"/>
            <a:ext cx="376238" cy="800100"/>
          </a:xfrm>
          <a:custGeom>
            <a:avLst/>
            <a:gdLst/>
            <a:ahLst/>
            <a:cxnLst>
              <a:cxn ang="0">
                <a:pos x="294062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94062" y="754117"/>
              </a:cxn>
              <a:cxn ang="0">
                <a:pos x="294062" y="349469"/>
              </a:cxn>
              <a:cxn ang="0">
                <a:pos x="294062" y="349469"/>
              </a:cxn>
              <a:cxn ang="0">
                <a:pos x="294062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94062" y="9197"/>
              </a:cxn>
            </a:cxnLst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23" name="Oval 165"/>
          <p:cNvSpPr/>
          <p:nvPr/>
        </p:nvSpPr>
        <p:spPr>
          <a:xfrm>
            <a:off x="7081838" y="3041650"/>
            <a:ext cx="147637" cy="146050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24" name="Freeform 166"/>
          <p:cNvSpPr/>
          <p:nvPr/>
        </p:nvSpPr>
        <p:spPr>
          <a:xfrm>
            <a:off x="7412038" y="3198813"/>
            <a:ext cx="376237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25" name="Oval 167"/>
          <p:cNvSpPr/>
          <p:nvPr/>
        </p:nvSpPr>
        <p:spPr>
          <a:xfrm>
            <a:off x="7532688" y="3041650"/>
            <a:ext cx="146050" cy="146050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26" name="Freeform 168"/>
          <p:cNvSpPr/>
          <p:nvPr/>
        </p:nvSpPr>
        <p:spPr>
          <a:xfrm>
            <a:off x="5610225" y="3198813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27" name="Oval 169"/>
          <p:cNvSpPr/>
          <p:nvPr/>
        </p:nvSpPr>
        <p:spPr>
          <a:xfrm>
            <a:off x="5719763" y="3041650"/>
            <a:ext cx="157162" cy="146050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28" name="Freeform 170"/>
          <p:cNvSpPr/>
          <p:nvPr/>
        </p:nvSpPr>
        <p:spPr>
          <a:xfrm>
            <a:off x="6061075" y="3198813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29" name="Oval 171"/>
          <p:cNvSpPr/>
          <p:nvPr/>
        </p:nvSpPr>
        <p:spPr>
          <a:xfrm>
            <a:off x="6170613" y="3041650"/>
            <a:ext cx="157162" cy="146050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40" name="Freeform 182"/>
          <p:cNvSpPr/>
          <p:nvPr/>
        </p:nvSpPr>
        <p:spPr>
          <a:xfrm>
            <a:off x="427672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41" name="Oval 183"/>
          <p:cNvSpPr/>
          <p:nvPr/>
        </p:nvSpPr>
        <p:spPr>
          <a:xfrm>
            <a:off x="4386263" y="4081463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42" name="Freeform 184"/>
          <p:cNvSpPr/>
          <p:nvPr/>
        </p:nvSpPr>
        <p:spPr>
          <a:xfrm>
            <a:off x="472757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43" name="Oval 185"/>
          <p:cNvSpPr/>
          <p:nvPr/>
        </p:nvSpPr>
        <p:spPr>
          <a:xfrm>
            <a:off x="4837113" y="4081463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44" name="Freeform 186"/>
          <p:cNvSpPr/>
          <p:nvPr/>
        </p:nvSpPr>
        <p:spPr>
          <a:xfrm>
            <a:off x="517842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45" name="Oval 187"/>
          <p:cNvSpPr/>
          <p:nvPr/>
        </p:nvSpPr>
        <p:spPr>
          <a:xfrm>
            <a:off x="5287963" y="4081463"/>
            <a:ext cx="146050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50" name="Freeform 192"/>
          <p:cNvSpPr/>
          <p:nvPr/>
        </p:nvSpPr>
        <p:spPr>
          <a:xfrm>
            <a:off x="6519863" y="4246563"/>
            <a:ext cx="377825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55137" y="358666"/>
              </a:cxn>
              <a:cxn ang="0">
                <a:pos x="55137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82705" y="358666"/>
              </a:cxn>
              <a:cxn ang="0">
                <a:pos x="82705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1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51" name="Oval 193"/>
          <p:cNvSpPr/>
          <p:nvPr/>
        </p:nvSpPr>
        <p:spPr>
          <a:xfrm>
            <a:off x="6630988" y="4081463"/>
            <a:ext cx="147637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52" name="Freeform 194"/>
          <p:cNvSpPr/>
          <p:nvPr/>
        </p:nvSpPr>
        <p:spPr>
          <a:xfrm>
            <a:off x="6962775" y="4246563"/>
            <a:ext cx="376238" cy="800100"/>
          </a:xfrm>
          <a:custGeom>
            <a:avLst/>
            <a:gdLst/>
            <a:ahLst/>
            <a:cxnLst>
              <a:cxn ang="0">
                <a:pos x="294062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94062" y="754117"/>
              </a:cxn>
              <a:cxn ang="0">
                <a:pos x="294062" y="349469"/>
              </a:cxn>
              <a:cxn ang="0">
                <a:pos x="294062" y="349469"/>
              </a:cxn>
              <a:cxn ang="0">
                <a:pos x="294062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94062" y="0"/>
              </a:cxn>
            </a:cxnLst>
            <a:pathLst>
              <a:path w="41" h="87">
                <a:moveTo>
                  <a:pt x="32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2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53" name="Oval 195"/>
          <p:cNvSpPr/>
          <p:nvPr/>
        </p:nvSpPr>
        <p:spPr>
          <a:xfrm>
            <a:off x="7081838" y="4081463"/>
            <a:ext cx="147637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54" name="Freeform 196"/>
          <p:cNvSpPr/>
          <p:nvPr/>
        </p:nvSpPr>
        <p:spPr>
          <a:xfrm>
            <a:off x="7412038" y="4246563"/>
            <a:ext cx="376237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55" name="Oval 197"/>
          <p:cNvSpPr/>
          <p:nvPr/>
        </p:nvSpPr>
        <p:spPr>
          <a:xfrm>
            <a:off x="7532688" y="4081463"/>
            <a:ext cx="146050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56" name="Freeform 198"/>
          <p:cNvSpPr/>
          <p:nvPr/>
        </p:nvSpPr>
        <p:spPr>
          <a:xfrm>
            <a:off x="561022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57" name="Oval 199"/>
          <p:cNvSpPr/>
          <p:nvPr/>
        </p:nvSpPr>
        <p:spPr>
          <a:xfrm>
            <a:off x="5719763" y="4081463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258" name="Freeform 200"/>
          <p:cNvSpPr/>
          <p:nvPr/>
        </p:nvSpPr>
        <p:spPr>
          <a:xfrm>
            <a:off x="606107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7259" name="Oval 201"/>
          <p:cNvSpPr/>
          <p:nvPr/>
        </p:nvSpPr>
        <p:spPr>
          <a:xfrm>
            <a:off x="6170613" y="4081463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Freeform 126"/>
          <p:cNvSpPr/>
          <p:nvPr/>
        </p:nvSpPr>
        <p:spPr>
          <a:xfrm>
            <a:off x="3828415" y="3187700"/>
            <a:ext cx="376238" cy="800100"/>
          </a:xfrm>
          <a:custGeom>
            <a:avLst/>
            <a:gdLst/>
            <a:ahLst/>
            <a:cxnLst>
              <a:cxn ang="0">
                <a:pos x="284873" y="9197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9197"/>
              </a:cxn>
            </a:cxnLst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3" name="Oval 123"/>
          <p:cNvSpPr/>
          <p:nvPr/>
        </p:nvSpPr>
        <p:spPr>
          <a:xfrm>
            <a:off x="3495993" y="3041333"/>
            <a:ext cx="157162" cy="147637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Freeform 182"/>
          <p:cNvSpPr/>
          <p:nvPr/>
        </p:nvSpPr>
        <p:spPr>
          <a:xfrm>
            <a:off x="114236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23" name="Freeform 184"/>
          <p:cNvSpPr/>
          <p:nvPr/>
        </p:nvSpPr>
        <p:spPr>
          <a:xfrm>
            <a:off x="159321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24" name="Freeform 186"/>
          <p:cNvSpPr/>
          <p:nvPr/>
        </p:nvSpPr>
        <p:spPr>
          <a:xfrm>
            <a:off x="204406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25" name="Freeform 192"/>
          <p:cNvSpPr/>
          <p:nvPr/>
        </p:nvSpPr>
        <p:spPr>
          <a:xfrm>
            <a:off x="3385503" y="4246563"/>
            <a:ext cx="377825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55137" y="358666"/>
              </a:cxn>
              <a:cxn ang="0">
                <a:pos x="55137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82705" y="358666"/>
              </a:cxn>
              <a:cxn ang="0">
                <a:pos x="82705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1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26" name="Freeform 194"/>
          <p:cNvSpPr/>
          <p:nvPr/>
        </p:nvSpPr>
        <p:spPr>
          <a:xfrm>
            <a:off x="3828415" y="4246563"/>
            <a:ext cx="376238" cy="800100"/>
          </a:xfrm>
          <a:custGeom>
            <a:avLst/>
            <a:gdLst/>
            <a:ahLst/>
            <a:cxnLst>
              <a:cxn ang="0">
                <a:pos x="294062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94062" y="754117"/>
              </a:cxn>
              <a:cxn ang="0">
                <a:pos x="294062" y="349469"/>
              </a:cxn>
              <a:cxn ang="0">
                <a:pos x="294062" y="349469"/>
              </a:cxn>
              <a:cxn ang="0">
                <a:pos x="294062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94062" y="0"/>
              </a:cxn>
            </a:cxnLst>
            <a:pathLst>
              <a:path w="41" h="87">
                <a:moveTo>
                  <a:pt x="32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2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28" name="Freeform 198"/>
          <p:cNvSpPr/>
          <p:nvPr/>
        </p:nvSpPr>
        <p:spPr>
          <a:xfrm>
            <a:off x="247586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29" name="Freeform 200"/>
          <p:cNvSpPr/>
          <p:nvPr/>
        </p:nvSpPr>
        <p:spPr>
          <a:xfrm>
            <a:off x="2926715" y="424656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30" name="Oval 183"/>
          <p:cNvSpPr/>
          <p:nvPr/>
        </p:nvSpPr>
        <p:spPr>
          <a:xfrm>
            <a:off x="3937953" y="4081463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183"/>
          <p:cNvSpPr/>
          <p:nvPr/>
        </p:nvSpPr>
        <p:spPr>
          <a:xfrm>
            <a:off x="3482023" y="4081463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Oval 183"/>
          <p:cNvSpPr/>
          <p:nvPr/>
        </p:nvSpPr>
        <p:spPr>
          <a:xfrm>
            <a:off x="1702753" y="4051618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Oval 183"/>
          <p:cNvSpPr/>
          <p:nvPr/>
        </p:nvSpPr>
        <p:spPr>
          <a:xfrm>
            <a:off x="2585403" y="4051618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Oval 183"/>
          <p:cNvSpPr/>
          <p:nvPr/>
        </p:nvSpPr>
        <p:spPr>
          <a:xfrm>
            <a:off x="2148523" y="4051618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Oval 183"/>
          <p:cNvSpPr/>
          <p:nvPr/>
        </p:nvSpPr>
        <p:spPr>
          <a:xfrm>
            <a:off x="3052763" y="4081463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6" name="Oval 183"/>
          <p:cNvSpPr/>
          <p:nvPr/>
        </p:nvSpPr>
        <p:spPr>
          <a:xfrm>
            <a:off x="1251903" y="4051618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Oval 161"/>
          <p:cNvSpPr/>
          <p:nvPr/>
        </p:nvSpPr>
        <p:spPr>
          <a:xfrm>
            <a:off x="4393883" y="1992630"/>
            <a:ext cx="149225" cy="146050"/>
          </a:xfrm>
          <a:prstGeom prst="ellipse">
            <a:avLst/>
          </a:prstGeom>
          <a:solidFill>
            <a:srgbClr val="2DA3B1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2" name="Freeform 186"/>
          <p:cNvSpPr/>
          <p:nvPr/>
        </p:nvSpPr>
        <p:spPr>
          <a:xfrm>
            <a:off x="1156335" y="319881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3" name="Oval 187"/>
          <p:cNvSpPr/>
          <p:nvPr/>
        </p:nvSpPr>
        <p:spPr>
          <a:xfrm>
            <a:off x="1265873" y="3033713"/>
            <a:ext cx="146050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4" name="Freeform 192"/>
          <p:cNvSpPr/>
          <p:nvPr/>
        </p:nvSpPr>
        <p:spPr>
          <a:xfrm>
            <a:off x="2497773" y="3198813"/>
            <a:ext cx="377825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55137" y="358666"/>
              </a:cxn>
              <a:cxn ang="0">
                <a:pos x="55137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82705" y="358666"/>
              </a:cxn>
              <a:cxn ang="0">
                <a:pos x="82705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1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5" name="Oval 193"/>
          <p:cNvSpPr/>
          <p:nvPr/>
        </p:nvSpPr>
        <p:spPr>
          <a:xfrm>
            <a:off x="2608898" y="3033713"/>
            <a:ext cx="147637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6" name="Freeform 194"/>
          <p:cNvSpPr/>
          <p:nvPr/>
        </p:nvSpPr>
        <p:spPr>
          <a:xfrm>
            <a:off x="2940685" y="3198813"/>
            <a:ext cx="376238" cy="800100"/>
          </a:xfrm>
          <a:custGeom>
            <a:avLst/>
            <a:gdLst/>
            <a:ahLst/>
            <a:cxnLst>
              <a:cxn ang="0">
                <a:pos x="294062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94062" y="754117"/>
              </a:cxn>
              <a:cxn ang="0">
                <a:pos x="294062" y="349469"/>
              </a:cxn>
              <a:cxn ang="0">
                <a:pos x="294062" y="349469"/>
              </a:cxn>
              <a:cxn ang="0">
                <a:pos x="294062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94062" y="0"/>
              </a:cxn>
            </a:cxnLst>
            <a:pathLst>
              <a:path w="41" h="87">
                <a:moveTo>
                  <a:pt x="32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2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7" name="Oval 195"/>
          <p:cNvSpPr/>
          <p:nvPr/>
        </p:nvSpPr>
        <p:spPr>
          <a:xfrm>
            <a:off x="3059748" y="3033713"/>
            <a:ext cx="147637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8" name="Freeform 198"/>
          <p:cNvSpPr/>
          <p:nvPr/>
        </p:nvSpPr>
        <p:spPr>
          <a:xfrm>
            <a:off x="1588135" y="319881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9" name="Oval 199"/>
          <p:cNvSpPr/>
          <p:nvPr/>
        </p:nvSpPr>
        <p:spPr>
          <a:xfrm>
            <a:off x="1697673" y="3033713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0" name="Freeform 200"/>
          <p:cNvSpPr/>
          <p:nvPr/>
        </p:nvSpPr>
        <p:spPr>
          <a:xfrm>
            <a:off x="2038985" y="3198813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51" name="Oval 201"/>
          <p:cNvSpPr/>
          <p:nvPr/>
        </p:nvSpPr>
        <p:spPr>
          <a:xfrm>
            <a:off x="2148523" y="3033713"/>
            <a:ext cx="157162" cy="157162"/>
          </a:xfrm>
          <a:prstGeom prst="ellipse">
            <a:avLst/>
          </a:prstGeom>
          <a:solidFill>
            <a:srgbClr val="1C6A78"/>
          </a:solidFill>
          <a:ln w="9525">
            <a:noFill/>
          </a:ln>
        </p:spPr>
        <p:txBody>
          <a:bodyPr anchor="t"/>
          <a:p>
            <a:endParaRPr lang="zh-CN" altLang="en-US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2" name="Caixa de Texto 51"/>
          <p:cNvSpPr txBox="1"/>
          <p:nvPr/>
        </p:nvSpPr>
        <p:spPr>
          <a:xfrm>
            <a:off x="8497570" y="3601720"/>
            <a:ext cx="3752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b="1">
                <a:solidFill>
                  <a:srgbClr val="1C6A78"/>
                </a:solidFill>
              </a:rPr>
              <a:t>Idosos que dependem totalmente da ajuda de algum cuidador.</a:t>
            </a:r>
            <a:endParaRPr lang="pt-BR" altLang="en-US" b="1">
              <a:solidFill>
                <a:srgbClr val="1C6A78"/>
              </a:solidFill>
            </a:endParaRPr>
          </a:p>
        </p:txBody>
      </p:sp>
      <p:sp>
        <p:nvSpPr>
          <p:cNvPr id="53" name="Freeform 182"/>
          <p:cNvSpPr/>
          <p:nvPr/>
        </p:nvSpPr>
        <p:spPr>
          <a:xfrm>
            <a:off x="1590675" y="2149158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54" name="Freeform 184"/>
          <p:cNvSpPr/>
          <p:nvPr/>
        </p:nvSpPr>
        <p:spPr>
          <a:xfrm>
            <a:off x="2041525" y="2149158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55" name="Freeform 186"/>
          <p:cNvSpPr/>
          <p:nvPr/>
        </p:nvSpPr>
        <p:spPr>
          <a:xfrm>
            <a:off x="2492375" y="2149158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56" name="Freeform 192"/>
          <p:cNvSpPr/>
          <p:nvPr/>
        </p:nvSpPr>
        <p:spPr>
          <a:xfrm>
            <a:off x="3816033" y="2149158"/>
            <a:ext cx="377825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55137" y="358666"/>
              </a:cxn>
              <a:cxn ang="0">
                <a:pos x="55137" y="128752"/>
              </a:cxn>
              <a:cxn ang="0">
                <a:pos x="82705" y="128752"/>
              </a:cxn>
              <a:cxn ang="0">
                <a:pos x="82705" y="349469"/>
              </a:cxn>
              <a:cxn ang="0">
                <a:pos x="82705" y="358666"/>
              </a:cxn>
              <a:cxn ang="0">
                <a:pos x="82705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192978" y="404648"/>
              </a:cxn>
              <a:cxn ang="0">
                <a:pos x="19297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03251" y="128752"/>
              </a:cxn>
              <a:cxn ang="0">
                <a:pos x="30325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1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57" name="Freeform 194"/>
          <p:cNvSpPr/>
          <p:nvPr/>
        </p:nvSpPr>
        <p:spPr>
          <a:xfrm>
            <a:off x="4276725" y="2149158"/>
            <a:ext cx="376238" cy="800100"/>
          </a:xfrm>
          <a:custGeom>
            <a:avLst/>
            <a:gdLst/>
            <a:ahLst/>
            <a:cxnLst>
              <a:cxn ang="0">
                <a:pos x="294062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94062" y="754117"/>
              </a:cxn>
              <a:cxn ang="0">
                <a:pos x="294062" y="349469"/>
              </a:cxn>
              <a:cxn ang="0">
                <a:pos x="294062" y="349469"/>
              </a:cxn>
              <a:cxn ang="0">
                <a:pos x="294062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94062" y="0"/>
              </a:cxn>
            </a:cxnLst>
            <a:pathLst>
              <a:path w="41" h="87">
                <a:moveTo>
                  <a:pt x="32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2" y="0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58" name="Freeform 196"/>
          <p:cNvSpPr/>
          <p:nvPr/>
        </p:nvSpPr>
        <p:spPr>
          <a:xfrm>
            <a:off x="4725988" y="2149158"/>
            <a:ext cx="376237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C6A78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59" name="Freeform 198"/>
          <p:cNvSpPr/>
          <p:nvPr/>
        </p:nvSpPr>
        <p:spPr>
          <a:xfrm>
            <a:off x="2924175" y="2149158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60" name="Freeform 200"/>
          <p:cNvSpPr/>
          <p:nvPr/>
        </p:nvSpPr>
        <p:spPr>
          <a:xfrm>
            <a:off x="3375025" y="2149158"/>
            <a:ext cx="376238" cy="800100"/>
          </a:xfrm>
          <a:custGeom>
            <a:avLst/>
            <a:gdLst/>
            <a:ahLst/>
            <a:cxnLst>
              <a:cxn ang="0">
                <a:pos x="284873" y="0"/>
              </a:cxn>
              <a:cxn ang="0">
                <a:pos x="9189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2756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28652" y="800100"/>
              </a:cxn>
              <a:cxn ang="0">
                <a:pos x="174599" y="754117"/>
              </a:cxn>
              <a:cxn ang="0">
                <a:pos x="17459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38925" y="800100"/>
              </a:cxn>
              <a:cxn ang="0">
                <a:pos x="284873" y="754117"/>
              </a:cxn>
              <a:cxn ang="0">
                <a:pos x="284873" y="349469"/>
              </a:cxn>
              <a:cxn ang="0">
                <a:pos x="284873" y="349469"/>
              </a:cxn>
              <a:cxn ang="0">
                <a:pos x="284873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000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84873" y="0"/>
              </a:cxn>
            </a:cxnLst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61" name="Freeform 194"/>
          <p:cNvSpPr/>
          <p:nvPr/>
        </p:nvSpPr>
        <p:spPr>
          <a:xfrm>
            <a:off x="1142365" y="2149158"/>
            <a:ext cx="376238" cy="800100"/>
          </a:xfrm>
          <a:custGeom>
            <a:avLst/>
            <a:gdLst/>
            <a:ahLst/>
            <a:cxnLst>
              <a:cxn ang="0">
                <a:pos x="294062" y="0"/>
              </a:cxn>
              <a:cxn ang="0">
                <a:pos x="101084" y="0"/>
              </a:cxn>
              <a:cxn ang="0">
                <a:pos x="0" y="82769"/>
              </a:cxn>
              <a:cxn ang="0">
                <a:pos x="0" y="82769"/>
              </a:cxn>
              <a:cxn ang="0">
                <a:pos x="0" y="101162"/>
              </a:cxn>
              <a:cxn ang="0">
                <a:pos x="0" y="358666"/>
              </a:cxn>
              <a:cxn ang="0">
                <a:pos x="36758" y="395452"/>
              </a:cxn>
              <a:cxn ang="0">
                <a:pos x="64326" y="358666"/>
              </a:cxn>
              <a:cxn ang="0">
                <a:pos x="64326" y="128752"/>
              </a:cxn>
              <a:cxn ang="0">
                <a:pos x="91894" y="128752"/>
              </a:cxn>
              <a:cxn ang="0">
                <a:pos x="91894" y="349469"/>
              </a:cxn>
              <a:cxn ang="0">
                <a:pos x="91894" y="358666"/>
              </a:cxn>
              <a:cxn ang="0">
                <a:pos x="91894" y="754117"/>
              </a:cxn>
              <a:cxn ang="0">
                <a:pos x="137842" y="800100"/>
              </a:cxn>
              <a:cxn ang="0">
                <a:pos x="183789" y="754117"/>
              </a:cxn>
              <a:cxn ang="0">
                <a:pos x="183789" y="404648"/>
              </a:cxn>
              <a:cxn ang="0">
                <a:pos x="202168" y="404648"/>
              </a:cxn>
              <a:cxn ang="0">
                <a:pos x="202168" y="754117"/>
              </a:cxn>
              <a:cxn ang="0">
                <a:pos x="248115" y="800100"/>
              </a:cxn>
              <a:cxn ang="0">
                <a:pos x="294062" y="754117"/>
              </a:cxn>
              <a:cxn ang="0">
                <a:pos x="294062" y="349469"/>
              </a:cxn>
              <a:cxn ang="0">
                <a:pos x="294062" y="349469"/>
              </a:cxn>
              <a:cxn ang="0">
                <a:pos x="294062" y="128752"/>
              </a:cxn>
              <a:cxn ang="0">
                <a:pos x="312441" y="128752"/>
              </a:cxn>
              <a:cxn ang="0">
                <a:pos x="312441" y="358666"/>
              </a:cxn>
              <a:cxn ang="0">
                <a:pos x="349199" y="395452"/>
              </a:cxn>
              <a:cxn ang="0">
                <a:pos x="376767" y="358666"/>
              </a:cxn>
              <a:cxn ang="0">
                <a:pos x="376767" y="101162"/>
              </a:cxn>
              <a:cxn ang="0">
                <a:pos x="376767" y="82769"/>
              </a:cxn>
              <a:cxn ang="0">
                <a:pos x="376767" y="82769"/>
              </a:cxn>
              <a:cxn ang="0">
                <a:pos x="294062" y="0"/>
              </a:cxn>
            </a:cxnLst>
            <a:pathLst>
              <a:path w="41" h="87">
                <a:moveTo>
                  <a:pt x="32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2" y="0"/>
                </a:cubicBezTo>
                <a:close/>
              </a:path>
            </a:pathLst>
          </a:custGeom>
          <a:solidFill>
            <a:srgbClr val="2DA3B1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63" name="Caixa de Texto 62"/>
          <p:cNvSpPr txBox="1"/>
          <p:nvPr/>
        </p:nvSpPr>
        <p:spPr>
          <a:xfrm>
            <a:off x="8734425" y="2138680"/>
            <a:ext cx="2491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7200" b="1">
                <a:solidFill>
                  <a:srgbClr val="1C6A78"/>
                </a:solidFill>
              </a:rPr>
              <a:t>17,3%</a:t>
            </a:r>
            <a:endParaRPr lang="en-US" altLang="pt-BR" sz="7200" b="1">
              <a:solidFill>
                <a:srgbClr val="1C6A78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框 3"/>
          <p:cNvSpPr txBox="1"/>
          <p:nvPr/>
        </p:nvSpPr>
        <p:spPr>
          <a:xfrm>
            <a:off x="158750" y="206375"/>
            <a:ext cx="3343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zh-CN" altLang="en-US" sz="24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imSun" panose="02010600030101010101" pitchFamily="2" charset="-122"/>
              </a:rPr>
              <a:t>Add  your title here</a:t>
            </a:r>
            <a:endParaRPr lang="zh-CN" altLang="en-US" sz="24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819775" y="1753235"/>
            <a:ext cx="2859088" cy="2043113"/>
          </a:xfrm>
          <a:custGeom>
            <a:avLst/>
            <a:gdLst>
              <a:gd name="connsiteX0" fmla="*/ 2077705 w 2732549"/>
              <a:gd name="connsiteY0" fmla="*/ 0 h 1952677"/>
              <a:gd name="connsiteX1" fmla="*/ 2732549 w 2732549"/>
              <a:gd name="connsiteY1" fmla="*/ 654844 h 1952677"/>
              <a:gd name="connsiteX2" fmla="*/ 2332600 w 2732549"/>
              <a:gd name="connsiteY2" fmla="*/ 1258227 h 1952677"/>
              <a:gd name="connsiteX3" fmla="*/ 2310273 w 2732549"/>
              <a:gd name="connsiteY3" fmla="*/ 1265158 h 1952677"/>
              <a:gd name="connsiteX4" fmla="*/ 2310273 w 2732549"/>
              <a:gd name="connsiteY4" fmla="*/ 1952677 h 1952677"/>
              <a:gd name="connsiteX5" fmla="*/ 468749 w 2732549"/>
              <a:gd name="connsiteY5" fmla="*/ 1952677 h 1952677"/>
              <a:gd name="connsiteX6" fmla="*/ 0 w 2732549"/>
              <a:gd name="connsiteY6" fmla="*/ 1483928 h 1952677"/>
              <a:gd name="connsiteX7" fmla="*/ 0 w 2732549"/>
              <a:gd name="connsiteY7" fmla="*/ 503238 h 1952677"/>
              <a:gd name="connsiteX8" fmla="*/ 1442259 w 2732549"/>
              <a:gd name="connsiteY8" fmla="*/ 503238 h 1952677"/>
              <a:gd name="connsiteX9" fmla="*/ 1474322 w 2732549"/>
              <a:gd name="connsiteY9" fmla="*/ 399949 h 1952677"/>
              <a:gd name="connsiteX10" fmla="*/ 2077705 w 2732549"/>
              <a:gd name="connsiteY10" fmla="*/ 0 h 195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549" h="1952677">
                <a:moveTo>
                  <a:pt x="2077705" y="0"/>
                </a:moveTo>
                <a:cubicBezTo>
                  <a:pt x="2439365" y="0"/>
                  <a:pt x="2732549" y="293184"/>
                  <a:pt x="2732549" y="654844"/>
                </a:cubicBezTo>
                <a:cubicBezTo>
                  <a:pt x="2732549" y="926089"/>
                  <a:pt x="2567633" y="1158816"/>
                  <a:pt x="2332600" y="1258227"/>
                </a:cubicBezTo>
                <a:lnTo>
                  <a:pt x="2310273" y="1265158"/>
                </a:lnTo>
                <a:lnTo>
                  <a:pt x="2310273" y="1952677"/>
                </a:lnTo>
                <a:lnTo>
                  <a:pt x="468749" y="1952677"/>
                </a:lnTo>
                <a:lnTo>
                  <a:pt x="0" y="1483928"/>
                </a:lnTo>
                <a:lnTo>
                  <a:pt x="0" y="503238"/>
                </a:lnTo>
                <a:lnTo>
                  <a:pt x="1442259" y="503238"/>
                </a:lnTo>
                <a:lnTo>
                  <a:pt x="1474322" y="399949"/>
                </a:lnTo>
                <a:cubicBezTo>
                  <a:pt x="1573733" y="164916"/>
                  <a:pt x="1806460" y="0"/>
                  <a:pt x="2077705" y="0"/>
                </a:cubicBezTo>
                <a:close/>
              </a:path>
            </a:pathLst>
          </a:custGeom>
          <a:solidFill>
            <a:srgbClr val="1C6A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 rot="2577208">
            <a:off x="5846763" y="1317625"/>
            <a:ext cx="2805113" cy="2825750"/>
          </a:xfrm>
          <a:custGeom>
            <a:avLst/>
            <a:gdLst>
              <a:gd name="connsiteX0" fmla="*/ 327245 w 2680000"/>
              <a:gd name="connsiteY0" fmla="*/ 1654670 h 2701089"/>
              <a:gd name="connsiteX1" fmla="*/ 329015 w 2680000"/>
              <a:gd name="connsiteY1" fmla="*/ 1654670 h 2701089"/>
              <a:gd name="connsiteX2" fmla="*/ 1441 w 2680000"/>
              <a:gd name="connsiteY2" fmla="*/ 1959641 h 2701089"/>
              <a:gd name="connsiteX3" fmla="*/ 669441 w 2680000"/>
              <a:gd name="connsiteY3" fmla="*/ 2677152 h 2701089"/>
              <a:gd name="connsiteX4" fmla="*/ 668246 w 2680000"/>
              <a:gd name="connsiteY4" fmla="*/ 2677109 h 2701089"/>
              <a:gd name="connsiteX5" fmla="*/ 0 w 2680000"/>
              <a:gd name="connsiteY5" fmla="*/ 1959335 h 2701089"/>
              <a:gd name="connsiteX6" fmla="*/ 1179220 w 2680000"/>
              <a:gd name="connsiteY6" fmla="*/ 175561 h 2701089"/>
              <a:gd name="connsiteX7" fmla="*/ 2104718 w 2680000"/>
              <a:gd name="connsiteY7" fmla="*/ 208632 h 2701089"/>
              <a:gd name="connsiteX8" fmla="*/ 2223140 w 2680000"/>
              <a:gd name="connsiteY8" fmla="*/ 922780 h 2701089"/>
              <a:gd name="connsiteX9" fmla="*/ 2211522 w 2680000"/>
              <a:gd name="connsiteY9" fmla="*/ 943066 h 2701089"/>
              <a:gd name="connsiteX10" fmla="*/ 2680000 w 2680000"/>
              <a:gd name="connsiteY10" fmla="*/ 1446267 h 2701089"/>
              <a:gd name="connsiteX11" fmla="*/ 1332175 w 2680000"/>
              <a:gd name="connsiteY11" fmla="*/ 2701089 h 2701089"/>
              <a:gd name="connsiteX12" fmla="*/ 669687 w 2680000"/>
              <a:gd name="connsiteY12" fmla="*/ 2677415 h 2701089"/>
              <a:gd name="connsiteX13" fmla="*/ 669441 w 2680000"/>
              <a:gd name="connsiteY13" fmla="*/ 2677152 h 2701089"/>
              <a:gd name="connsiteX14" fmla="*/ 1330735 w 2680000"/>
              <a:gd name="connsiteY14" fmla="*/ 2700782 h 2701089"/>
              <a:gd name="connsiteX15" fmla="*/ 2454381 w 2680000"/>
              <a:gd name="connsiteY15" fmla="*/ 1654670 h 2701089"/>
              <a:gd name="connsiteX16" fmla="*/ 329015 w 2680000"/>
              <a:gd name="connsiteY16" fmla="*/ 1654670 h 2701089"/>
              <a:gd name="connsiteX17" fmla="*/ 1057041 w 2680000"/>
              <a:gd name="connsiteY17" fmla="*/ 976880 h 2701089"/>
              <a:gd name="connsiteX18" fmla="*/ 1010126 w 2680000"/>
              <a:gd name="connsiteY18" fmla="*/ 879434 h 2701089"/>
              <a:gd name="connsiteX19" fmla="*/ 1179220 w 2680000"/>
              <a:gd name="connsiteY19" fmla="*/ 175561 h 27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80000" h="2701089">
                <a:moveTo>
                  <a:pt x="327245" y="1654670"/>
                </a:moveTo>
                <a:lnTo>
                  <a:pt x="329015" y="1654670"/>
                </a:lnTo>
                <a:lnTo>
                  <a:pt x="1441" y="1959641"/>
                </a:lnTo>
                <a:lnTo>
                  <a:pt x="669441" y="2677152"/>
                </a:lnTo>
                <a:lnTo>
                  <a:pt x="668246" y="2677109"/>
                </a:lnTo>
                <a:lnTo>
                  <a:pt x="0" y="1959335"/>
                </a:lnTo>
                <a:close/>
                <a:moveTo>
                  <a:pt x="1179220" y="175561"/>
                </a:moveTo>
                <a:cubicBezTo>
                  <a:pt x="1443921" y="-70876"/>
                  <a:pt x="1858282" y="-56069"/>
                  <a:pt x="2104718" y="208632"/>
                </a:cubicBezTo>
                <a:cubicBezTo>
                  <a:pt x="2289546" y="407159"/>
                  <a:pt x="2327424" y="689868"/>
                  <a:pt x="2223140" y="922780"/>
                </a:cubicBezTo>
                <a:lnTo>
                  <a:pt x="2211522" y="943066"/>
                </a:lnTo>
                <a:lnTo>
                  <a:pt x="2680000" y="1446267"/>
                </a:lnTo>
                <a:lnTo>
                  <a:pt x="1332175" y="2701089"/>
                </a:lnTo>
                <a:lnTo>
                  <a:pt x="669687" y="2677415"/>
                </a:lnTo>
                <a:lnTo>
                  <a:pt x="669441" y="2677152"/>
                </a:lnTo>
                <a:lnTo>
                  <a:pt x="1330735" y="2700782"/>
                </a:lnTo>
                <a:lnTo>
                  <a:pt x="2454381" y="1654670"/>
                </a:lnTo>
                <a:lnTo>
                  <a:pt x="329015" y="1654670"/>
                </a:lnTo>
                <a:lnTo>
                  <a:pt x="1057041" y="976880"/>
                </a:lnTo>
                <a:lnTo>
                  <a:pt x="1010126" y="879434"/>
                </a:lnTo>
                <a:cubicBezTo>
                  <a:pt x="922733" y="639673"/>
                  <a:pt x="980693" y="360388"/>
                  <a:pt x="1179220" y="175561"/>
                </a:cubicBezTo>
                <a:close/>
              </a:path>
            </a:pathLst>
          </a:cu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34263" y="1868488"/>
            <a:ext cx="1054100" cy="10541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7413" name="文本框 6"/>
          <p:cNvSpPr txBox="1"/>
          <p:nvPr/>
        </p:nvSpPr>
        <p:spPr>
          <a:xfrm>
            <a:off x="7434263" y="1974850"/>
            <a:ext cx="10541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en-US" altLang="zh-CN" sz="4000" dirty="0">
                <a:solidFill>
                  <a:srgbClr val="7F7F7F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02</a:t>
            </a:r>
            <a:endParaRPr lang="zh-CN" altLang="en-US" sz="4000" dirty="0">
              <a:solidFill>
                <a:srgbClr val="7F7F7F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295650" y="1160463"/>
            <a:ext cx="2860675" cy="2043113"/>
          </a:xfrm>
          <a:custGeom>
            <a:avLst/>
            <a:gdLst>
              <a:gd name="connsiteX0" fmla="*/ 2077705 w 2732549"/>
              <a:gd name="connsiteY0" fmla="*/ 0 h 1952677"/>
              <a:gd name="connsiteX1" fmla="*/ 2732549 w 2732549"/>
              <a:gd name="connsiteY1" fmla="*/ 654844 h 1952677"/>
              <a:gd name="connsiteX2" fmla="*/ 2332600 w 2732549"/>
              <a:gd name="connsiteY2" fmla="*/ 1258227 h 1952677"/>
              <a:gd name="connsiteX3" fmla="*/ 2310273 w 2732549"/>
              <a:gd name="connsiteY3" fmla="*/ 1265158 h 1952677"/>
              <a:gd name="connsiteX4" fmla="*/ 2310273 w 2732549"/>
              <a:gd name="connsiteY4" fmla="*/ 1952677 h 1952677"/>
              <a:gd name="connsiteX5" fmla="*/ 468749 w 2732549"/>
              <a:gd name="connsiteY5" fmla="*/ 1952677 h 1952677"/>
              <a:gd name="connsiteX6" fmla="*/ 0 w 2732549"/>
              <a:gd name="connsiteY6" fmla="*/ 1483928 h 1952677"/>
              <a:gd name="connsiteX7" fmla="*/ 0 w 2732549"/>
              <a:gd name="connsiteY7" fmla="*/ 503238 h 1952677"/>
              <a:gd name="connsiteX8" fmla="*/ 1442259 w 2732549"/>
              <a:gd name="connsiteY8" fmla="*/ 503238 h 1952677"/>
              <a:gd name="connsiteX9" fmla="*/ 1474322 w 2732549"/>
              <a:gd name="connsiteY9" fmla="*/ 399949 h 1952677"/>
              <a:gd name="connsiteX10" fmla="*/ 2077705 w 2732549"/>
              <a:gd name="connsiteY10" fmla="*/ 0 h 195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549" h="1952677">
                <a:moveTo>
                  <a:pt x="2077705" y="0"/>
                </a:moveTo>
                <a:cubicBezTo>
                  <a:pt x="2439365" y="0"/>
                  <a:pt x="2732549" y="293184"/>
                  <a:pt x="2732549" y="654844"/>
                </a:cubicBezTo>
                <a:cubicBezTo>
                  <a:pt x="2732549" y="926089"/>
                  <a:pt x="2567633" y="1158816"/>
                  <a:pt x="2332600" y="1258227"/>
                </a:cubicBezTo>
                <a:lnTo>
                  <a:pt x="2310273" y="1265158"/>
                </a:lnTo>
                <a:lnTo>
                  <a:pt x="2310273" y="1952677"/>
                </a:lnTo>
                <a:lnTo>
                  <a:pt x="468749" y="1952677"/>
                </a:lnTo>
                <a:lnTo>
                  <a:pt x="0" y="1483928"/>
                </a:lnTo>
                <a:lnTo>
                  <a:pt x="0" y="503238"/>
                </a:lnTo>
                <a:lnTo>
                  <a:pt x="1442259" y="503238"/>
                </a:lnTo>
                <a:lnTo>
                  <a:pt x="1474322" y="399949"/>
                </a:lnTo>
                <a:cubicBezTo>
                  <a:pt x="1573733" y="164916"/>
                  <a:pt x="1806460" y="0"/>
                  <a:pt x="2077705" y="0"/>
                </a:cubicBezTo>
                <a:close/>
              </a:path>
            </a:pathLst>
          </a:custGeom>
          <a:solidFill>
            <a:srgbClr val="1C6A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43475" y="1314450"/>
            <a:ext cx="1052513" cy="10541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7418" name="文本框 11"/>
          <p:cNvSpPr txBox="1"/>
          <p:nvPr/>
        </p:nvSpPr>
        <p:spPr>
          <a:xfrm>
            <a:off x="4943475" y="1420813"/>
            <a:ext cx="1052513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en-US" altLang="zh-CN" sz="4400" dirty="0">
                <a:solidFill>
                  <a:srgbClr val="7F7F7F"/>
                </a:solidFill>
                <a:latin typeface="Impact" panose="020B0806030902050204" pitchFamily="34" charset="0"/>
                <a:sym typeface="+mn-ea"/>
              </a:rPr>
              <a:t>01</a:t>
            </a:r>
            <a:endParaRPr lang="zh-CN" altLang="en-US" sz="3200" dirty="0">
              <a:solidFill>
                <a:srgbClr val="7F7F7F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  <a:p>
            <a:pPr algn="ctr" defTabSz="914400"/>
            <a:endParaRPr lang="zh-CN" altLang="en-US" sz="3200" b="1" dirty="0">
              <a:solidFill>
                <a:srgbClr val="7F7F7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 rot="10800000">
            <a:off x="3295650" y="3282950"/>
            <a:ext cx="2860675" cy="2043113"/>
          </a:xfrm>
          <a:custGeom>
            <a:avLst/>
            <a:gdLst>
              <a:gd name="connsiteX0" fmla="*/ 2077705 w 2732549"/>
              <a:gd name="connsiteY0" fmla="*/ 0 h 1952677"/>
              <a:gd name="connsiteX1" fmla="*/ 2732549 w 2732549"/>
              <a:gd name="connsiteY1" fmla="*/ 654844 h 1952677"/>
              <a:gd name="connsiteX2" fmla="*/ 2332600 w 2732549"/>
              <a:gd name="connsiteY2" fmla="*/ 1258227 h 1952677"/>
              <a:gd name="connsiteX3" fmla="*/ 2310273 w 2732549"/>
              <a:gd name="connsiteY3" fmla="*/ 1265158 h 1952677"/>
              <a:gd name="connsiteX4" fmla="*/ 2310273 w 2732549"/>
              <a:gd name="connsiteY4" fmla="*/ 1952677 h 1952677"/>
              <a:gd name="connsiteX5" fmla="*/ 468749 w 2732549"/>
              <a:gd name="connsiteY5" fmla="*/ 1952677 h 1952677"/>
              <a:gd name="connsiteX6" fmla="*/ 0 w 2732549"/>
              <a:gd name="connsiteY6" fmla="*/ 1483928 h 1952677"/>
              <a:gd name="connsiteX7" fmla="*/ 0 w 2732549"/>
              <a:gd name="connsiteY7" fmla="*/ 503238 h 1952677"/>
              <a:gd name="connsiteX8" fmla="*/ 1442259 w 2732549"/>
              <a:gd name="connsiteY8" fmla="*/ 503238 h 1952677"/>
              <a:gd name="connsiteX9" fmla="*/ 1474322 w 2732549"/>
              <a:gd name="connsiteY9" fmla="*/ 399949 h 1952677"/>
              <a:gd name="connsiteX10" fmla="*/ 2077705 w 2732549"/>
              <a:gd name="connsiteY10" fmla="*/ 0 h 195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549" h="1952677">
                <a:moveTo>
                  <a:pt x="2077705" y="0"/>
                </a:moveTo>
                <a:cubicBezTo>
                  <a:pt x="2439365" y="0"/>
                  <a:pt x="2732549" y="293184"/>
                  <a:pt x="2732549" y="654844"/>
                </a:cubicBezTo>
                <a:cubicBezTo>
                  <a:pt x="2732549" y="926089"/>
                  <a:pt x="2567633" y="1158816"/>
                  <a:pt x="2332600" y="1258227"/>
                </a:cubicBezTo>
                <a:lnTo>
                  <a:pt x="2310273" y="1265158"/>
                </a:lnTo>
                <a:lnTo>
                  <a:pt x="2310273" y="1952677"/>
                </a:lnTo>
                <a:lnTo>
                  <a:pt x="468749" y="1952677"/>
                </a:lnTo>
                <a:lnTo>
                  <a:pt x="0" y="1483928"/>
                </a:lnTo>
                <a:lnTo>
                  <a:pt x="0" y="503238"/>
                </a:lnTo>
                <a:lnTo>
                  <a:pt x="1442259" y="503238"/>
                </a:lnTo>
                <a:lnTo>
                  <a:pt x="1474322" y="399949"/>
                </a:lnTo>
                <a:cubicBezTo>
                  <a:pt x="1573733" y="164916"/>
                  <a:pt x="1806460" y="0"/>
                  <a:pt x="2077705" y="0"/>
                </a:cubicBezTo>
                <a:close/>
              </a:path>
            </a:pathLst>
          </a:custGeom>
          <a:solidFill>
            <a:srgbClr val="1C6A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3455988" y="4117975"/>
            <a:ext cx="1052513" cy="10541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 rot="13377208">
            <a:off x="4090988" y="3208338"/>
            <a:ext cx="2568575" cy="1093788"/>
          </a:xfrm>
          <a:custGeom>
            <a:avLst/>
            <a:gdLst>
              <a:gd name="connsiteX0" fmla="*/ 0 w 2454381"/>
              <a:gd name="connsiteY0" fmla="*/ 304665 h 1046112"/>
              <a:gd name="connsiteX1" fmla="*/ 327245 w 2454381"/>
              <a:gd name="connsiteY1" fmla="*/ 0 h 1046112"/>
              <a:gd name="connsiteX2" fmla="*/ 2454381 w 2454381"/>
              <a:gd name="connsiteY2" fmla="*/ 0 h 1046112"/>
              <a:gd name="connsiteX3" fmla="*/ 1330735 w 2454381"/>
              <a:gd name="connsiteY3" fmla="*/ 1046112 h 1046112"/>
              <a:gd name="connsiteX4" fmla="*/ 668246 w 2454381"/>
              <a:gd name="connsiteY4" fmla="*/ 1022439 h 10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381" h="1046112">
                <a:moveTo>
                  <a:pt x="0" y="304665"/>
                </a:moveTo>
                <a:lnTo>
                  <a:pt x="327245" y="0"/>
                </a:lnTo>
                <a:lnTo>
                  <a:pt x="2454381" y="0"/>
                </a:lnTo>
                <a:lnTo>
                  <a:pt x="1330735" y="1046112"/>
                </a:lnTo>
                <a:lnTo>
                  <a:pt x="668246" y="1022439"/>
                </a:lnTo>
                <a:close/>
              </a:path>
            </a:pathLst>
          </a:cu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7423" name="文本框 16"/>
          <p:cNvSpPr txBox="1"/>
          <p:nvPr/>
        </p:nvSpPr>
        <p:spPr>
          <a:xfrm>
            <a:off x="3502025" y="4192905"/>
            <a:ext cx="10541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en-US" altLang="zh-CN" sz="4400" dirty="0">
                <a:solidFill>
                  <a:srgbClr val="7F7F7F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03</a:t>
            </a:r>
            <a:endParaRPr lang="zh-CN" altLang="en-US" sz="4000" dirty="0">
              <a:solidFill>
                <a:srgbClr val="7F7F7F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rot="10800000">
            <a:off x="5788025" y="3836988"/>
            <a:ext cx="2859088" cy="2044700"/>
          </a:xfrm>
          <a:custGeom>
            <a:avLst/>
            <a:gdLst>
              <a:gd name="connsiteX0" fmla="*/ 2077705 w 2732549"/>
              <a:gd name="connsiteY0" fmla="*/ 0 h 1952677"/>
              <a:gd name="connsiteX1" fmla="*/ 2732549 w 2732549"/>
              <a:gd name="connsiteY1" fmla="*/ 654844 h 1952677"/>
              <a:gd name="connsiteX2" fmla="*/ 2332600 w 2732549"/>
              <a:gd name="connsiteY2" fmla="*/ 1258227 h 1952677"/>
              <a:gd name="connsiteX3" fmla="*/ 2310273 w 2732549"/>
              <a:gd name="connsiteY3" fmla="*/ 1265158 h 1952677"/>
              <a:gd name="connsiteX4" fmla="*/ 2310273 w 2732549"/>
              <a:gd name="connsiteY4" fmla="*/ 1952677 h 1952677"/>
              <a:gd name="connsiteX5" fmla="*/ 468749 w 2732549"/>
              <a:gd name="connsiteY5" fmla="*/ 1952677 h 1952677"/>
              <a:gd name="connsiteX6" fmla="*/ 0 w 2732549"/>
              <a:gd name="connsiteY6" fmla="*/ 1483928 h 1952677"/>
              <a:gd name="connsiteX7" fmla="*/ 0 w 2732549"/>
              <a:gd name="connsiteY7" fmla="*/ 503238 h 1952677"/>
              <a:gd name="connsiteX8" fmla="*/ 1442259 w 2732549"/>
              <a:gd name="connsiteY8" fmla="*/ 503238 h 1952677"/>
              <a:gd name="connsiteX9" fmla="*/ 1474322 w 2732549"/>
              <a:gd name="connsiteY9" fmla="*/ 399949 h 1952677"/>
              <a:gd name="connsiteX10" fmla="*/ 2077705 w 2732549"/>
              <a:gd name="connsiteY10" fmla="*/ 0 h 195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549" h="1952677">
                <a:moveTo>
                  <a:pt x="2077705" y="0"/>
                </a:moveTo>
                <a:cubicBezTo>
                  <a:pt x="2439365" y="0"/>
                  <a:pt x="2732549" y="293184"/>
                  <a:pt x="2732549" y="654844"/>
                </a:cubicBezTo>
                <a:cubicBezTo>
                  <a:pt x="2732549" y="926089"/>
                  <a:pt x="2567633" y="1158816"/>
                  <a:pt x="2332600" y="1258227"/>
                </a:cubicBezTo>
                <a:lnTo>
                  <a:pt x="2310273" y="1265158"/>
                </a:lnTo>
                <a:lnTo>
                  <a:pt x="2310273" y="1952677"/>
                </a:lnTo>
                <a:lnTo>
                  <a:pt x="468749" y="1952677"/>
                </a:lnTo>
                <a:lnTo>
                  <a:pt x="0" y="1483928"/>
                </a:lnTo>
                <a:lnTo>
                  <a:pt x="0" y="503238"/>
                </a:lnTo>
                <a:lnTo>
                  <a:pt x="1442259" y="503238"/>
                </a:lnTo>
                <a:lnTo>
                  <a:pt x="1474322" y="399949"/>
                </a:lnTo>
                <a:cubicBezTo>
                  <a:pt x="1573733" y="164916"/>
                  <a:pt x="1806460" y="0"/>
                  <a:pt x="2077705" y="0"/>
                </a:cubicBezTo>
                <a:close/>
              </a:path>
            </a:pathLst>
          </a:custGeom>
          <a:solidFill>
            <a:srgbClr val="1C6A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 rot="10800000">
            <a:off x="5946775" y="4673600"/>
            <a:ext cx="1054100" cy="105251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 rot="13377208">
            <a:off x="5786438" y="3454400"/>
            <a:ext cx="2803525" cy="2827338"/>
          </a:xfrm>
          <a:custGeom>
            <a:avLst/>
            <a:gdLst>
              <a:gd name="connsiteX0" fmla="*/ 327245 w 2680000"/>
              <a:gd name="connsiteY0" fmla="*/ 1654670 h 2701089"/>
              <a:gd name="connsiteX1" fmla="*/ 329015 w 2680000"/>
              <a:gd name="connsiteY1" fmla="*/ 1654670 h 2701089"/>
              <a:gd name="connsiteX2" fmla="*/ 1441 w 2680000"/>
              <a:gd name="connsiteY2" fmla="*/ 1959641 h 2701089"/>
              <a:gd name="connsiteX3" fmla="*/ 669441 w 2680000"/>
              <a:gd name="connsiteY3" fmla="*/ 2677152 h 2701089"/>
              <a:gd name="connsiteX4" fmla="*/ 668246 w 2680000"/>
              <a:gd name="connsiteY4" fmla="*/ 2677109 h 2701089"/>
              <a:gd name="connsiteX5" fmla="*/ 0 w 2680000"/>
              <a:gd name="connsiteY5" fmla="*/ 1959335 h 2701089"/>
              <a:gd name="connsiteX6" fmla="*/ 1179220 w 2680000"/>
              <a:gd name="connsiteY6" fmla="*/ 175561 h 2701089"/>
              <a:gd name="connsiteX7" fmla="*/ 2104718 w 2680000"/>
              <a:gd name="connsiteY7" fmla="*/ 208632 h 2701089"/>
              <a:gd name="connsiteX8" fmla="*/ 2223140 w 2680000"/>
              <a:gd name="connsiteY8" fmla="*/ 922780 h 2701089"/>
              <a:gd name="connsiteX9" fmla="*/ 2211522 w 2680000"/>
              <a:gd name="connsiteY9" fmla="*/ 943066 h 2701089"/>
              <a:gd name="connsiteX10" fmla="*/ 2680000 w 2680000"/>
              <a:gd name="connsiteY10" fmla="*/ 1446267 h 2701089"/>
              <a:gd name="connsiteX11" fmla="*/ 1332175 w 2680000"/>
              <a:gd name="connsiteY11" fmla="*/ 2701089 h 2701089"/>
              <a:gd name="connsiteX12" fmla="*/ 669687 w 2680000"/>
              <a:gd name="connsiteY12" fmla="*/ 2677415 h 2701089"/>
              <a:gd name="connsiteX13" fmla="*/ 669441 w 2680000"/>
              <a:gd name="connsiteY13" fmla="*/ 2677152 h 2701089"/>
              <a:gd name="connsiteX14" fmla="*/ 1330735 w 2680000"/>
              <a:gd name="connsiteY14" fmla="*/ 2700782 h 2701089"/>
              <a:gd name="connsiteX15" fmla="*/ 2454381 w 2680000"/>
              <a:gd name="connsiteY15" fmla="*/ 1654670 h 2701089"/>
              <a:gd name="connsiteX16" fmla="*/ 329015 w 2680000"/>
              <a:gd name="connsiteY16" fmla="*/ 1654670 h 2701089"/>
              <a:gd name="connsiteX17" fmla="*/ 1057041 w 2680000"/>
              <a:gd name="connsiteY17" fmla="*/ 976880 h 2701089"/>
              <a:gd name="connsiteX18" fmla="*/ 1010126 w 2680000"/>
              <a:gd name="connsiteY18" fmla="*/ 879434 h 2701089"/>
              <a:gd name="connsiteX19" fmla="*/ 1179220 w 2680000"/>
              <a:gd name="connsiteY19" fmla="*/ 175561 h 27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80000" h="2701089">
                <a:moveTo>
                  <a:pt x="327245" y="1654670"/>
                </a:moveTo>
                <a:lnTo>
                  <a:pt x="329015" y="1654670"/>
                </a:lnTo>
                <a:lnTo>
                  <a:pt x="1441" y="1959641"/>
                </a:lnTo>
                <a:lnTo>
                  <a:pt x="669441" y="2677152"/>
                </a:lnTo>
                <a:lnTo>
                  <a:pt x="668246" y="2677109"/>
                </a:lnTo>
                <a:lnTo>
                  <a:pt x="0" y="1959335"/>
                </a:lnTo>
                <a:close/>
                <a:moveTo>
                  <a:pt x="1179220" y="175561"/>
                </a:moveTo>
                <a:cubicBezTo>
                  <a:pt x="1443921" y="-70876"/>
                  <a:pt x="1858282" y="-56069"/>
                  <a:pt x="2104718" y="208632"/>
                </a:cubicBezTo>
                <a:cubicBezTo>
                  <a:pt x="2289546" y="407159"/>
                  <a:pt x="2327424" y="689868"/>
                  <a:pt x="2223140" y="922780"/>
                </a:cubicBezTo>
                <a:lnTo>
                  <a:pt x="2211522" y="943066"/>
                </a:lnTo>
                <a:lnTo>
                  <a:pt x="2680000" y="1446267"/>
                </a:lnTo>
                <a:lnTo>
                  <a:pt x="1332175" y="2701089"/>
                </a:lnTo>
                <a:lnTo>
                  <a:pt x="669687" y="2677415"/>
                </a:lnTo>
                <a:lnTo>
                  <a:pt x="669441" y="2677152"/>
                </a:lnTo>
                <a:lnTo>
                  <a:pt x="1330735" y="2700782"/>
                </a:lnTo>
                <a:lnTo>
                  <a:pt x="2454381" y="1654670"/>
                </a:lnTo>
                <a:lnTo>
                  <a:pt x="329015" y="1654670"/>
                </a:lnTo>
                <a:lnTo>
                  <a:pt x="1057041" y="976880"/>
                </a:lnTo>
                <a:lnTo>
                  <a:pt x="1010126" y="879434"/>
                </a:lnTo>
                <a:cubicBezTo>
                  <a:pt x="922733" y="639673"/>
                  <a:pt x="980693" y="360388"/>
                  <a:pt x="1179220" y="175561"/>
                </a:cubicBezTo>
                <a:close/>
              </a:path>
            </a:pathLst>
          </a:cu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7428" name="文本框 21"/>
          <p:cNvSpPr txBox="1"/>
          <p:nvPr/>
        </p:nvSpPr>
        <p:spPr>
          <a:xfrm>
            <a:off x="5946775" y="4776788"/>
            <a:ext cx="10541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en-US" altLang="zh-CN" sz="4400" dirty="0">
                <a:solidFill>
                  <a:srgbClr val="7F7F7F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04</a:t>
            </a:r>
            <a:endParaRPr lang="en-US" altLang="zh-CN" sz="4400" dirty="0">
              <a:solidFill>
                <a:srgbClr val="7F7F7F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17430" name="文本框 23"/>
          <p:cNvSpPr txBox="1"/>
          <p:nvPr/>
        </p:nvSpPr>
        <p:spPr>
          <a:xfrm>
            <a:off x="3743325" y="2263775"/>
            <a:ext cx="13474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/>
            <a:r>
              <a:rPr lang="en-US" altLang="pt-BR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Rápido.</a:t>
            </a:r>
            <a:endParaRPr lang="en-US" altLang="pt-BR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1" name="文本框 24"/>
          <p:cNvSpPr txBox="1"/>
          <p:nvPr/>
        </p:nvSpPr>
        <p:spPr>
          <a:xfrm>
            <a:off x="6348095" y="2818130"/>
            <a:ext cx="13563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/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Prático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2" name="文本框 25"/>
          <p:cNvSpPr txBox="1"/>
          <p:nvPr/>
        </p:nvSpPr>
        <p:spPr>
          <a:xfrm>
            <a:off x="6667183" y="4158615"/>
            <a:ext cx="17907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Acessivel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3" name="文本框 26"/>
          <p:cNvSpPr txBox="1"/>
          <p:nvPr/>
        </p:nvSpPr>
        <p:spPr>
          <a:xfrm>
            <a:off x="4386580" y="3691890"/>
            <a:ext cx="14014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/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Fácil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7434" name="组合 27"/>
          <p:cNvGrpSpPr/>
          <p:nvPr/>
        </p:nvGrpSpPr>
        <p:grpSpPr>
          <a:xfrm>
            <a:off x="8458200" y="3317875"/>
            <a:ext cx="1112838" cy="2884488"/>
            <a:chOff x="7327883" y="1455303"/>
            <a:chExt cx="1766888" cy="4583113"/>
          </a:xfrm>
        </p:grpSpPr>
        <p:sp>
          <p:nvSpPr>
            <p:cNvPr id="17435" name="Freeform 36"/>
            <p:cNvSpPr/>
            <p:nvPr/>
          </p:nvSpPr>
          <p:spPr>
            <a:xfrm>
              <a:off x="7642208" y="1831541"/>
              <a:ext cx="358775" cy="481013"/>
            </a:xfrm>
            <a:custGeom>
              <a:avLst/>
              <a:gdLst/>
              <a:ahLst/>
              <a:cxnLst>
                <a:cxn ang="0">
                  <a:pos x="32616" y="201505"/>
                </a:cxn>
                <a:cxn ang="0">
                  <a:pos x="0" y="234006"/>
                </a:cxn>
                <a:cxn ang="0">
                  <a:pos x="156556" y="481013"/>
                </a:cxn>
                <a:cxn ang="0">
                  <a:pos x="319636" y="344509"/>
                </a:cxn>
                <a:cxn ang="0">
                  <a:pos x="358775" y="253507"/>
                </a:cxn>
                <a:cxn ang="0">
                  <a:pos x="345729" y="32501"/>
                </a:cxn>
                <a:cxn ang="0">
                  <a:pos x="32616" y="201505"/>
                </a:cxn>
              </a:cxnLst>
              <a:pathLst>
                <a:path w="55" h="74">
                  <a:moveTo>
                    <a:pt x="5" y="31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3" y="10"/>
                    <a:pt x="53" y="5"/>
                  </a:cubicBezTo>
                  <a:cubicBezTo>
                    <a:pt x="53" y="0"/>
                    <a:pt x="5" y="31"/>
                    <a:pt x="5" y="31"/>
                  </a:cubicBezTo>
                  <a:close/>
                </a:path>
              </a:pathLst>
            </a:custGeom>
            <a:solidFill>
              <a:srgbClr val="D69B6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36" name="Freeform 37"/>
            <p:cNvSpPr/>
            <p:nvPr/>
          </p:nvSpPr>
          <p:spPr>
            <a:xfrm>
              <a:off x="7562833" y="1526741"/>
              <a:ext cx="477838" cy="598488"/>
            </a:xfrm>
            <a:custGeom>
              <a:avLst/>
              <a:gdLst/>
              <a:ahLst/>
              <a:cxnLst>
                <a:cxn ang="0">
                  <a:pos x="0" y="149622"/>
                </a:cxn>
                <a:cxn ang="0">
                  <a:pos x="0" y="279728"/>
                </a:cxn>
                <a:cxn ang="0">
                  <a:pos x="39274" y="403329"/>
                </a:cxn>
                <a:cxn ang="0">
                  <a:pos x="144006" y="559456"/>
                </a:cxn>
                <a:cxn ang="0">
                  <a:pos x="222555" y="591983"/>
                </a:cxn>
                <a:cxn ang="0">
                  <a:pos x="320741" y="526930"/>
                </a:cxn>
                <a:cxn ang="0">
                  <a:pos x="425472" y="351286"/>
                </a:cxn>
                <a:cxn ang="0">
                  <a:pos x="438564" y="357792"/>
                </a:cxn>
                <a:cxn ang="0">
                  <a:pos x="464747" y="292739"/>
                </a:cxn>
                <a:cxn ang="0">
                  <a:pos x="438564" y="221180"/>
                </a:cxn>
                <a:cxn ang="0">
                  <a:pos x="333832" y="39032"/>
                </a:cxn>
                <a:cxn ang="0">
                  <a:pos x="0" y="149622"/>
                </a:cxn>
              </a:cxnLst>
              <a:pathLst>
                <a:path w="73" h="92">
                  <a:moveTo>
                    <a:pt x="0" y="2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1" y="62"/>
                    <a:pt x="6" y="62"/>
                  </a:cubicBezTo>
                  <a:cubicBezTo>
                    <a:pt x="6" y="62"/>
                    <a:pt x="12" y="79"/>
                    <a:pt x="22" y="86"/>
                  </a:cubicBezTo>
                  <a:cubicBezTo>
                    <a:pt x="22" y="86"/>
                    <a:pt x="27" y="92"/>
                    <a:pt x="34" y="91"/>
                  </a:cubicBezTo>
                  <a:cubicBezTo>
                    <a:pt x="41" y="90"/>
                    <a:pt x="47" y="82"/>
                    <a:pt x="49" y="81"/>
                  </a:cubicBezTo>
                  <a:cubicBezTo>
                    <a:pt x="51" y="80"/>
                    <a:pt x="63" y="70"/>
                    <a:pt x="65" y="54"/>
                  </a:cubicBezTo>
                  <a:cubicBezTo>
                    <a:pt x="65" y="54"/>
                    <a:pt x="64" y="56"/>
                    <a:pt x="67" y="55"/>
                  </a:cubicBezTo>
                  <a:cubicBezTo>
                    <a:pt x="70" y="54"/>
                    <a:pt x="71" y="48"/>
                    <a:pt x="71" y="45"/>
                  </a:cubicBezTo>
                  <a:cubicBezTo>
                    <a:pt x="70" y="43"/>
                    <a:pt x="73" y="36"/>
                    <a:pt x="67" y="34"/>
                  </a:cubicBezTo>
                  <a:cubicBezTo>
                    <a:pt x="67" y="34"/>
                    <a:pt x="65" y="11"/>
                    <a:pt x="51" y="6"/>
                  </a:cubicBezTo>
                  <a:cubicBezTo>
                    <a:pt x="37" y="1"/>
                    <a:pt x="13" y="0"/>
                    <a:pt x="0" y="23"/>
                  </a:cubicBezTo>
                  <a:close/>
                </a:path>
              </a:pathLst>
            </a:custGeom>
            <a:solidFill>
              <a:srgbClr val="F2C279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37" name="Freeform 38"/>
            <p:cNvSpPr/>
            <p:nvPr/>
          </p:nvSpPr>
          <p:spPr>
            <a:xfrm>
              <a:off x="7753333" y="1572778"/>
              <a:ext cx="287338" cy="546100"/>
            </a:xfrm>
            <a:custGeom>
              <a:avLst/>
              <a:gdLst/>
              <a:ahLst/>
              <a:cxnLst>
                <a:cxn ang="0">
                  <a:pos x="274277" y="247045"/>
                </a:cxn>
                <a:cxn ang="0">
                  <a:pos x="248156" y="175532"/>
                </a:cxn>
                <a:cxn ang="0">
                  <a:pos x="156730" y="0"/>
                </a:cxn>
                <a:cxn ang="0">
                  <a:pos x="143669" y="156029"/>
                </a:cxn>
                <a:cxn ang="0">
                  <a:pos x="195912" y="234043"/>
                </a:cxn>
                <a:cxn ang="0">
                  <a:pos x="143669" y="344563"/>
                </a:cxn>
                <a:cxn ang="0">
                  <a:pos x="84895" y="474587"/>
                </a:cxn>
                <a:cxn ang="0">
                  <a:pos x="0" y="539599"/>
                </a:cxn>
                <a:cxn ang="0">
                  <a:pos x="32652" y="546100"/>
                </a:cxn>
                <a:cxn ang="0">
                  <a:pos x="130608" y="481088"/>
                </a:cxn>
                <a:cxn ang="0">
                  <a:pos x="235095" y="305556"/>
                </a:cxn>
                <a:cxn ang="0">
                  <a:pos x="248156" y="312057"/>
                </a:cxn>
                <a:cxn ang="0">
                  <a:pos x="274277" y="247045"/>
                </a:cxn>
              </a:cxnLst>
              <a:pathLst>
                <a:path w="44" h="84">
                  <a:moveTo>
                    <a:pt x="42" y="38"/>
                  </a:moveTo>
                  <a:cubicBezTo>
                    <a:pt x="41" y="36"/>
                    <a:pt x="44" y="29"/>
                    <a:pt x="38" y="27"/>
                  </a:cubicBezTo>
                  <a:cubicBezTo>
                    <a:pt x="38" y="27"/>
                    <a:pt x="36" y="6"/>
                    <a:pt x="24" y="0"/>
                  </a:cubicBezTo>
                  <a:cubicBezTo>
                    <a:pt x="22" y="11"/>
                    <a:pt x="21" y="22"/>
                    <a:pt x="22" y="24"/>
                  </a:cubicBezTo>
                  <a:cubicBezTo>
                    <a:pt x="24" y="28"/>
                    <a:pt x="31" y="30"/>
                    <a:pt x="30" y="36"/>
                  </a:cubicBezTo>
                  <a:cubicBezTo>
                    <a:pt x="28" y="42"/>
                    <a:pt x="22" y="53"/>
                    <a:pt x="22" y="53"/>
                  </a:cubicBezTo>
                  <a:cubicBezTo>
                    <a:pt x="22" y="53"/>
                    <a:pt x="17" y="71"/>
                    <a:pt x="13" y="73"/>
                  </a:cubicBezTo>
                  <a:cubicBezTo>
                    <a:pt x="9" y="76"/>
                    <a:pt x="0" y="83"/>
                    <a:pt x="0" y="83"/>
                  </a:cubicBezTo>
                  <a:cubicBezTo>
                    <a:pt x="1" y="84"/>
                    <a:pt x="3" y="84"/>
                    <a:pt x="5" y="84"/>
                  </a:cubicBezTo>
                  <a:cubicBezTo>
                    <a:pt x="12" y="83"/>
                    <a:pt x="18" y="75"/>
                    <a:pt x="20" y="74"/>
                  </a:cubicBezTo>
                  <a:cubicBezTo>
                    <a:pt x="22" y="73"/>
                    <a:pt x="34" y="63"/>
                    <a:pt x="36" y="47"/>
                  </a:cubicBezTo>
                  <a:cubicBezTo>
                    <a:pt x="36" y="47"/>
                    <a:pt x="36" y="49"/>
                    <a:pt x="38" y="48"/>
                  </a:cubicBezTo>
                  <a:cubicBezTo>
                    <a:pt x="41" y="47"/>
                    <a:pt x="42" y="41"/>
                    <a:pt x="42" y="38"/>
                  </a:cubicBezTo>
                  <a:close/>
                </a:path>
              </a:pathLst>
            </a:custGeom>
            <a:solidFill>
              <a:srgbClr val="EBB273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38" name="Freeform 39"/>
            <p:cNvSpPr/>
            <p:nvPr/>
          </p:nvSpPr>
          <p:spPr>
            <a:xfrm>
              <a:off x="7516796" y="1455303"/>
              <a:ext cx="511175" cy="350838"/>
            </a:xfrm>
            <a:custGeom>
              <a:avLst/>
              <a:gdLst/>
              <a:ahLst/>
              <a:cxnLst>
                <a:cxn ang="0">
                  <a:pos x="445640" y="350838"/>
                </a:cxn>
                <a:cxn ang="0">
                  <a:pos x="511175" y="311856"/>
                </a:cxn>
                <a:cxn ang="0">
                  <a:pos x="511175" y="201407"/>
                </a:cxn>
                <a:cxn ang="0">
                  <a:pos x="412872" y="64970"/>
                </a:cxn>
                <a:cxn ang="0">
                  <a:pos x="321123" y="38982"/>
                </a:cxn>
                <a:cxn ang="0">
                  <a:pos x="235927" y="6497"/>
                </a:cxn>
                <a:cxn ang="0">
                  <a:pos x="32768" y="175419"/>
                </a:cxn>
                <a:cxn ang="0">
                  <a:pos x="32768" y="285868"/>
                </a:cxn>
                <a:cxn ang="0">
                  <a:pos x="72089" y="233892"/>
                </a:cxn>
                <a:cxn ang="0">
                  <a:pos x="144178" y="175419"/>
                </a:cxn>
                <a:cxn ang="0">
                  <a:pos x="366997" y="142934"/>
                </a:cxn>
                <a:cxn ang="0">
                  <a:pos x="419426" y="233892"/>
                </a:cxn>
                <a:cxn ang="0">
                  <a:pos x="445640" y="350838"/>
                </a:cxn>
              </a:cxnLst>
              <a:pathLst>
                <a:path w="78" h="54">
                  <a:moveTo>
                    <a:pt x="68" y="54"/>
                  </a:moveTo>
                  <a:cubicBezTo>
                    <a:pt x="68" y="54"/>
                    <a:pt x="75" y="45"/>
                    <a:pt x="78" y="48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2" y="15"/>
                    <a:pt x="63" y="10"/>
                  </a:cubicBezTo>
                  <a:cubicBezTo>
                    <a:pt x="55" y="5"/>
                    <a:pt x="49" y="6"/>
                    <a:pt x="49" y="6"/>
                  </a:cubicBezTo>
                  <a:cubicBezTo>
                    <a:pt x="49" y="6"/>
                    <a:pt x="44" y="1"/>
                    <a:pt x="36" y="1"/>
                  </a:cubicBezTo>
                  <a:cubicBezTo>
                    <a:pt x="29" y="0"/>
                    <a:pt x="11" y="13"/>
                    <a:pt x="5" y="27"/>
                  </a:cubicBezTo>
                  <a:cubicBezTo>
                    <a:pt x="0" y="42"/>
                    <a:pt x="5" y="44"/>
                    <a:pt x="5" y="4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6" y="30"/>
                    <a:pt x="22" y="27"/>
                  </a:cubicBezTo>
                  <a:cubicBezTo>
                    <a:pt x="27" y="25"/>
                    <a:pt x="51" y="28"/>
                    <a:pt x="56" y="22"/>
                  </a:cubicBezTo>
                  <a:cubicBezTo>
                    <a:pt x="56" y="22"/>
                    <a:pt x="61" y="35"/>
                    <a:pt x="64" y="36"/>
                  </a:cubicBezTo>
                  <a:cubicBezTo>
                    <a:pt x="68" y="38"/>
                    <a:pt x="68" y="54"/>
                    <a:pt x="68" y="54"/>
                  </a:cubicBez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39" name="Freeform 40"/>
            <p:cNvSpPr/>
            <p:nvPr/>
          </p:nvSpPr>
          <p:spPr>
            <a:xfrm>
              <a:off x="7627921" y="2007753"/>
              <a:ext cx="930275" cy="1514475"/>
            </a:xfrm>
            <a:custGeom>
              <a:avLst/>
              <a:gdLst/>
              <a:ahLst/>
              <a:cxnLst>
                <a:cxn ang="0">
                  <a:pos x="0" y="64999"/>
                </a:cxn>
                <a:cxn ang="0">
                  <a:pos x="235844" y="155997"/>
                </a:cxn>
                <a:cxn ang="0">
                  <a:pos x="366869" y="0"/>
                </a:cxn>
                <a:cxn ang="0">
                  <a:pos x="399625" y="45499"/>
                </a:cxn>
                <a:cxn ang="0">
                  <a:pos x="622367" y="331495"/>
                </a:cxn>
                <a:cxn ang="0">
                  <a:pos x="930275" y="1228480"/>
                </a:cxn>
                <a:cxn ang="0">
                  <a:pos x="347215" y="1514475"/>
                </a:cxn>
                <a:cxn ang="0">
                  <a:pos x="137576" y="734488"/>
                </a:cxn>
                <a:cxn ang="0">
                  <a:pos x="0" y="194997"/>
                </a:cxn>
                <a:cxn ang="0">
                  <a:pos x="0" y="64999"/>
                </a:cxn>
              </a:cxnLst>
              <a:pathLst>
                <a:path w="142" h="233">
                  <a:moveTo>
                    <a:pt x="0" y="10"/>
                  </a:moveTo>
                  <a:cubicBezTo>
                    <a:pt x="0" y="10"/>
                    <a:pt x="29" y="24"/>
                    <a:pt x="36" y="24"/>
                  </a:cubicBezTo>
                  <a:cubicBezTo>
                    <a:pt x="36" y="24"/>
                    <a:pt x="51" y="8"/>
                    <a:pt x="56" y="0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53" y="233"/>
                    <a:pt x="53" y="233"/>
                    <a:pt x="53" y="233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5F7FC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0" name="Freeform 41"/>
            <p:cNvSpPr/>
            <p:nvPr/>
          </p:nvSpPr>
          <p:spPr>
            <a:xfrm>
              <a:off x="7805721" y="2131578"/>
              <a:ext cx="752475" cy="1169988"/>
            </a:xfrm>
            <a:custGeom>
              <a:avLst/>
              <a:gdLst/>
              <a:ahLst/>
              <a:cxnLst>
                <a:cxn ang="0">
                  <a:pos x="104692" y="84499"/>
                </a:cxn>
                <a:cxn ang="0">
                  <a:pos x="124322" y="71499"/>
                </a:cxn>
                <a:cxn ang="0">
                  <a:pos x="183211" y="181998"/>
                </a:cxn>
                <a:cxn ang="0">
                  <a:pos x="418769" y="844991"/>
                </a:cxn>
                <a:cxn ang="0">
                  <a:pos x="595437" y="1000990"/>
                </a:cxn>
                <a:cxn ang="0">
                  <a:pos x="621610" y="1169988"/>
                </a:cxn>
                <a:cxn ang="0">
                  <a:pos x="752475" y="1104989"/>
                </a:cxn>
                <a:cxn ang="0">
                  <a:pos x="654326" y="818992"/>
                </a:cxn>
                <a:cxn ang="0">
                  <a:pos x="255187" y="116999"/>
                </a:cxn>
                <a:cxn ang="0">
                  <a:pos x="137408" y="26000"/>
                </a:cxn>
                <a:cxn ang="0">
                  <a:pos x="52346" y="51999"/>
                </a:cxn>
                <a:cxn ang="0">
                  <a:pos x="13087" y="71499"/>
                </a:cxn>
                <a:cxn ang="0">
                  <a:pos x="32716" y="201498"/>
                </a:cxn>
                <a:cxn ang="0">
                  <a:pos x="104692" y="84499"/>
                </a:cxn>
              </a:cxnLst>
              <a:pathLst>
                <a:path w="115" h="180">
                  <a:moveTo>
                    <a:pt x="16" y="13"/>
                  </a:moveTo>
                  <a:cubicBezTo>
                    <a:pt x="15" y="13"/>
                    <a:pt x="7" y="9"/>
                    <a:pt x="19" y="11"/>
                  </a:cubicBezTo>
                  <a:cubicBezTo>
                    <a:pt x="31" y="14"/>
                    <a:pt x="28" y="23"/>
                    <a:pt x="28" y="28"/>
                  </a:cubicBezTo>
                  <a:cubicBezTo>
                    <a:pt x="29" y="33"/>
                    <a:pt x="64" y="130"/>
                    <a:pt x="64" y="130"/>
                  </a:cubicBezTo>
                  <a:cubicBezTo>
                    <a:pt x="64" y="130"/>
                    <a:pt x="87" y="150"/>
                    <a:pt x="91" y="154"/>
                  </a:cubicBezTo>
                  <a:cubicBezTo>
                    <a:pt x="94" y="156"/>
                    <a:pt x="95" y="170"/>
                    <a:pt x="95" y="18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0" y="8"/>
                    <a:pt x="21" y="4"/>
                  </a:cubicBezTo>
                  <a:cubicBezTo>
                    <a:pt x="12" y="0"/>
                    <a:pt x="8" y="8"/>
                    <a:pt x="8" y="8"/>
                  </a:cubicBezTo>
                  <a:cubicBezTo>
                    <a:pt x="8" y="8"/>
                    <a:pt x="4" y="4"/>
                    <a:pt x="2" y="11"/>
                  </a:cubicBezTo>
                  <a:cubicBezTo>
                    <a:pt x="0" y="17"/>
                    <a:pt x="5" y="31"/>
                    <a:pt x="5" y="31"/>
                  </a:cubicBezTo>
                  <a:cubicBezTo>
                    <a:pt x="5" y="9"/>
                    <a:pt x="14" y="13"/>
                    <a:pt x="16" y="13"/>
                  </a:cubicBezTo>
                  <a:close/>
                </a:path>
              </a:pathLst>
            </a:custGeom>
            <a:solidFill>
              <a:srgbClr val="CFD0D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1" name="Freeform 42"/>
            <p:cNvSpPr/>
            <p:nvPr/>
          </p:nvSpPr>
          <p:spPr>
            <a:xfrm>
              <a:off x="7910496" y="2215716"/>
              <a:ext cx="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50"/>
                </a:cxn>
                <a:cxn ang="0">
                  <a:pos x="0" y="0"/>
                </a:cxn>
              </a:cxnLst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D0D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2" name="Freeform 43"/>
            <p:cNvSpPr/>
            <p:nvPr/>
          </p:nvSpPr>
          <p:spPr>
            <a:xfrm>
              <a:off x="8008921" y="2969778"/>
              <a:ext cx="169863" cy="533400"/>
            </a:xfrm>
            <a:custGeom>
              <a:avLst/>
              <a:gdLst/>
              <a:ahLst/>
              <a:cxnLst>
                <a:cxn ang="0">
                  <a:pos x="84932" y="6505"/>
                </a:cxn>
                <a:cxn ang="0">
                  <a:pos x="0" y="533400"/>
                </a:cxn>
                <a:cxn ang="0">
                  <a:pos x="169863" y="455341"/>
                </a:cxn>
                <a:cxn ang="0">
                  <a:pos x="84932" y="6505"/>
                </a:cxn>
              </a:cxnLst>
              <a:pathLst>
                <a:path w="26" h="82">
                  <a:moveTo>
                    <a:pt x="13" y="1"/>
                  </a:moveTo>
                  <a:cubicBezTo>
                    <a:pt x="13" y="1"/>
                    <a:pt x="6" y="53"/>
                    <a:pt x="0" y="82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1" y="47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CFD0D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3" name="Freeform 44"/>
            <p:cNvSpPr/>
            <p:nvPr/>
          </p:nvSpPr>
          <p:spPr>
            <a:xfrm>
              <a:off x="7858108" y="2125228"/>
              <a:ext cx="419100" cy="1143000"/>
            </a:xfrm>
            <a:custGeom>
              <a:avLst/>
              <a:gdLst/>
              <a:ahLst/>
              <a:cxnLst>
                <a:cxn ang="0">
                  <a:pos x="0" y="58449"/>
                </a:cxn>
                <a:cxn ang="0">
                  <a:pos x="52388" y="136381"/>
                </a:cxn>
                <a:cxn ang="0">
                  <a:pos x="52388" y="227301"/>
                </a:cxn>
                <a:cxn ang="0">
                  <a:pos x="320873" y="1117023"/>
                </a:cxn>
                <a:cxn ang="0">
                  <a:pos x="373261" y="1143000"/>
                </a:cxn>
                <a:cxn ang="0">
                  <a:pos x="419100" y="1097540"/>
                </a:cxn>
                <a:cxn ang="0">
                  <a:pos x="111323" y="149369"/>
                </a:cxn>
                <a:cxn ang="0">
                  <a:pos x="85130" y="123392"/>
                </a:cxn>
                <a:cxn ang="0">
                  <a:pos x="72033" y="25977"/>
                </a:cxn>
                <a:cxn ang="0">
                  <a:pos x="0" y="58449"/>
                </a:cxn>
              </a:cxnLst>
              <a:pathLst>
                <a:path w="64" h="176">
                  <a:moveTo>
                    <a:pt x="0" y="9"/>
                  </a:moveTo>
                  <a:cubicBezTo>
                    <a:pt x="0" y="9"/>
                    <a:pt x="5" y="19"/>
                    <a:pt x="8" y="2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47" y="165"/>
                    <a:pt x="49" y="172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64" y="169"/>
                    <a:pt x="64" y="169"/>
                    <a:pt x="64" y="169"/>
                  </a:cubicBezTo>
                  <a:cubicBezTo>
                    <a:pt x="64" y="169"/>
                    <a:pt x="45" y="80"/>
                    <a:pt x="17" y="23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0" y="0"/>
                    <a:pt x="0" y="9"/>
                  </a:cubicBezTo>
                  <a:close/>
                </a:path>
              </a:pathLst>
            </a:custGeom>
            <a:solidFill>
              <a:srgbClr val="214198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4" name="Freeform 45"/>
            <p:cNvSpPr/>
            <p:nvPr/>
          </p:nvSpPr>
          <p:spPr>
            <a:xfrm>
              <a:off x="8354996" y="5628841"/>
              <a:ext cx="354013" cy="409575"/>
            </a:xfrm>
            <a:custGeom>
              <a:avLst/>
              <a:gdLst/>
              <a:ahLst/>
              <a:cxnLst>
                <a:cxn ang="0">
                  <a:pos x="0" y="26005"/>
                </a:cxn>
                <a:cxn ang="0">
                  <a:pos x="19667" y="201537"/>
                </a:cxn>
                <a:cxn ang="0">
                  <a:pos x="78670" y="260048"/>
                </a:cxn>
                <a:cxn ang="0">
                  <a:pos x="118004" y="357565"/>
                </a:cxn>
                <a:cxn ang="0">
                  <a:pos x="281899" y="383570"/>
                </a:cxn>
                <a:cxn ang="0">
                  <a:pos x="354013" y="266549"/>
                </a:cxn>
                <a:cxn ang="0">
                  <a:pos x="262232" y="169031"/>
                </a:cxn>
                <a:cxn ang="0">
                  <a:pos x="236009" y="71513"/>
                </a:cxn>
                <a:cxn ang="0">
                  <a:pos x="0" y="26005"/>
                </a:cxn>
              </a:cxnLst>
              <a:pathLst>
                <a:path w="54" h="63">
                  <a:moveTo>
                    <a:pt x="0" y="4"/>
                  </a:moveTo>
                  <a:cubicBezTo>
                    <a:pt x="0" y="4"/>
                    <a:pt x="0" y="27"/>
                    <a:pt x="3" y="31"/>
                  </a:cubicBezTo>
                  <a:cubicBezTo>
                    <a:pt x="7" y="34"/>
                    <a:pt x="12" y="40"/>
                    <a:pt x="12" y="40"/>
                  </a:cubicBezTo>
                  <a:cubicBezTo>
                    <a:pt x="12" y="40"/>
                    <a:pt x="15" y="54"/>
                    <a:pt x="18" y="55"/>
                  </a:cubicBezTo>
                  <a:cubicBezTo>
                    <a:pt x="20" y="57"/>
                    <a:pt x="35" y="63"/>
                    <a:pt x="43" y="59"/>
                  </a:cubicBezTo>
                  <a:cubicBezTo>
                    <a:pt x="51" y="54"/>
                    <a:pt x="54" y="41"/>
                    <a:pt x="54" y="41"/>
                  </a:cubicBezTo>
                  <a:cubicBezTo>
                    <a:pt x="54" y="41"/>
                    <a:pt x="41" y="29"/>
                    <a:pt x="40" y="26"/>
                  </a:cubicBezTo>
                  <a:cubicBezTo>
                    <a:pt x="39" y="22"/>
                    <a:pt x="36" y="11"/>
                    <a:pt x="36" y="11"/>
                  </a:cubicBezTo>
                  <a:cubicBezTo>
                    <a:pt x="36" y="11"/>
                    <a:pt x="13" y="0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5" name="Freeform 46"/>
            <p:cNvSpPr/>
            <p:nvPr/>
          </p:nvSpPr>
          <p:spPr>
            <a:xfrm>
              <a:off x="8734408" y="5173228"/>
              <a:ext cx="360363" cy="760413"/>
            </a:xfrm>
            <a:custGeom>
              <a:avLst/>
              <a:gdLst/>
              <a:ahLst/>
              <a:cxnLst>
                <a:cxn ang="0">
                  <a:pos x="137593" y="25997"/>
                </a:cxn>
                <a:cxn ang="0">
                  <a:pos x="262082" y="25997"/>
                </a:cxn>
                <a:cxn ang="0">
                  <a:pos x="235874" y="292467"/>
                </a:cxn>
                <a:cxn ang="0">
                  <a:pos x="216218" y="565435"/>
                </a:cxn>
                <a:cxn ang="0">
                  <a:pos x="137593" y="740915"/>
                </a:cxn>
                <a:cxn ang="0">
                  <a:pos x="26208" y="740915"/>
                </a:cxn>
                <a:cxn ang="0">
                  <a:pos x="26208" y="558936"/>
                </a:cxn>
                <a:cxn ang="0">
                  <a:pos x="0" y="402954"/>
                </a:cxn>
                <a:cxn ang="0">
                  <a:pos x="137593" y="25997"/>
                </a:cxn>
              </a:cxnLst>
              <a:pathLst>
                <a:path w="55" h="117">
                  <a:moveTo>
                    <a:pt x="21" y="4"/>
                  </a:moveTo>
                  <a:cubicBezTo>
                    <a:pt x="21" y="4"/>
                    <a:pt x="31" y="0"/>
                    <a:pt x="40" y="4"/>
                  </a:cubicBezTo>
                  <a:cubicBezTo>
                    <a:pt x="40" y="4"/>
                    <a:pt x="55" y="11"/>
                    <a:pt x="36" y="45"/>
                  </a:cubicBezTo>
                  <a:cubicBezTo>
                    <a:pt x="36" y="45"/>
                    <a:pt x="35" y="80"/>
                    <a:pt x="33" y="87"/>
                  </a:cubicBezTo>
                  <a:cubicBezTo>
                    <a:pt x="31" y="94"/>
                    <a:pt x="21" y="114"/>
                    <a:pt x="21" y="114"/>
                  </a:cubicBezTo>
                  <a:cubicBezTo>
                    <a:pt x="21" y="114"/>
                    <a:pt x="9" y="117"/>
                    <a:pt x="4" y="114"/>
                  </a:cubicBezTo>
                  <a:cubicBezTo>
                    <a:pt x="4" y="114"/>
                    <a:pt x="3" y="94"/>
                    <a:pt x="4" y="86"/>
                  </a:cubicBezTo>
                  <a:cubicBezTo>
                    <a:pt x="6" y="78"/>
                    <a:pt x="0" y="62"/>
                    <a:pt x="0" y="62"/>
                  </a:cubicBezTo>
                  <a:cubicBezTo>
                    <a:pt x="0" y="62"/>
                    <a:pt x="4" y="12"/>
                    <a:pt x="21" y="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6" name="Freeform 47"/>
            <p:cNvSpPr/>
            <p:nvPr/>
          </p:nvSpPr>
          <p:spPr>
            <a:xfrm>
              <a:off x="8224821" y="3177741"/>
              <a:ext cx="542925" cy="2560638"/>
            </a:xfrm>
            <a:custGeom>
              <a:avLst/>
              <a:gdLst/>
              <a:ahLst/>
              <a:cxnLst>
                <a:cxn ang="0">
                  <a:pos x="65413" y="2391662"/>
                </a:cxn>
                <a:cxn ang="0">
                  <a:pos x="150449" y="2547640"/>
                </a:cxn>
                <a:cxn ang="0">
                  <a:pos x="366311" y="2547640"/>
                </a:cxn>
                <a:cxn ang="0">
                  <a:pos x="484054" y="2469651"/>
                </a:cxn>
                <a:cxn ang="0">
                  <a:pos x="510219" y="2255181"/>
                </a:cxn>
                <a:cxn ang="0">
                  <a:pos x="529842" y="1650767"/>
                </a:cxn>
                <a:cxn ang="0">
                  <a:pos x="484054" y="812385"/>
                </a:cxn>
                <a:cxn ang="0">
                  <a:pos x="484054" y="344451"/>
                </a:cxn>
                <a:cxn ang="0">
                  <a:pos x="346687" y="0"/>
                </a:cxn>
                <a:cxn ang="0">
                  <a:pos x="0" y="168976"/>
                </a:cxn>
                <a:cxn ang="0">
                  <a:pos x="52330" y="818884"/>
                </a:cxn>
                <a:cxn ang="0">
                  <a:pos x="104660" y="1533783"/>
                </a:cxn>
                <a:cxn ang="0">
                  <a:pos x="85036" y="2196689"/>
                </a:cxn>
                <a:cxn ang="0">
                  <a:pos x="130825" y="2287677"/>
                </a:cxn>
                <a:cxn ang="0">
                  <a:pos x="65413" y="2391662"/>
                </a:cxn>
              </a:cxnLst>
              <a:pathLst>
                <a:path w="83" h="394">
                  <a:moveTo>
                    <a:pt x="10" y="368"/>
                  </a:moveTo>
                  <a:cubicBezTo>
                    <a:pt x="8" y="378"/>
                    <a:pt x="15" y="391"/>
                    <a:pt x="23" y="392"/>
                  </a:cubicBezTo>
                  <a:cubicBezTo>
                    <a:pt x="31" y="393"/>
                    <a:pt x="43" y="382"/>
                    <a:pt x="56" y="392"/>
                  </a:cubicBezTo>
                  <a:cubicBezTo>
                    <a:pt x="56" y="392"/>
                    <a:pt x="72" y="394"/>
                    <a:pt x="74" y="380"/>
                  </a:cubicBezTo>
                  <a:cubicBezTo>
                    <a:pt x="75" y="366"/>
                    <a:pt x="78" y="347"/>
                    <a:pt x="78" y="347"/>
                  </a:cubicBezTo>
                  <a:cubicBezTo>
                    <a:pt x="78" y="347"/>
                    <a:pt x="83" y="274"/>
                    <a:pt x="81" y="254"/>
                  </a:cubicBezTo>
                  <a:cubicBezTo>
                    <a:pt x="79" y="234"/>
                    <a:pt x="69" y="162"/>
                    <a:pt x="74" y="125"/>
                  </a:cubicBezTo>
                  <a:cubicBezTo>
                    <a:pt x="78" y="88"/>
                    <a:pt x="83" y="64"/>
                    <a:pt x="74" y="53"/>
                  </a:cubicBezTo>
                  <a:cubicBezTo>
                    <a:pt x="64" y="42"/>
                    <a:pt x="53" y="0"/>
                    <a:pt x="53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" y="115"/>
                    <a:pt x="8" y="126"/>
                  </a:cubicBezTo>
                  <a:cubicBezTo>
                    <a:pt x="10" y="138"/>
                    <a:pt x="20" y="223"/>
                    <a:pt x="16" y="236"/>
                  </a:cubicBezTo>
                  <a:cubicBezTo>
                    <a:pt x="13" y="250"/>
                    <a:pt x="10" y="334"/>
                    <a:pt x="13" y="338"/>
                  </a:cubicBezTo>
                  <a:cubicBezTo>
                    <a:pt x="16" y="342"/>
                    <a:pt x="23" y="348"/>
                    <a:pt x="20" y="352"/>
                  </a:cubicBezTo>
                  <a:cubicBezTo>
                    <a:pt x="16" y="356"/>
                    <a:pt x="13" y="357"/>
                    <a:pt x="10" y="368"/>
                  </a:cubicBez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7" name="Freeform 48"/>
            <p:cNvSpPr/>
            <p:nvPr/>
          </p:nvSpPr>
          <p:spPr>
            <a:xfrm>
              <a:off x="8224821" y="3177741"/>
              <a:ext cx="530225" cy="2541588"/>
            </a:xfrm>
            <a:custGeom>
              <a:avLst/>
              <a:gdLst/>
              <a:ahLst/>
              <a:cxnLst>
                <a:cxn ang="0">
                  <a:pos x="484403" y="344512"/>
                </a:cxn>
                <a:cxn ang="0">
                  <a:pos x="346937" y="0"/>
                </a:cxn>
                <a:cxn ang="0">
                  <a:pos x="0" y="169006"/>
                </a:cxn>
                <a:cxn ang="0">
                  <a:pos x="52368" y="819028"/>
                </a:cxn>
                <a:cxn ang="0">
                  <a:pos x="104736" y="1534053"/>
                </a:cxn>
                <a:cxn ang="0">
                  <a:pos x="78552" y="2151574"/>
                </a:cxn>
                <a:cxn ang="0">
                  <a:pos x="432035" y="2541588"/>
                </a:cxn>
                <a:cxn ang="0">
                  <a:pos x="484403" y="2470086"/>
                </a:cxn>
                <a:cxn ang="0">
                  <a:pos x="510587" y="2255578"/>
                </a:cxn>
                <a:cxn ang="0">
                  <a:pos x="530225" y="1924067"/>
                </a:cxn>
                <a:cxn ang="0">
                  <a:pos x="464765" y="1592555"/>
                </a:cxn>
                <a:cxn ang="0">
                  <a:pos x="425489" y="2067072"/>
                </a:cxn>
                <a:cxn ang="0">
                  <a:pos x="399305" y="1677058"/>
                </a:cxn>
                <a:cxn ang="0">
                  <a:pos x="268385" y="806028"/>
                </a:cxn>
                <a:cxn ang="0">
                  <a:pos x="405851" y="572020"/>
                </a:cxn>
                <a:cxn ang="0">
                  <a:pos x="510587" y="598021"/>
                </a:cxn>
                <a:cxn ang="0">
                  <a:pos x="484403" y="344512"/>
                </a:cxn>
              </a:cxnLst>
              <a:pathLst>
                <a:path w="81" h="391">
                  <a:moveTo>
                    <a:pt x="74" y="53"/>
                  </a:moveTo>
                  <a:cubicBezTo>
                    <a:pt x="64" y="42"/>
                    <a:pt x="53" y="0"/>
                    <a:pt x="53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" y="115"/>
                    <a:pt x="8" y="126"/>
                  </a:cubicBezTo>
                  <a:cubicBezTo>
                    <a:pt x="10" y="138"/>
                    <a:pt x="20" y="223"/>
                    <a:pt x="16" y="236"/>
                  </a:cubicBezTo>
                  <a:cubicBezTo>
                    <a:pt x="14" y="247"/>
                    <a:pt x="11" y="309"/>
                    <a:pt x="12" y="331"/>
                  </a:cubicBezTo>
                  <a:cubicBezTo>
                    <a:pt x="30" y="348"/>
                    <a:pt x="51" y="373"/>
                    <a:pt x="66" y="391"/>
                  </a:cubicBezTo>
                  <a:cubicBezTo>
                    <a:pt x="69" y="389"/>
                    <a:pt x="73" y="386"/>
                    <a:pt x="74" y="380"/>
                  </a:cubicBezTo>
                  <a:cubicBezTo>
                    <a:pt x="75" y="366"/>
                    <a:pt x="78" y="347"/>
                    <a:pt x="78" y="347"/>
                  </a:cubicBezTo>
                  <a:cubicBezTo>
                    <a:pt x="78" y="347"/>
                    <a:pt x="80" y="321"/>
                    <a:pt x="81" y="296"/>
                  </a:cubicBezTo>
                  <a:cubicBezTo>
                    <a:pt x="77" y="268"/>
                    <a:pt x="71" y="245"/>
                    <a:pt x="71" y="245"/>
                  </a:cubicBezTo>
                  <a:cubicBezTo>
                    <a:pt x="72" y="257"/>
                    <a:pt x="65" y="318"/>
                    <a:pt x="65" y="318"/>
                  </a:cubicBezTo>
                  <a:cubicBezTo>
                    <a:pt x="65" y="318"/>
                    <a:pt x="59" y="288"/>
                    <a:pt x="61" y="258"/>
                  </a:cubicBezTo>
                  <a:cubicBezTo>
                    <a:pt x="64" y="228"/>
                    <a:pt x="45" y="131"/>
                    <a:pt x="41" y="124"/>
                  </a:cubicBezTo>
                  <a:cubicBezTo>
                    <a:pt x="37" y="116"/>
                    <a:pt x="53" y="90"/>
                    <a:pt x="62" y="88"/>
                  </a:cubicBezTo>
                  <a:cubicBezTo>
                    <a:pt x="66" y="87"/>
                    <a:pt x="71" y="89"/>
                    <a:pt x="78" y="92"/>
                  </a:cubicBezTo>
                  <a:cubicBezTo>
                    <a:pt x="80" y="73"/>
                    <a:pt x="80" y="60"/>
                    <a:pt x="74" y="5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8" name="Freeform 49"/>
            <p:cNvSpPr/>
            <p:nvPr/>
          </p:nvSpPr>
          <p:spPr>
            <a:xfrm>
              <a:off x="7785083" y="3184091"/>
              <a:ext cx="1166813" cy="2417763"/>
            </a:xfrm>
            <a:custGeom>
              <a:avLst/>
              <a:gdLst/>
              <a:ahLst/>
              <a:cxnLst>
                <a:cxn ang="0">
                  <a:pos x="104882" y="233977"/>
                </a:cxn>
                <a:cxn ang="0">
                  <a:pos x="773505" y="0"/>
                </a:cxn>
                <a:cxn ang="0">
                  <a:pos x="452304" y="363964"/>
                </a:cxn>
                <a:cxn ang="0">
                  <a:pos x="517855" y="864415"/>
                </a:cxn>
                <a:cxn ang="0">
                  <a:pos x="439194" y="1176385"/>
                </a:cxn>
                <a:cxn ang="0">
                  <a:pos x="471969" y="1260876"/>
                </a:cxn>
                <a:cxn ang="0">
                  <a:pos x="511300" y="1423360"/>
                </a:cxn>
                <a:cxn ang="0">
                  <a:pos x="1002935" y="1949809"/>
                </a:cxn>
                <a:cxn ang="0">
                  <a:pos x="1153703" y="2001804"/>
                </a:cxn>
                <a:cxn ang="0">
                  <a:pos x="976714" y="2417763"/>
                </a:cxn>
                <a:cxn ang="0">
                  <a:pos x="773505" y="2346270"/>
                </a:cxn>
                <a:cxn ang="0">
                  <a:pos x="360532" y="1904313"/>
                </a:cxn>
                <a:cxn ang="0">
                  <a:pos x="104882" y="1559847"/>
                </a:cxn>
                <a:cxn ang="0">
                  <a:pos x="52441" y="1403862"/>
                </a:cxn>
                <a:cxn ang="0">
                  <a:pos x="0" y="643437"/>
                </a:cxn>
                <a:cxn ang="0">
                  <a:pos x="104882" y="233977"/>
                </a:cxn>
              </a:cxnLst>
              <a:pathLst>
                <a:path w="178" h="372">
                  <a:moveTo>
                    <a:pt x="16" y="36"/>
                  </a:moveTo>
                  <a:cubicBezTo>
                    <a:pt x="16" y="36"/>
                    <a:pt x="89" y="18"/>
                    <a:pt x="118" y="0"/>
                  </a:cubicBezTo>
                  <a:cubicBezTo>
                    <a:pt x="118" y="0"/>
                    <a:pt x="69" y="48"/>
                    <a:pt x="69" y="56"/>
                  </a:cubicBezTo>
                  <a:cubicBezTo>
                    <a:pt x="70" y="64"/>
                    <a:pt x="79" y="133"/>
                    <a:pt x="79" y="133"/>
                  </a:cubicBezTo>
                  <a:cubicBezTo>
                    <a:pt x="67" y="181"/>
                    <a:pt x="67" y="181"/>
                    <a:pt x="67" y="181"/>
                  </a:cubicBezTo>
                  <a:cubicBezTo>
                    <a:pt x="67" y="181"/>
                    <a:pt x="72" y="191"/>
                    <a:pt x="72" y="194"/>
                  </a:cubicBezTo>
                  <a:cubicBezTo>
                    <a:pt x="72" y="198"/>
                    <a:pt x="72" y="214"/>
                    <a:pt x="78" y="219"/>
                  </a:cubicBezTo>
                  <a:cubicBezTo>
                    <a:pt x="84" y="223"/>
                    <a:pt x="147" y="298"/>
                    <a:pt x="153" y="300"/>
                  </a:cubicBezTo>
                  <a:cubicBezTo>
                    <a:pt x="153" y="300"/>
                    <a:pt x="171" y="301"/>
                    <a:pt x="176" y="308"/>
                  </a:cubicBezTo>
                  <a:cubicBezTo>
                    <a:pt x="176" y="308"/>
                    <a:pt x="178" y="344"/>
                    <a:pt x="149" y="372"/>
                  </a:cubicBezTo>
                  <a:cubicBezTo>
                    <a:pt x="149" y="372"/>
                    <a:pt x="131" y="371"/>
                    <a:pt x="118" y="361"/>
                  </a:cubicBezTo>
                  <a:cubicBezTo>
                    <a:pt x="104" y="350"/>
                    <a:pt x="68" y="311"/>
                    <a:pt x="55" y="293"/>
                  </a:cubicBezTo>
                  <a:cubicBezTo>
                    <a:pt x="43" y="275"/>
                    <a:pt x="29" y="247"/>
                    <a:pt x="16" y="240"/>
                  </a:cubicBezTo>
                  <a:cubicBezTo>
                    <a:pt x="16" y="240"/>
                    <a:pt x="10" y="230"/>
                    <a:pt x="8" y="216"/>
                  </a:cubicBezTo>
                  <a:cubicBezTo>
                    <a:pt x="5" y="201"/>
                    <a:pt x="0" y="99"/>
                    <a:pt x="0" y="99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49" name="Freeform 50"/>
            <p:cNvSpPr/>
            <p:nvPr/>
          </p:nvSpPr>
          <p:spPr>
            <a:xfrm>
              <a:off x="7785083" y="3184091"/>
              <a:ext cx="1133475" cy="2417763"/>
            </a:xfrm>
            <a:custGeom>
              <a:avLst/>
              <a:gdLst/>
              <a:ahLst/>
              <a:cxnLst>
                <a:cxn ang="0">
                  <a:pos x="1074508" y="2138290"/>
                </a:cxn>
                <a:cxn ang="0">
                  <a:pos x="707603" y="2144790"/>
                </a:cxn>
                <a:cxn ang="0">
                  <a:pos x="517598" y="1936810"/>
                </a:cxn>
                <a:cxn ang="0">
                  <a:pos x="923815" y="1969307"/>
                </a:cxn>
                <a:cxn ang="0">
                  <a:pos x="963126" y="1917312"/>
                </a:cxn>
                <a:cxn ang="0">
                  <a:pos x="936919" y="1891315"/>
                </a:cxn>
                <a:cxn ang="0">
                  <a:pos x="746914" y="1936810"/>
                </a:cxn>
                <a:cxn ang="0">
                  <a:pos x="465183" y="1774326"/>
                </a:cxn>
                <a:cxn ang="0">
                  <a:pos x="524150" y="1891315"/>
                </a:cxn>
                <a:cxn ang="0">
                  <a:pos x="347250" y="1715832"/>
                </a:cxn>
                <a:cxn ang="0">
                  <a:pos x="642084" y="1741829"/>
                </a:cxn>
                <a:cxn ang="0">
                  <a:pos x="773122" y="1871817"/>
                </a:cxn>
                <a:cxn ang="0">
                  <a:pos x="609325" y="1631340"/>
                </a:cxn>
                <a:cxn ang="0">
                  <a:pos x="222764" y="1546848"/>
                </a:cxn>
                <a:cxn ang="0">
                  <a:pos x="570013" y="1572846"/>
                </a:cxn>
                <a:cxn ang="0">
                  <a:pos x="622428" y="1540349"/>
                </a:cxn>
                <a:cxn ang="0">
                  <a:pos x="570013" y="1488354"/>
                </a:cxn>
                <a:cxn ang="0">
                  <a:pos x="471735" y="1527350"/>
                </a:cxn>
                <a:cxn ang="0">
                  <a:pos x="327594" y="1488354"/>
                </a:cxn>
                <a:cxn ang="0">
                  <a:pos x="124486" y="1260876"/>
                </a:cxn>
                <a:cxn ang="0">
                  <a:pos x="360353" y="1072395"/>
                </a:cxn>
                <a:cxn ang="0">
                  <a:pos x="255523" y="1052897"/>
                </a:cxn>
                <a:cxn ang="0">
                  <a:pos x="419320" y="929409"/>
                </a:cxn>
                <a:cxn ang="0">
                  <a:pos x="144141" y="1026899"/>
                </a:cxn>
                <a:cxn ang="0">
                  <a:pos x="124486" y="805921"/>
                </a:cxn>
                <a:cxn ang="0">
                  <a:pos x="307938" y="695432"/>
                </a:cxn>
                <a:cxn ang="0">
                  <a:pos x="458632" y="831918"/>
                </a:cxn>
                <a:cxn ang="0">
                  <a:pos x="497943" y="935908"/>
                </a:cxn>
                <a:cxn ang="0">
                  <a:pos x="517598" y="864415"/>
                </a:cxn>
                <a:cxn ang="0">
                  <a:pos x="452080" y="363964"/>
                </a:cxn>
                <a:cxn ang="0">
                  <a:pos x="773122" y="0"/>
                </a:cxn>
                <a:cxn ang="0">
                  <a:pos x="104830" y="233977"/>
                </a:cxn>
                <a:cxn ang="0">
                  <a:pos x="0" y="643437"/>
                </a:cxn>
                <a:cxn ang="0">
                  <a:pos x="52415" y="1403862"/>
                </a:cxn>
                <a:cxn ang="0">
                  <a:pos x="104830" y="1559847"/>
                </a:cxn>
                <a:cxn ang="0">
                  <a:pos x="360353" y="1904313"/>
                </a:cxn>
                <a:cxn ang="0">
                  <a:pos x="773122" y="2346270"/>
                </a:cxn>
                <a:cxn ang="0">
                  <a:pos x="976230" y="2417763"/>
                </a:cxn>
                <a:cxn ang="0">
                  <a:pos x="1133475" y="2138290"/>
                </a:cxn>
                <a:cxn ang="0">
                  <a:pos x="1074508" y="2138290"/>
                </a:cxn>
              </a:cxnLst>
              <a:pathLst>
                <a:path w="173" h="372">
                  <a:moveTo>
                    <a:pt x="164" y="329"/>
                  </a:moveTo>
                  <a:cubicBezTo>
                    <a:pt x="154" y="325"/>
                    <a:pt x="123" y="338"/>
                    <a:pt x="108" y="330"/>
                  </a:cubicBezTo>
                  <a:cubicBezTo>
                    <a:pt x="93" y="321"/>
                    <a:pt x="79" y="298"/>
                    <a:pt x="79" y="298"/>
                  </a:cubicBezTo>
                  <a:cubicBezTo>
                    <a:pt x="79" y="298"/>
                    <a:pt x="116" y="329"/>
                    <a:pt x="141" y="303"/>
                  </a:cubicBezTo>
                  <a:cubicBezTo>
                    <a:pt x="144" y="299"/>
                    <a:pt x="146" y="297"/>
                    <a:pt x="147" y="295"/>
                  </a:cubicBezTo>
                  <a:cubicBezTo>
                    <a:pt x="146" y="294"/>
                    <a:pt x="145" y="293"/>
                    <a:pt x="143" y="291"/>
                  </a:cubicBezTo>
                  <a:cubicBezTo>
                    <a:pt x="135" y="293"/>
                    <a:pt x="122" y="299"/>
                    <a:pt x="114" y="298"/>
                  </a:cubicBezTo>
                  <a:cubicBezTo>
                    <a:pt x="98" y="295"/>
                    <a:pt x="77" y="285"/>
                    <a:pt x="71" y="273"/>
                  </a:cubicBezTo>
                  <a:cubicBezTo>
                    <a:pt x="80" y="291"/>
                    <a:pt x="80" y="291"/>
                    <a:pt x="80" y="291"/>
                  </a:cubicBezTo>
                  <a:cubicBezTo>
                    <a:pt x="80" y="291"/>
                    <a:pt x="59" y="281"/>
                    <a:pt x="53" y="264"/>
                  </a:cubicBezTo>
                  <a:cubicBezTo>
                    <a:pt x="53" y="264"/>
                    <a:pt x="86" y="258"/>
                    <a:pt x="98" y="268"/>
                  </a:cubicBezTo>
                  <a:cubicBezTo>
                    <a:pt x="111" y="277"/>
                    <a:pt x="118" y="288"/>
                    <a:pt x="118" y="288"/>
                  </a:cubicBezTo>
                  <a:cubicBezTo>
                    <a:pt x="118" y="288"/>
                    <a:pt x="108" y="255"/>
                    <a:pt x="93" y="251"/>
                  </a:cubicBezTo>
                  <a:cubicBezTo>
                    <a:pt x="79" y="247"/>
                    <a:pt x="42" y="250"/>
                    <a:pt x="34" y="238"/>
                  </a:cubicBezTo>
                  <a:cubicBezTo>
                    <a:pt x="34" y="238"/>
                    <a:pt x="78" y="247"/>
                    <a:pt x="87" y="242"/>
                  </a:cubicBezTo>
                  <a:cubicBezTo>
                    <a:pt x="89" y="240"/>
                    <a:pt x="92" y="239"/>
                    <a:pt x="95" y="237"/>
                  </a:cubicBezTo>
                  <a:cubicBezTo>
                    <a:pt x="92" y="234"/>
                    <a:pt x="90" y="231"/>
                    <a:pt x="87" y="229"/>
                  </a:cubicBezTo>
                  <a:cubicBezTo>
                    <a:pt x="84" y="232"/>
                    <a:pt x="78" y="236"/>
                    <a:pt x="72" y="235"/>
                  </a:cubicBezTo>
                  <a:cubicBezTo>
                    <a:pt x="61" y="233"/>
                    <a:pt x="50" y="229"/>
                    <a:pt x="50" y="229"/>
                  </a:cubicBezTo>
                  <a:cubicBezTo>
                    <a:pt x="50" y="229"/>
                    <a:pt x="22" y="219"/>
                    <a:pt x="19" y="194"/>
                  </a:cubicBezTo>
                  <a:cubicBezTo>
                    <a:pt x="17" y="170"/>
                    <a:pt x="43" y="181"/>
                    <a:pt x="55" y="165"/>
                  </a:cubicBezTo>
                  <a:cubicBezTo>
                    <a:pt x="67" y="150"/>
                    <a:pt x="39" y="162"/>
                    <a:pt x="39" y="162"/>
                  </a:cubicBezTo>
                  <a:cubicBezTo>
                    <a:pt x="39" y="162"/>
                    <a:pt x="59" y="153"/>
                    <a:pt x="64" y="143"/>
                  </a:cubicBezTo>
                  <a:cubicBezTo>
                    <a:pt x="64" y="143"/>
                    <a:pt x="26" y="170"/>
                    <a:pt x="22" y="158"/>
                  </a:cubicBezTo>
                  <a:cubicBezTo>
                    <a:pt x="19" y="146"/>
                    <a:pt x="19" y="124"/>
                    <a:pt x="19" y="124"/>
                  </a:cubicBezTo>
                  <a:cubicBezTo>
                    <a:pt x="19" y="124"/>
                    <a:pt x="43" y="120"/>
                    <a:pt x="47" y="107"/>
                  </a:cubicBezTo>
                  <a:cubicBezTo>
                    <a:pt x="50" y="95"/>
                    <a:pt x="67" y="116"/>
                    <a:pt x="70" y="128"/>
                  </a:cubicBezTo>
                  <a:cubicBezTo>
                    <a:pt x="72" y="133"/>
                    <a:pt x="74" y="139"/>
                    <a:pt x="76" y="14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3"/>
                    <a:pt x="70" y="64"/>
                    <a:pt x="69" y="56"/>
                  </a:cubicBezTo>
                  <a:cubicBezTo>
                    <a:pt x="69" y="48"/>
                    <a:pt x="118" y="0"/>
                    <a:pt x="118" y="0"/>
                  </a:cubicBezTo>
                  <a:cubicBezTo>
                    <a:pt x="89" y="18"/>
                    <a:pt x="16" y="36"/>
                    <a:pt x="16" y="3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5" y="201"/>
                    <a:pt x="8" y="216"/>
                  </a:cubicBezTo>
                  <a:cubicBezTo>
                    <a:pt x="10" y="230"/>
                    <a:pt x="16" y="240"/>
                    <a:pt x="16" y="240"/>
                  </a:cubicBezTo>
                  <a:cubicBezTo>
                    <a:pt x="29" y="247"/>
                    <a:pt x="43" y="275"/>
                    <a:pt x="55" y="293"/>
                  </a:cubicBezTo>
                  <a:cubicBezTo>
                    <a:pt x="68" y="311"/>
                    <a:pt x="104" y="350"/>
                    <a:pt x="118" y="361"/>
                  </a:cubicBezTo>
                  <a:cubicBezTo>
                    <a:pt x="131" y="371"/>
                    <a:pt x="149" y="372"/>
                    <a:pt x="149" y="372"/>
                  </a:cubicBezTo>
                  <a:cubicBezTo>
                    <a:pt x="163" y="358"/>
                    <a:pt x="170" y="342"/>
                    <a:pt x="173" y="329"/>
                  </a:cubicBezTo>
                  <a:cubicBezTo>
                    <a:pt x="169" y="330"/>
                    <a:pt x="166" y="330"/>
                    <a:pt x="164" y="329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0" name="Freeform 51"/>
            <p:cNvSpPr/>
            <p:nvPr/>
          </p:nvSpPr>
          <p:spPr>
            <a:xfrm>
              <a:off x="8008921" y="2001403"/>
              <a:ext cx="830263" cy="1703388"/>
            </a:xfrm>
            <a:custGeom>
              <a:avLst/>
              <a:gdLst/>
              <a:ahLst/>
              <a:cxnLst>
                <a:cxn ang="0">
                  <a:pos x="353025" y="6501"/>
                </a:cxn>
                <a:cxn ang="0">
                  <a:pos x="398788" y="617641"/>
                </a:cxn>
                <a:cxn ang="0">
                  <a:pos x="621063" y="1014231"/>
                </a:cxn>
                <a:cxn ang="0">
                  <a:pos x="692975" y="1131258"/>
                </a:cxn>
                <a:cxn ang="0">
                  <a:pos x="679900" y="1150762"/>
                </a:cxn>
                <a:cxn ang="0">
                  <a:pos x="830263" y="1657878"/>
                </a:cxn>
                <a:cxn ang="0">
                  <a:pos x="621063" y="1657878"/>
                </a:cxn>
                <a:cxn ang="0">
                  <a:pos x="424938" y="1157264"/>
                </a:cxn>
                <a:cxn ang="0">
                  <a:pos x="424938" y="1137759"/>
                </a:cxn>
                <a:cxn ang="0">
                  <a:pos x="268038" y="890703"/>
                </a:cxn>
                <a:cxn ang="0">
                  <a:pos x="58838" y="442101"/>
                </a:cxn>
                <a:cxn ang="0">
                  <a:pos x="0" y="19504"/>
                </a:cxn>
                <a:cxn ang="0">
                  <a:pos x="130750" y="58513"/>
                </a:cxn>
                <a:cxn ang="0">
                  <a:pos x="353025" y="6501"/>
                </a:cxn>
              </a:cxnLst>
              <a:pathLst>
                <a:path w="127" h="262">
                  <a:moveTo>
                    <a:pt x="54" y="1"/>
                  </a:moveTo>
                  <a:cubicBezTo>
                    <a:pt x="54" y="1"/>
                    <a:pt x="48" y="79"/>
                    <a:pt x="61" y="95"/>
                  </a:cubicBezTo>
                  <a:cubicBezTo>
                    <a:pt x="75" y="110"/>
                    <a:pt x="95" y="156"/>
                    <a:pt x="95" y="156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27" y="247"/>
                    <a:pt x="127" y="255"/>
                  </a:cubicBezTo>
                  <a:cubicBezTo>
                    <a:pt x="127" y="255"/>
                    <a:pt x="104" y="262"/>
                    <a:pt x="95" y="255"/>
                  </a:cubicBezTo>
                  <a:cubicBezTo>
                    <a:pt x="86" y="248"/>
                    <a:pt x="70" y="20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1" y="146"/>
                    <a:pt x="41" y="137"/>
                    <a:pt x="41" y="13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3" y="2"/>
                    <a:pt x="20" y="9"/>
                  </a:cubicBezTo>
                  <a:cubicBezTo>
                    <a:pt x="20" y="9"/>
                    <a:pt x="49" y="0"/>
                    <a:pt x="54" y="1"/>
                  </a:cubicBez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1" name="Freeform 52"/>
            <p:cNvSpPr/>
            <p:nvPr/>
          </p:nvSpPr>
          <p:spPr>
            <a:xfrm>
              <a:off x="7372333" y="2039503"/>
              <a:ext cx="747713" cy="1924050"/>
            </a:xfrm>
            <a:custGeom>
              <a:avLst/>
              <a:gdLst/>
              <a:ahLst/>
              <a:cxnLst>
                <a:cxn ang="0">
                  <a:pos x="321385" y="1885049"/>
                </a:cxn>
                <a:cxn ang="0">
                  <a:pos x="603418" y="1859048"/>
                </a:cxn>
                <a:cxn ang="0">
                  <a:pos x="747713" y="1521040"/>
                </a:cxn>
                <a:cxn ang="0">
                  <a:pos x="721477" y="923024"/>
                </a:cxn>
                <a:cxn ang="0">
                  <a:pos x="557505" y="273007"/>
                </a:cxn>
                <a:cxn ang="0">
                  <a:pos x="295150" y="0"/>
                </a:cxn>
                <a:cxn ang="0">
                  <a:pos x="223002" y="78002"/>
                </a:cxn>
                <a:cxn ang="0">
                  <a:pos x="163972" y="136504"/>
                </a:cxn>
                <a:cxn ang="0">
                  <a:pos x="0" y="175505"/>
                </a:cxn>
                <a:cxn ang="0">
                  <a:pos x="163972" y="299008"/>
                </a:cxn>
                <a:cxn ang="0">
                  <a:pos x="255797" y="565515"/>
                </a:cxn>
                <a:cxn ang="0">
                  <a:pos x="255797" y="1144030"/>
                </a:cxn>
                <a:cxn ang="0">
                  <a:pos x="255797" y="1384536"/>
                </a:cxn>
                <a:cxn ang="0">
                  <a:pos x="321385" y="1885049"/>
                </a:cxn>
              </a:cxnLst>
              <a:pathLst>
                <a:path w="114" h="296">
                  <a:moveTo>
                    <a:pt x="49" y="290"/>
                  </a:moveTo>
                  <a:cubicBezTo>
                    <a:pt x="49" y="290"/>
                    <a:pt x="78" y="296"/>
                    <a:pt x="92" y="286"/>
                  </a:cubicBezTo>
                  <a:cubicBezTo>
                    <a:pt x="105" y="276"/>
                    <a:pt x="114" y="234"/>
                    <a:pt x="114" y="234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2"/>
                    <a:pt x="93" y="52"/>
                    <a:pt x="85" y="42"/>
                  </a:cubicBezTo>
                  <a:cubicBezTo>
                    <a:pt x="77" y="32"/>
                    <a:pt x="50" y="25"/>
                    <a:pt x="45" y="0"/>
                  </a:cubicBezTo>
                  <a:cubicBezTo>
                    <a:pt x="45" y="0"/>
                    <a:pt x="37" y="0"/>
                    <a:pt x="34" y="1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7" y="19"/>
                    <a:pt x="0" y="27"/>
                  </a:cubicBezTo>
                  <a:cubicBezTo>
                    <a:pt x="0" y="27"/>
                    <a:pt x="19" y="37"/>
                    <a:pt x="25" y="46"/>
                  </a:cubicBezTo>
                  <a:cubicBezTo>
                    <a:pt x="31" y="56"/>
                    <a:pt x="39" y="87"/>
                    <a:pt x="39" y="87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3"/>
                    <a:pt x="45" y="283"/>
                    <a:pt x="49" y="290"/>
                  </a:cubicBez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2" name="Freeform 53"/>
            <p:cNvSpPr/>
            <p:nvPr/>
          </p:nvSpPr>
          <p:spPr>
            <a:xfrm>
              <a:off x="7372333" y="2098241"/>
              <a:ext cx="727075" cy="1235075"/>
            </a:xfrm>
            <a:custGeom>
              <a:avLst/>
              <a:gdLst/>
              <a:ahLst/>
              <a:cxnLst>
                <a:cxn ang="0">
                  <a:pos x="720525" y="864553"/>
                </a:cxn>
                <a:cxn ang="0">
                  <a:pos x="681223" y="656540"/>
                </a:cxn>
                <a:cxn ang="0">
                  <a:pos x="438865" y="292518"/>
                </a:cxn>
                <a:cxn ang="0">
                  <a:pos x="229258" y="0"/>
                </a:cxn>
                <a:cxn ang="0">
                  <a:pos x="229258" y="0"/>
                </a:cxn>
                <a:cxn ang="0">
                  <a:pos x="537118" y="474529"/>
                </a:cxn>
                <a:cxn ang="0">
                  <a:pos x="465066" y="487530"/>
                </a:cxn>
                <a:cxn ang="0">
                  <a:pos x="301310" y="435526"/>
                </a:cxn>
                <a:cxn ang="0">
                  <a:pos x="26201" y="97506"/>
                </a:cxn>
                <a:cxn ang="0">
                  <a:pos x="0" y="117007"/>
                </a:cxn>
                <a:cxn ang="0">
                  <a:pos x="163756" y="240515"/>
                </a:cxn>
                <a:cxn ang="0">
                  <a:pos x="235808" y="507031"/>
                </a:cxn>
                <a:cxn ang="0">
                  <a:pos x="255459" y="1020562"/>
                </a:cxn>
                <a:cxn ang="0">
                  <a:pos x="478166" y="1098567"/>
                </a:cxn>
                <a:cxn ang="0">
                  <a:pos x="438865" y="1235075"/>
                </a:cxn>
                <a:cxn ang="0">
                  <a:pos x="727075" y="1027062"/>
                </a:cxn>
                <a:cxn ang="0">
                  <a:pos x="720525" y="864553"/>
                </a:cxn>
              </a:cxnLst>
              <a:pathLst>
                <a:path w="111" h="190">
                  <a:moveTo>
                    <a:pt x="110" y="133"/>
                  </a:moveTo>
                  <a:cubicBezTo>
                    <a:pt x="110" y="133"/>
                    <a:pt x="107" y="119"/>
                    <a:pt x="104" y="101"/>
                  </a:cubicBezTo>
                  <a:cubicBezTo>
                    <a:pt x="96" y="90"/>
                    <a:pt x="72" y="50"/>
                    <a:pt x="67" y="45"/>
                  </a:cubicBezTo>
                  <a:cubicBezTo>
                    <a:pt x="63" y="40"/>
                    <a:pt x="45" y="14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1" y="24"/>
                    <a:pt x="82" y="73"/>
                    <a:pt x="82" y="73"/>
                  </a:cubicBezTo>
                  <a:cubicBezTo>
                    <a:pt x="82" y="73"/>
                    <a:pt x="73" y="74"/>
                    <a:pt x="71" y="75"/>
                  </a:cubicBezTo>
                  <a:cubicBezTo>
                    <a:pt x="69" y="75"/>
                    <a:pt x="46" y="67"/>
                    <a:pt x="46" y="67"/>
                  </a:cubicBezTo>
                  <a:cubicBezTo>
                    <a:pt x="43" y="43"/>
                    <a:pt x="22" y="26"/>
                    <a:pt x="4" y="15"/>
                  </a:cubicBezTo>
                  <a:cubicBezTo>
                    <a:pt x="2" y="16"/>
                    <a:pt x="1" y="17"/>
                    <a:pt x="0" y="18"/>
                  </a:cubicBezTo>
                  <a:cubicBezTo>
                    <a:pt x="0" y="18"/>
                    <a:pt x="19" y="28"/>
                    <a:pt x="25" y="37"/>
                  </a:cubicBezTo>
                  <a:cubicBezTo>
                    <a:pt x="31" y="47"/>
                    <a:pt x="36" y="78"/>
                    <a:pt x="36" y="78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53" y="160"/>
                    <a:pt x="70" y="164"/>
                    <a:pt x="73" y="169"/>
                  </a:cubicBezTo>
                  <a:cubicBezTo>
                    <a:pt x="77" y="174"/>
                    <a:pt x="72" y="186"/>
                    <a:pt x="67" y="190"/>
                  </a:cubicBezTo>
                  <a:cubicBezTo>
                    <a:pt x="76" y="183"/>
                    <a:pt x="97" y="167"/>
                    <a:pt x="111" y="158"/>
                  </a:cubicBezTo>
                  <a:lnTo>
                    <a:pt x="110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3" name="Freeform 54"/>
            <p:cNvSpPr/>
            <p:nvPr/>
          </p:nvSpPr>
          <p:spPr>
            <a:xfrm>
              <a:off x="8577246" y="3034866"/>
              <a:ext cx="125413" cy="117475"/>
            </a:xfrm>
            <a:custGeom>
              <a:avLst/>
              <a:gdLst/>
              <a:ahLst/>
              <a:cxnLst>
                <a:cxn ang="0">
                  <a:pos x="112212" y="117475"/>
                </a:cxn>
                <a:cxn ang="0">
                  <a:pos x="125413" y="97896"/>
                </a:cxn>
                <a:cxn ang="0">
                  <a:pos x="112212" y="78317"/>
                </a:cxn>
                <a:cxn ang="0">
                  <a:pos x="6601" y="0"/>
                </a:cxn>
                <a:cxn ang="0">
                  <a:pos x="112212" y="117475"/>
                </a:cxn>
                <a:cxn ang="0">
                  <a:pos x="112212" y="117475"/>
                </a:cxn>
              </a:cxnLst>
              <a:pathLst>
                <a:path w="19" h="18">
                  <a:moveTo>
                    <a:pt x="17" y="18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3" y="9"/>
                    <a:pt x="1" y="0"/>
                    <a:pt x="1" y="0"/>
                  </a:cubicBezTo>
                  <a:cubicBezTo>
                    <a:pt x="0" y="8"/>
                    <a:pt x="9" y="14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4" name="Freeform 55"/>
            <p:cNvSpPr/>
            <p:nvPr/>
          </p:nvSpPr>
          <p:spPr>
            <a:xfrm>
              <a:off x="7537433" y="2553853"/>
              <a:ext cx="503238" cy="434975"/>
            </a:xfrm>
            <a:custGeom>
              <a:avLst/>
              <a:gdLst/>
              <a:ahLst/>
              <a:cxnLst>
                <a:cxn ang="0">
                  <a:pos x="71891" y="103875"/>
                </a:cxn>
                <a:cxn ang="0">
                  <a:pos x="222209" y="279163"/>
                </a:cxn>
                <a:cxn ang="0">
                  <a:pos x="365991" y="421991"/>
                </a:cxn>
                <a:cxn ang="0">
                  <a:pos x="503238" y="396022"/>
                </a:cxn>
                <a:cxn ang="0">
                  <a:pos x="503238" y="240210"/>
                </a:cxn>
                <a:cxn ang="0">
                  <a:pos x="287565" y="155812"/>
                </a:cxn>
                <a:cxn ang="0">
                  <a:pos x="169925" y="45445"/>
                </a:cxn>
                <a:cxn ang="0">
                  <a:pos x="91498" y="19476"/>
                </a:cxn>
                <a:cxn ang="0">
                  <a:pos x="71891" y="25969"/>
                </a:cxn>
                <a:cxn ang="0">
                  <a:pos x="13071" y="64922"/>
                </a:cxn>
                <a:cxn ang="0">
                  <a:pos x="71891" y="103875"/>
                </a:cxn>
              </a:cxnLst>
              <a:pathLst>
                <a:path w="77" h="67">
                  <a:moveTo>
                    <a:pt x="11" y="16"/>
                  </a:moveTo>
                  <a:cubicBezTo>
                    <a:pt x="11" y="16"/>
                    <a:pt x="30" y="37"/>
                    <a:pt x="34" y="43"/>
                  </a:cubicBezTo>
                  <a:cubicBezTo>
                    <a:pt x="37" y="49"/>
                    <a:pt x="46" y="67"/>
                    <a:pt x="56" y="65"/>
                  </a:cubicBezTo>
                  <a:cubicBezTo>
                    <a:pt x="65" y="63"/>
                    <a:pt x="77" y="61"/>
                    <a:pt x="77" y="61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45" y="27"/>
                    <a:pt x="44" y="24"/>
                  </a:cubicBezTo>
                  <a:cubicBezTo>
                    <a:pt x="43" y="20"/>
                    <a:pt x="37" y="10"/>
                    <a:pt x="26" y="7"/>
                  </a:cubicBezTo>
                  <a:cubicBezTo>
                    <a:pt x="15" y="4"/>
                    <a:pt x="14" y="3"/>
                    <a:pt x="14" y="3"/>
                  </a:cubicBezTo>
                  <a:cubicBezTo>
                    <a:pt x="14" y="3"/>
                    <a:pt x="14" y="0"/>
                    <a:pt x="11" y="4"/>
                  </a:cubicBezTo>
                  <a:cubicBezTo>
                    <a:pt x="8" y="9"/>
                    <a:pt x="0" y="8"/>
                    <a:pt x="2" y="10"/>
                  </a:cubicBezTo>
                  <a:cubicBezTo>
                    <a:pt x="4" y="11"/>
                    <a:pt x="2" y="13"/>
                    <a:pt x="11" y="16"/>
                  </a:cubicBezTo>
                  <a:close/>
                </a:path>
              </a:pathLst>
            </a:custGeom>
            <a:solidFill>
              <a:srgbClr val="D69B6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5" name="Freeform 56"/>
            <p:cNvSpPr/>
            <p:nvPr/>
          </p:nvSpPr>
          <p:spPr>
            <a:xfrm>
              <a:off x="8027971" y="2807853"/>
              <a:ext cx="130175" cy="207963"/>
            </a:xfrm>
            <a:custGeom>
              <a:avLst/>
              <a:gdLst/>
              <a:ahLst/>
              <a:cxnLst>
                <a:cxn ang="0">
                  <a:pos x="130175" y="181968"/>
                </a:cxn>
                <a:cxn ang="0">
                  <a:pos x="0" y="207963"/>
                </a:cxn>
                <a:cxn ang="0">
                  <a:pos x="0" y="0"/>
                </a:cxn>
                <a:cxn ang="0">
                  <a:pos x="130175" y="181968"/>
                </a:cxn>
              </a:cxnLst>
              <a:pathLst>
                <a:path w="20" h="32">
                  <a:moveTo>
                    <a:pt x="20" y="28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14"/>
                    <a:pt x="20" y="28"/>
                  </a:cubicBezTo>
                  <a:close/>
                </a:path>
              </a:pathLst>
            </a:custGeom>
            <a:solidFill>
              <a:srgbClr val="CFD0D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6" name="Freeform 57"/>
            <p:cNvSpPr/>
            <p:nvPr/>
          </p:nvSpPr>
          <p:spPr>
            <a:xfrm>
              <a:off x="8027971" y="2007753"/>
              <a:ext cx="687388" cy="1065213"/>
            </a:xfrm>
            <a:custGeom>
              <a:avLst/>
              <a:gdLst/>
              <a:ahLst/>
              <a:cxnLst>
                <a:cxn ang="0">
                  <a:pos x="0" y="798910"/>
                </a:cxn>
                <a:cxn ang="0">
                  <a:pos x="65466" y="1065213"/>
                </a:cxn>
                <a:cxn ang="0">
                  <a:pos x="412433" y="915823"/>
                </a:cxn>
                <a:cxn ang="0">
                  <a:pos x="674295" y="798910"/>
                </a:cxn>
                <a:cxn ang="0">
                  <a:pos x="635016" y="506626"/>
                </a:cxn>
                <a:cxn ang="0">
                  <a:pos x="432072" y="110418"/>
                </a:cxn>
                <a:cxn ang="0">
                  <a:pos x="333874" y="0"/>
                </a:cxn>
                <a:cxn ang="0">
                  <a:pos x="340421" y="545597"/>
                </a:cxn>
                <a:cxn ang="0">
                  <a:pos x="340421" y="610549"/>
                </a:cxn>
                <a:cxn ang="0">
                  <a:pos x="0" y="798910"/>
                </a:cxn>
              </a:cxnLst>
              <a:pathLst>
                <a:path w="105" h="164">
                  <a:moveTo>
                    <a:pt x="0" y="123"/>
                  </a:moveTo>
                  <a:cubicBezTo>
                    <a:pt x="10" y="164"/>
                    <a:pt x="10" y="164"/>
                    <a:pt x="10" y="164"/>
                  </a:cubicBezTo>
                  <a:cubicBezTo>
                    <a:pt x="10" y="164"/>
                    <a:pt x="55" y="144"/>
                    <a:pt x="63" y="141"/>
                  </a:cubicBezTo>
                  <a:cubicBezTo>
                    <a:pt x="72" y="137"/>
                    <a:pt x="101" y="123"/>
                    <a:pt x="103" y="123"/>
                  </a:cubicBezTo>
                  <a:cubicBezTo>
                    <a:pt x="105" y="122"/>
                    <a:pt x="104" y="91"/>
                    <a:pt x="97" y="78"/>
                  </a:cubicBezTo>
                  <a:cubicBezTo>
                    <a:pt x="91" y="65"/>
                    <a:pt x="69" y="23"/>
                    <a:pt x="66" y="17"/>
                  </a:cubicBezTo>
                  <a:cubicBezTo>
                    <a:pt x="62" y="11"/>
                    <a:pt x="57" y="0"/>
                    <a:pt x="51" y="0"/>
                  </a:cubicBezTo>
                  <a:cubicBezTo>
                    <a:pt x="51" y="0"/>
                    <a:pt x="41" y="43"/>
                    <a:pt x="52" y="84"/>
                  </a:cubicBezTo>
                  <a:cubicBezTo>
                    <a:pt x="52" y="94"/>
                    <a:pt x="52" y="94"/>
                    <a:pt x="52" y="94"/>
                  </a:cubicBezTo>
                  <a:lnTo>
                    <a:pt x="0" y="123"/>
                  </a:ln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7" name="Freeform 58"/>
            <p:cNvSpPr/>
            <p:nvPr/>
          </p:nvSpPr>
          <p:spPr>
            <a:xfrm>
              <a:off x="8027971" y="2007753"/>
              <a:ext cx="647700" cy="974725"/>
            </a:xfrm>
            <a:custGeom>
              <a:avLst/>
              <a:gdLst/>
              <a:ahLst/>
              <a:cxnLst>
                <a:cxn ang="0">
                  <a:pos x="464512" y="584835"/>
                </a:cxn>
                <a:cxn ang="0">
                  <a:pos x="588818" y="617326"/>
                </a:cxn>
                <a:cxn ang="0">
                  <a:pos x="464512" y="526352"/>
                </a:cxn>
                <a:cxn ang="0">
                  <a:pos x="464512" y="350901"/>
                </a:cxn>
                <a:cxn ang="0">
                  <a:pos x="353291" y="350901"/>
                </a:cxn>
                <a:cxn ang="0">
                  <a:pos x="425258" y="253429"/>
                </a:cxn>
                <a:cxn ang="0">
                  <a:pos x="353291" y="253429"/>
                </a:cxn>
                <a:cxn ang="0">
                  <a:pos x="392545" y="142960"/>
                </a:cxn>
                <a:cxn ang="0">
                  <a:pos x="359833" y="188447"/>
                </a:cxn>
                <a:cxn ang="0">
                  <a:pos x="392545" y="45487"/>
                </a:cxn>
                <a:cxn ang="0">
                  <a:pos x="333664" y="0"/>
                </a:cxn>
                <a:cxn ang="0">
                  <a:pos x="340206" y="545846"/>
                </a:cxn>
                <a:cxn ang="0">
                  <a:pos x="340206" y="610828"/>
                </a:cxn>
                <a:cxn ang="0">
                  <a:pos x="0" y="799275"/>
                </a:cxn>
                <a:cxn ang="0">
                  <a:pos x="39255" y="974725"/>
                </a:cxn>
                <a:cxn ang="0">
                  <a:pos x="150476" y="877253"/>
                </a:cxn>
                <a:cxn ang="0">
                  <a:pos x="444885" y="812271"/>
                </a:cxn>
                <a:cxn ang="0">
                  <a:pos x="268239" y="779780"/>
                </a:cxn>
                <a:cxn ang="0">
                  <a:pos x="392545" y="753787"/>
                </a:cxn>
                <a:cxn ang="0">
                  <a:pos x="647700" y="753787"/>
                </a:cxn>
                <a:cxn ang="0">
                  <a:pos x="464512" y="584835"/>
                </a:cxn>
              </a:cxnLst>
              <a:pathLst>
                <a:path w="99" h="150">
                  <a:moveTo>
                    <a:pt x="71" y="90"/>
                  </a:moveTo>
                  <a:cubicBezTo>
                    <a:pt x="73" y="80"/>
                    <a:pt x="90" y="95"/>
                    <a:pt x="90" y="95"/>
                  </a:cubicBezTo>
                  <a:cubicBezTo>
                    <a:pt x="82" y="81"/>
                    <a:pt x="71" y="81"/>
                    <a:pt x="71" y="81"/>
                  </a:cubicBezTo>
                  <a:cubicBezTo>
                    <a:pt x="64" y="69"/>
                    <a:pt x="71" y="54"/>
                    <a:pt x="71" y="54"/>
                  </a:cubicBezTo>
                  <a:cubicBezTo>
                    <a:pt x="63" y="49"/>
                    <a:pt x="54" y="54"/>
                    <a:pt x="54" y="54"/>
                  </a:cubicBezTo>
                  <a:cubicBezTo>
                    <a:pt x="54" y="45"/>
                    <a:pt x="65" y="39"/>
                    <a:pt x="65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33"/>
                    <a:pt x="60" y="22"/>
                    <a:pt x="60" y="22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4" y="23"/>
                    <a:pt x="57" y="14"/>
                    <a:pt x="60" y="7"/>
                  </a:cubicBezTo>
                  <a:cubicBezTo>
                    <a:pt x="57" y="3"/>
                    <a:pt x="54" y="0"/>
                    <a:pt x="51" y="0"/>
                  </a:cubicBezTo>
                  <a:cubicBezTo>
                    <a:pt x="51" y="0"/>
                    <a:pt x="41" y="43"/>
                    <a:pt x="52" y="8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2" y="137"/>
                    <a:pt x="6" y="150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37" y="140"/>
                    <a:pt x="68" y="125"/>
                    <a:pt x="68" y="125"/>
                  </a:cubicBezTo>
                  <a:cubicBezTo>
                    <a:pt x="58" y="127"/>
                    <a:pt x="41" y="120"/>
                    <a:pt x="41" y="120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75" y="124"/>
                    <a:pt x="99" y="116"/>
                    <a:pt x="99" y="116"/>
                  </a:cubicBezTo>
                  <a:cubicBezTo>
                    <a:pt x="99" y="116"/>
                    <a:pt x="68" y="101"/>
                    <a:pt x="71" y="9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8" name="Freeform 59"/>
            <p:cNvSpPr/>
            <p:nvPr/>
          </p:nvSpPr>
          <p:spPr>
            <a:xfrm>
              <a:off x="8185133" y="2534803"/>
              <a:ext cx="182563" cy="161925"/>
            </a:xfrm>
            <a:custGeom>
              <a:avLst/>
              <a:gdLst/>
              <a:ahLst/>
              <a:cxnLst>
                <a:cxn ang="0">
                  <a:pos x="0" y="19431"/>
                </a:cxn>
                <a:cxn ang="0">
                  <a:pos x="39121" y="161925"/>
                </a:cxn>
                <a:cxn ang="0">
                  <a:pos x="182563" y="84201"/>
                </a:cxn>
                <a:cxn ang="0">
                  <a:pos x="182563" y="19431"/>
                </a:cxn>
                <a:cxn ang="0">
                  <a:pos x="0" y="19431"/>
                </a:cxn>
              </a:cxnLst>
              <a:pathLst>
                <a:path w="28" h="25">
                  <a:moveTo>
                    <a:pt x="0" y="3"/>
                  </a:moveTo>
                  <a:cubicBezTo>
                    <a:pt x="0" y="3"/>
                    <a:pt x="5" y="18"/>
                    <a:pt x="6" y="2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9" y="0"/>
                    <a:pt x="0" y="3"/>
                  </a:cubicBezTo>
                  <a:close/>
                </a:path>
              </a:pathLst>
            </a:custGeom>
            <a:solidFill>
              <a:srgbClr val="F2C279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59" name="Freeform 60"/>
            <p:cNvSpPr/>
            <p:nvPr/>
          </p:nvSpPr>
          <p:spPr>
            <a:xfrm>
              <a:off x="7327883" y="2215716"/>
              <a:ext cx="896938" cy="806450"/>
            </a:xfrm>
            <a:custGeom>
              <a:avLst/>
              <a:gdLst/>
              <a:ahLst/>
              <a:cxnLst>
                <a:cxn ang="0">
                  <a:pos x="45829" y="0"/>
                </a:cxn>
                <a:cxn ang="0">
                  <a:pos x="13094" y="279656"/>
                </a:cxn>
                <a:cxn ang="0">
                  <a:pos x="255333" y="773932"/>
                </a:cxn>
                <a:cxn ang="0">
                  <a:pos x="621964" y="695888"/>
                </a:cxn>
                <a:cxn ang="0">
                  <a:pos x="896938" y="481269"/>
                </a:cxn>
                <a:cxn ang="0">
                  <a:pos x="857656" y="338189"/>
                </a:cxn>
                <a:cxn ang="0">
                  <a:pos x="602323" y="403225"/>
                </a:cxn>
                <a:cxn ang="0">
                  <a:pos x="425555" y="416232"/>
                </a:cxn>
                <a:cxn ang="0">
                  <a:pos x="294615" y="481269"/>
                </a:cxn>
                <a:cxn ang="0">
                  <a:pos x="248786" y="221123"/>
                </a:cxn>
                <a:cxn ang="0">
                  <a:pos x="45829" y="0"/>
                </a:cxn>
              </a:cxnLst>
              <a:pathLst>
                <a:path w="137" h="124">
                  <a:moveTo>
                    <a:pt x="7" y="0"/>
                  </a:moveTo>
                  <a:cubicBezTo>
                    <a:pt x="7" y="0"/>
                    <a:pt x="4" y="27"/>
                    <a:pt x="2" y="43"/>
                  </a:cubicBezTo>
                  <a:cubicBezTo>
                    <a:pt x="0" y="60"/>
                    <a:pt x="23" y="113"/>
                    <a:pt x="39" y="119"/>
                  </a:cubicBezTo>
                  <a:cubicBezTo>
                    <a:pt x="55" y="124"/>
                    <a:pt x="83" y="114"/>
                    <a:pt x="95" y="107"/>
                  </a:cubicBezTo>
                  <a:cubicBezTo>
                    <a:pt x="107" y="100"/>
                    <a:pt x="118" y="81"/>
                    <a:pt x="137" y="74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74"/>
                    <a:pt x="45" y="59"/>
                    <a:pt x="38" y="34"/>
                  </a:cubicBezTo>
                  <a:cubicBezTo>
                    <a:pt x="31" y="8"/>
                    <a:pt x="14" y="2"/>
                    <a:pt x="7" y="0"/>
                  </a:cubicBez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60" name="Freeform 61"/>
            <p:cNvSpPr/>
            <p:nvPr/>
          </p:nvSpPr>
          <p:spPr>
            <a:xfrm>
              <a:off x="7510446" y="2560203"/>
              <a:ext cx="242888" cy="220663"/>
            </a:xfrm>
            <a:custGeom>
              <a:avLst/>
              <a:gdLst/>
              <a:ahLst/>
              <a:cxnLst>
                <a:cxn ang="0">
                  <a:pos x="118162" y="162252"/>
                </a:cxn>
                <a:cxn ang="0">
                  <a:pos x="216630" y="103841"/>
                </a:cxn>
                <a:cxn ang="0">
                  <a:pos x="242888" y="71391"/>
                </a:cxn>
                <a:cxn ang="0">
                  <a:pos x="124726" y="58411"/>
                </a:cxn>
                <a:cxn ang="0">
                  <a:pos x="59081" y="45431"/>
                </a:cxn>
                <a:cxn ang="0">
                  <a:pos x="39387" y="0"/>
                </a:cxn>
                <a:cxn ang="0">
                  <a:pos x="6565" y="58411"/>
                </a:cxn>
                <a:cxn ang="0">
                  <a:pos x="52516" y="116822"/>
                </a:cxn>
                <a:cxn ang="0">
                  <a:pos x="45952" y="175232"/>
                </a:cxn>
                <a:cxn ang="0">
                  <a:pos x="78774" y="220663"/>
                </a:cxn>
                <a:cxn ang="0">
                  <a:pos x="118162" y="162252"/>
                </a:cxn>
              </a:cxnLst>
              <a:pathLst>
                <a:path w="37" h="34">
                  <a:moveTo>
                    <a:pt x="18" y="25"/>
                  </a:moveTo>
                  <a:cubicBezTo>
                    <a:pt x="18" y="25"/>
                    <a:pt x="31" y="17"/>
                    <a:pt x="33" y="16"/>
                  </a:cubicBezTo>
                  <a:cubicBezTo>
                    <a:pt x="35" y="15"/>
                    <a:pt x="37" y="11"/>
                    <a:pt x="37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3"/>
                    <a:pt x="1" y="9"/>
                  </a:cubicBezTo>
                  <a:cubicBezTo>
                    <a:pt x="3" y="15"/>
                    <a:pt x="8" y="18"/>
                    <a:pt x="8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4" y="26"/>
                    <a:pt x="18" y="25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61" name="Freeform 62"/>
            <p:cNvSpPr>
              <a:spLocks noEditPoints="1"/>
            </p:cNvSpPr>
            <p:nvPr/>
          </p:nvSpPr>
          <p:spPr>
            <a:xfrm>
              <a:off x="7327883" y="2312553"/>
              <a:ext cx="896938" cy="709613"/>
            </a:xfrm>
            <a:custGeom>
              <a:avLst/>
              <a:gdLst/>
              <a:ahLst/>
              <a:cxnLst>
                <a:cxn ang="0">
                  <a:pos x="896938" y="384102"/>
                </a:cxn>
                <a:cxn ang="0">
                  <a:pos x="877297" y="312490"/>
                </a:cxn>
                <a:cxn ang="0">
                  <a:pos x="700528" y="332021"/>
                </a:cxn>
                <a:cxn ang="0">
                  <a:pos x="543400" y="436184"/>
                </a:cxn>
                <a:cxn ang="0">
                  <a:pos x="530306" y="384102"/>
                </a:cxn>
                <a:cxn ang="0">
                  <a:pos x="445196" y="455715"/>
                </a:cxn>
                <a:cxn ang="0">
                  <a:pos x="366632" y="384102"/>
                </a:cxn>
                <a:cxn ang="0">
                  <a:pos x="301162" y="579409"/>
                </a:cxn>
                <a:cxn ang="0">
                  <a:pos x="268427" y="553368"/>
                </a:cxn>
                <a:cxn ang="0">
                  <a:pos x="268427" y="449205"/>
                </a:cxn>
                <a:cxn ang="0">
                  <a:pos x="157128" y="305980"/>
                </a:cxn>
                <a:cxn ang="0">
                  <a:pos x="157128" y="195306"/>
                </a:cxn>
                <a:cxn ang="0">
                  <a:pos x="104752" y="214837"/>
                </a:cxn>
                <a:cxn ang="0">
                  <a:pos x="157128" y="110674"/>
                </a:cxn>
                <a:cxn ang="0">
                  <a:pos x="78564" y="84633"/>
                </a:cxn>
                <a:cxn ang="0">
                  <a:pos x="150581" y="32551"/>
                </a:cxn>
                <a:cxn ang="0">
                  <a:pos x="144034" y="26041"/>
                </a:cxn>
                <a:cxn ang="0">
                  <a:pos x="32735" y="0"/>
                </a:cxn>
                <a:cxn ang="0">
                  <a:pos x="13094" y="182286"/>
                </a:cxn>
                <a:cxn ang="0">
                  <a:pos x="255333" y="677062"/>
                </a:cxn>
                <a:cxn ang="0">
                  <a:pos x="621964" y="598939"/>
                </a:cxn>
                <a:cxn ang="0">
                  <a:pos x="896938" y="384102"/>
                </a:cxn>
                <a:cxn ang="0">
                  <a:pos x="85111" y="253898"/>
                </a:cxn>
                <a:cxn ang="0">
                  <a:pos x="85111" y="273429"/>
                </a:cxn>
                <a:cxn ang="0">
                  <a:pos x="85111" y="253898"/>
                </a:cxn>
              </a:cxnLst>
              <a:pathLst>
                <a:path w="137" h="109">
                  <a:moveTo>
                    <a:pt x="137" y="59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25" y="48"/>
                    <a:pt x="114" y="49"/>
                    <a:pt x="107" y="51"/>
                  </a:cubicBezTo>
                  <a:cubicBezTo>
                    <a:pt x="96" y="54"/>
                    <a:pt x="85" y="68"/>
                    <a:pt x="83" y="67"/>
                  </a:cubicBezTo>
                  <a:cubicBezTo>
                    <a:pt x="82" y="67"/>
                    <a:pt x="81" y="59"/>
                    <a:pt x="81" y="59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48" y="62"/>
                    <a:pt x="46" y="89"/>
                    <a:pt x="46" y="89"/>
                  </a:cubicBezTo>
                  <a:cubicBezTo>
                    <a:pt x="46" y="89"/>
                    <a:pt x="46" y="89"/>
                    <a:pt x="41" y="85"/>
                  </a:cubicBezTo>
                  <a:cubicBezTo>
                    <a:pt x="35" y="81"/>
                    <a:pt x="41" y="69"/>
                    <a:pt x="41" y="69"/>
                  </a:cubicBezTo>
                  <a:cubicBezTo>
                    <a:pt x="41" y="69"/>
                    <a:pt x="30" y="52"/>
                    <a:pt x="24" y="47"/>
                  </a:cubicBezTo>
                  <a:cubicBezTo>
                    <a:pt x="18" y="42"/>
                    <a:pt x="24" y="30"/>
                    <a:pt x="24" y="30"/>
                  </a:cubicBezTo>
                  <a:cubicBezTo>
                    <a:pt x="20" y="29"/>
                    <a:pt x="17" y="30"/>
                    <a:pt x="16" y="33"/>
                  </a:cubicBezTo>
                  <a:cubicBezTo>
                    <a:pt x="19" y="26"/>
                    <a:pt x="24" y="17"/>
                    <a:pt x="24" y="17"/>
                  </a:cubicBezTo>
                  <a:cubicBezTo>
                    <a:pt x="20" y="12"/>
                    <a:pt x="12" y="13"/>
                    <a:pt x="12" y="13"/>
                  </a:cubicBezTo>
                  <a:cubicBezTo>
                    <a:pt x="12" y="13"/>
                    <a:pt x="27" y="9"/>
                    <a:pt x="23" y="5"/>
                  </a:cubicBezTo>
                  <a:cubicBezTo>
                    <a:pt x="23" y="4"/>
                    <a:pt x="22" y="4"/>
                    <a:pt x="22" y="4"/>
                  </a:cubicBezTo>
                  <a:cubicBezTo>
                    <a:pt x="18" y="2"/>
                    <a:pt x="12" y="1"/>
                    <a:pt x="5" y="0"/>
                  </a:cubicBezTo>
                  <a:cubicBezTo>
                    <a:pt x="4" y="9"/>
                    <a:pt x="3" y="20"/>
                    <a:pt x="2" y="28"/>
                  </a:cubicBezTo>
                  <a:cubicBezTo>
                    <a:pt x="0" y="45"/>
                    <a:pt x="23" y="98"/>
                    <a:pt x="39" y="104"/>
                  </a:cubicBezTo>
                  <a:cubicBezTo>
                    <a:pt x="55" y="109"/>
                    <a:pt x="83" y="99"/>
                    <a:pt x="95" y="92"/>
                  </a:cubicBezTo>
                  <a:cubicBezTo>
                    <a:pt x="107" y="85"/>
                    <a:pt x="125" y="67"/>
                    <a:pt x="137" y="59"/>
                  </a:cubicBezTo>
                  <a:close/>
                  <a:moveTo>
                    <a:pt x="13" y="39"/>
                  </a:moveTo>
                  <a:cubicBezTo>
                    <a:pt x="13" y="40"/>
                    <a:pt x="13" y="42"/>
                    <a:pt x="13" y="42"/>
                  </a:cubicBezTo>
                  <a:cubicBezTo>
                    <a:pt x="13" y="41"/>
                    <a:pt x="13" y="40"/>
                    <a:pt x="13" y="39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7462" name="Freeform 63"/>
            <p:cNvSpPr/>
            <p:nvPr/>
          </p:nvSpPr>
          <p:spPr>
            <a:xfrm>
              <a:off x="7562833" y="2541153"/>
              <a:ext cx="215900" cy="136525"/>
            </a:xfrm>
            <a:custGeom>
              <a:avLst/>
              <a:gdLst/>
              <a:ahLst/>
              <a:cxnLst>
                <a:cxn ang="0">
                  <a:pos x="215900" y="91017"/>
                </a:cxn>
                <a:cxn ang="0">
                  <a:pos x="117764" y="26005"/>
                </a:cxn>
                <a:cxn ang="0">
                  <a:pos x="45797" y="13002"/>
                </a:cxn>
                <a:cxn ang="0">
                  <a:pos x="6542" y="32506"/>
                </a:cxn>
                <a:cxn ang="0">
                  <a:pos x="13085" y="78014"/>
                </a:cxn>
                <a:cxn ang="0">
                  <a:pos x="65424" y="123523"/>
                </a:cxn>
                <a:cxn ang="0">
                  <a:pos x="98136" y="136525"/>
                </a:cxn>
                <a:cxn ang="0">
                  <a:pos x="215900" y="91017"/>
                </a:cxn>
              </a:cxnLst>
              <a:pathLst>
                <a:path w="33" h="21">
                  <a:moveTo>
                    <a:pt x="33" y="14"/>
                  </a:moveTo>
                  <a:cubicBezTo>
                    <a:pt x="32" y="13"/>
                    <a:pt x="25" y="6"/>
                    <a:pt x="18" y="4"/>
                  </a:cubicBezTo>
                  <a:cubicBezTo>
                    <a:pt x="7" y="0"/>
                    <a:pt x="7" y="2"/>
                    <a:pt x="7" y="2"/>
                  </a:cubicBezTo>
                  <a:cubicBezTo>
                    <a:pt x="7" y="2"/>
                    <a:pt x="4" y="1"/>
                    <a:pt x="1" y="5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4" y="14"/>
                    <a:pt x="4" y="18"/>
                    <a:pt x="10" y="19"/>
                  </a:cubicBezTo>
                  <a:cubicBezTo>
                    <a:pt x="10" y="19"/>
                    <a:pt x="13" y="19"/>
                    <a:pt x="15" y="21"/>
                  </a:cubicBezTo>
                  <a:cubicBezTo>
                    <a:pt x="15" y="21"/>
                    <a:pt x="28" y="15"/>
                    <a:pt x="33" y="14"/>
                  </a:cubicBezTo>
                  <a:close/>
                </a:path>
              </a:pathLst>
            </a:custGeom>
            <a:solidFill>
              <a:srgbClr val="F2C279"/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7" name="任意多边形 15"/>
          <p:cNvSpPr/>
          <p:nvPr/>
        </p:nvSpPr>
        <p:spPr>
          <a:xfrm rot="13377208">
            <a:off x="4070668" y="3208338"/>
            <a:ext cx="2568575" cy="1093788"/>
          </a:xfrm>
          <a:custGeom>
            <a:avLst/>
            <a:gdLst>
              <a:gd name="connsiteX0" fmla="*/ 0 w 2454381"/>
              <a:gd name="connsiteY0" fmla="*/ 304665 h 1046112"/>
              <a:gd name="connsiteX1" fmla="*/ 327245 w 2454381"/>
              <a:gd name="connsiteY1" fmla="*/ 0 h 1046112"/>
              <a:gd name="connsiteX2" fmla="*/ 2454381 w 2454381"/>
              <a:gd name="connsiteY2" fmla="*/ 0 h 1046112"/>
              <a:gd name="connsiteX3" fmla="*/ 1330735 w 2454381"/>
              <a:gd name="connsiteY3" fmla="*/ 1046112 h 1046112"/>
              <a:gd name="connsiteX4" fmla="*/ 668246 w 2454381"/>
              <a:gd name="connsiteY4" fmla="*/ 1022439 h 10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381" h="1046112">
                <a:moveTo>
                  <a:pt x="0" y="304665"/>
                </a:moveTo>
                <a:lnTo>
                  <a:pt x="327245" y="0"/>
                </a:lnTo>
                <a:lnTo>
                  <a:pt x="2454381" y="0"/>
                </a:lnTo>
                <a:lnTo>
                  <a:pt x="1330735" y="1046112"/>
                </a:lnTo>
                <a:lnTo>
                  <a:pt x="668246" y="1022439"/>
                </a:lnTo>
                <a:close/>
              </a:path>
            </a:pathLst>
          </a:cu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任意多边形 15"/>
          <p:cNvSpPr/>
          <p:nvPr/>
        </p:nvSpPr>
        <p:spPr>
          <a:xfrm rot="2637208">
            <a:off x="2744788" y="2159318"/>
            <a:ext cx="2568575" cy="1093788"/>
          </a:xfrm>
          <a:custGeom>
            <a:avLst/>
            <a:gdLst>
              <a:gd name="connsiteX0" fmla="*/ 0 w 2454381"/>
              <a:gd name="connsiteY0" fmla="*/ 304665 h 1046112"/>
              <a:gd name="connsiteX1" fmla="*/ 327245 w 2454381"/>
              <a:gd name="connsiteY1" fmla="*/ 0 h 1046112"/>
              <a:gd name="connsiteX2" fmla="*/ 2454381 w 2454381"/>
              <a:gd name="connsiteY2" fmla="*/ 0 h 1046112"/>
              <a:gd name="connsiteX3" fmla="*/ 1330735 w 2454381"/>
              <a:gd name="connsiteY3" fmla="*/ 1046112 h 1046112"/>
              <a:gd name="connsiteX4" fmla="*/ 668246 w 2454381"/>
              <a:gd name="connsiteY4" fmla="*/ 1022439 h 10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381" h="1046112">
                <a:moveTo>
                  <a:pt x="0" y="304665"/>
                </a:moveTo>
                <a:lnTo>
                  <a:pt x="327245" y="0"/>
                </a:lnTo>
                <a:lnTo>
                  <a:pt x="2454381" y="0"/>
                </a:lnTo>
                <a:lnTo>
                  <a:pt x="1330735" y="1046112"/>
                </a:lnTo>
                <a:lnTo>
                  <a:pt x="668246" y="1022439"/>
                </a:lnTo>
                <a:close/>
              </a:path>
            </a:pathLst>
          </a:cu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3"/>
          <p:cNvSpPr txBox="1"/>
          <p:nvPr/>
        </p:nvSpPr>
        <p:spPr>
          <a:xfrm>
            <a:off x="158750" y="206375"/>
            <a:ext cx="34972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zh-CN" altLang="en-US" sz="24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imSun" panose="02010600030101010101" pitchFamily="2" charset="-122"/>
              </a:rPr>
              <a:t>Add  your title here</a:t>
            </a:r>
            <a:endParaRPr lang="zh-CN" altLang="en-US" sz="24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Espaço Reservado para Conteúdo 1" descr="Captur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2085" y="916940"/>
            <a:ext cx="6530340" cy="5232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75" y="0"/>
            <a:ext cx="12221845" cy="6851650"/>
          </a:xfrm>
          <a:solidFill>
            <a:srgbClr val="1C6A78"/>
          </a:solidFill>
        </p:spPr>
        <p:txBody>
          <a:bodyPr/>
          <a:p>
            <a:pPr marL="0" indent="0">
              <a:buNone/>
            </a:pPr>
            <a:endParaRPr lang="en-US" altLang="pt-BR"/>
          </a:p>
        </p:txBody>
      </p:sp>
      <p:sp>
        <p:nvSpPr>
          <p:cNvPr id="6146" name="文本框 2"/>
          <p:cNvSpPr txBox="1"/>
          <p:nvPr/>
        </p:nvSpPr>
        <p:spPr>
          <a:xfrm>
            <a:off x="4001770" y="2601595"/>
            <a:ext cx="47447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Obrigado! </a:t>
            </a:r>
            <a:endParaRPr lang="en-US" altLang="zh-CN" sz="6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3975" y="0"/>
            <a:ext cx="163513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8613" y="0"/>
            <a:ext cx="165100" cy="223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6" name="矩形 15"/>
          <p:cNvSpPr/>
          <p:nvPr/>
        </p:nvSpPr>
        <p:spPr>
          <a:xfrm>
            <a:off x="3144838" y="0"/>
            <a:ext cx="165100" cy="111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Presentation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Impact</vt:lpstr>
      <vt:lpstr>Microsoft YaHei</vt:lpstr>
      <vt:lpstr>Calibri</vt:lpstr>
      <vt:lpstr>Arial Unicode MS</vt:lpstr>
      <vt:lpstr>Malgun Gothic</vt:lpstr>
      <vt:lpstr>Arial Unicode MS</vt:lpstr>
      <vt:lpstr/>
      <vt:lpstr>AMGDT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junio</cp:lastModifiedBy>
  <cp:revision>22</cp:revision>
  <dcterms:created xsi:type="dcterms:W3CDTF">2015-10-17T09:24:56Z</dcterms:created>
  <dcterms:modified xsi:type="dcterms:W3CDTF">2019-05-12T14:58:24Z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