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e53a23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e53a23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e53a23b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e53a23b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Mini caso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</a:t>
            </a:r>
            <a:r>
              <a:rPr lang="es" sz="1700"/>
              <a:t>eplicar la siguiente interfaz web usando HTML/CSS/JS.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Pueden utilizar las librerías y frameworks con los que se sientan más cómodos.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datos numéricos para el gráfico y tabla deben provenir de un objeto JSON definido en el JS principal de la página. Las especificaciones de este objeto JSON se muestran en el siguiente slide.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Las columnas de la tabla deben ser ordenables.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demás valores numéricos pueden asumirse como estáticos en la página.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Remitir el archivo ZIP con su solución a rrhh@risk-o.com con su información de contacto en el texto y “Frontend developer” en el asunto.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Fecha límite: 6 de noviembre de 2022.</a:t>
            </a:r>
            <a:endParaRPr sz="1700"/>
          </a:p>
        </p:txBody>
      </p:sp>
      <p:sp>
        <p:nvSpPr>
          <p:cNvPr id="56" name="Google Shape;56;p13"/>
          <p:cNvSpPr/>
          <p:nvPr/>
        </p:nvSpPr>
        <p:spPr>
          <a:xfrm>
            <a:off x="0" y="411850"/>
            <a:ext cx="1185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Especificaciones del objeto de datos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95850" y="1152475"/>
            <a:ext cx="83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const data =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chartData: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     labels: [ 'Enero', 'Febrero', ... , 'Setiembre'],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     item1: [ 50, 110, ... , 180 ],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     item2: [ 140, 150, ... , 250 ]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tableData: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     columns: [ 'N° Folio', 'Proveedor', ... , 'Fecha de pago' ],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     rows: [ { folio: 6574743, proveedor: 'Soc. Import. Y Exp. Bash Ltda.', tipo: ... }, { folio: 6574743, proveedor: 'Soc. Import. Y Exp. Bash Ltda.', tipo: ... }, ... 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63" name="Google Shape;63;p14"/>
          <p:cNvSpPr/>
          <p:nvPr/>
        </p:nvSpPr>
        <p:spPr>
          <a:xfrm>
            <a:off x="0" y="411850"/>
            <a:ext cx="1185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90225" y="120925"/>
            <a:ext cx="8642400" cy="490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5" y="273000"/>
            <a:ext cx="8079852" cy="4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