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C0D-4D5F-4013-A171-267C170C736E}" type="datetimeFigureOut">
              <a:rPr lang="es-EC" smtClean="0"/>
              <a:t>4/2/2019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C4E-9832-4BC5-9C43-5FA21A30D3D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32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C0D-4D5F-4013-A171-267C170C736E}" type="datetimeFigureOut">
              <a:rPr lang="es-EC" smtClean="0"/>
              <a:t>4/2/2019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C4E-9832-4BC5-9C43-5FA21A30D3D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868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C0D-4D5F-4013-A171-267C170C736E}" type="datetimeFigureOut">
              <a:rPr lang="es-EC" smtClean="0"/>
              <a:t>4/2/2019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C4E-9832-4BC5-9C43-5FA21A30D3D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869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C0D-4D5F-4013-A171-267C170C736E}" type="datetimeFigureOut">
              <a:rPr lang="es-EC" smtClean="0"/>
              <a:t>4/2/2019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C4E-9832-4BC5-9C43-5FA21A30D3D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108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C0D-4D5F-4013-A171-267C170C736E}" type="datetimeFigureOut">
              <a:rPr lang="es-EC" smtClean="0"/>
              <a:t>4/2/2019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C4E-9832-4BC5-9C43-5FA21A30D3D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377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C0D-4D5F-4013-A171-267C170C736E}" type="datetimeFigureOut">
              <a:rPr lang="es-EC" smtClean="0"/>
              <a:t>4/2/2019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C4E-9832-4BC5-9C43-5FA21A30D3D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213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C0D-4D5F-4013-A171-267C170C736E}" type="datetimeFigureOut">
              <a:rPr lang="es-EC" smtClean="0"/>
              <a:t>4/2/2019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C4E-9832-4BC5-9C43-5FA21A30D3D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750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C0D-4D5F-4013-A171-267C170C736E}" type="datetimeFigureOut">
              <a:rPr lang="es-EC" smtClean="0"/>
              <a:t>4/2/2019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C4E-9832-4BC5-9C43-5FA21A30D3D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028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C0D-4D5F-4013-A171-267C170C736E}" type="datetimeFigureOut">
              <a:rPr lang="es-EC" smtClean="0"/>
              <a:t>4/2/2019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C4E-9832-4BC5-9C43-5FA21A30D3D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432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C0D-4D5F-4013-A171-267C170C736E}" type="datetimeFigureOut">
              <a:rPr lang="es-EC" smtClean="0"/>
              <a:t>4/2/2019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C4E-9832-4BC5-9C43-5FA21A30D3D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315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0C0D-4D5F-4013-A171-267C170C736E}" type="datetimeFigureOut">
              <a:rPr lang="es-EC" smtClean="0"/>
              <a:t>4/2/2019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8C4E-9832-4BC5-9C43-5FA21A30D3D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043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0C0D-4D5F-4013-A171-267C170C736E}" type="datetimeFigureOut">
              <a:rPr lang="es-EC" smtClean="0"/>
              <a:t>4/2/2019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8C4E-9832-4BC5-9C43-5FA21A30D3D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381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70" y="519112"/>
            <a:ext cx="5381625" cy="5819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CuadroTexto 4"/>
          <p:cNvSpPr txBox="1"/>
          <p:nvPr/>
        </p:nvSpPr>
        <p:spPr>
          <a:xfrm rot="21081290">
            <a:off x="3795271" y="4338546"/>
            <a:ext cx="7383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ngotube" pitchFamily="2" charset="0"/>
              </a:rPr>
              <a:t>Makeup </a:t>
            </a:r>
          </a:p>
          <a:p>
            <a:pPr algn="ctr"/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ngotube" pitchFamily="2" charset="0"/>
              </a:rPr>
              <a:t>&amp; Style</a:t>
            </a:r>
            <a:endParaRPr lang="es-EC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ngotub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1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gos mo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21" y="1689815"/>
            <a:ext cx="1981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s mo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831" y="204700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95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Ringotube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Joselin Loor</dc:creator>
  <cp:lastModifiedBy>Joselin Loor</cp:lastModifiedBy>
  <cp:revision>3</cp:revision>
  <dcterms:created xsi:type="dcterms:W3CDTF">2019-02-05T02:27:41Z</dcterms:created>
  <dcterms:modified xsi:type="dcterms:W3CDTF">2019-02-05T02:51:14Z</dcterms:modified>
</cp:coreProperties>
</file>