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7577F-2B65-2833-8168-B0C04C67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85E4D-0D4B-D0AB-3355-012B7B059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3B26F-C690-95F0-446B-936997A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B6D86-99D0-1B94-BD87-C5F754CF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C99DA-F07D-9ED0-FBDD-0C0FD05A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096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FE443-ECB1-E3EC-3472-56CA4CCD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918831-D383-B901-3F2D-19E51E99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08132-64B2-7FDB-C671-9C45C6CB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34994-FD87-464F-A7C7-09FC3DDA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CA17B-5BEC-F3D2-7848-CE087FA3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52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DB9F98-C02F-3CDB-36FC-014E3E79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871D0-D79E-4EAE-4AFD-067D6605D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AADF9-130D-658F-F00F-BD1C8D1E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4149AD-5C57-61BE-7DFA-59A48C35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F4A6B-CCEB-AFB0-AF1D-9009BB0B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85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DDE7-1024-33EC-6ADE-D08772C6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2D7B9-4AF9-AE5F-4056-29D020F0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DD4AB-E620-0F19-3181-80DDA763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686C7-ED02-4F8B-7912-08C263C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BDD63-F380-ABF2-76C3-2DADE2AB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469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6E166-F3CF-8605-58BD-4D9F1A22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4DE5F-C694-7C17-1FD4-B0D0CE8D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2F631-31B8-403F-CB0C-4C1FD14D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3E836-0089-EBEB-103D-BA0FA5B0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209D4-70D6-D199-9AC2-90B3E9F5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940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280BE-4F31-ACCF-4443-EF81F5D5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FB3AC-16E9-E164-B55F-492FE8073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D4E46-7BC0-FDFD-CC65-2EF374FF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7508C-F35A-0446-FDCC-0FE3B3A2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AC359D-03C4-B42E-06FA-E9167600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636288-DBEB-6AC8-ED0C-2A0FFFBF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328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1A33B-9A88-0F1B-4F39-2AB324D8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AE333-CD00-9AAA-C15D-941DEF5C1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8C06F4-0B00-C7C0-3471-228BE811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E1D94B-1864-64C3-AE72-95887397A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B740D9-1B0A-5DBC-5118-A7A4A4843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B903EE-C2C1-BD4A-1A96-7197CB80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299AFA-101D-45E0-A0D8-05DCAA45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A5DDF4-D2F8-5C8B-304A-89BA1035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704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D06F5-3E50-BC7E-3D73-0DF978C3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99E601-A7DB-096F-25EB-AEFDE7A0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82EEA6-4DA8-EA6C-165F-827ABBD8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726E3E-FBBD-ED73-2BF9-1954ACD0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46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2BC275-E0A9-92F8-1875-C1BD30F0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954A3E-81EE-C778-B310-0A64E84F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002D1E-22E8-31DB-0749-C44E2A23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642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98E4-33E5-72BD-A539-AB6C60BA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38816-ABE2-8ECF-F29B-F32CDAB9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B0985-069D-8DCC-8E99-66789756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55BEB1-094C-8C15-5D96-D1DC1F74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4181F-6DB2-8413-8962-EBE42B1D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E5AA8-640C-E4CF-4343-5660F6F4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408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4FC8-0479-3455-9D71-BD00BDA8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87F5A6-3F38-9CBB-6653-35B39A194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45682C-529E-F8BD-D4BB-AD944031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E64EEC-736A-288E-5D9A-28DA3A73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A92F69-4E8C-385D-EAD6-3173CDC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646712-7F16-AACA-9E6E-AE51DC78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737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A23BBF-D4B8-6AA1-80D6-B711BE40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54EA25-F42D-E59B-E67E-155D01B7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69AF47-1D2E-5F5A-7762-23F34B740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24ED-31AA-4526-9B9B-810C8FCEFAD3}" type="datetimeFigureOut">
              <a:rPr lang="es-EC" smtClean="0"/>
              <a:t>25/6/2023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86220-AC49-6E2B-C19C-36FE3FFF2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65FED-3D54-EDF9-F89B-90FCFD0EC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6700-C6FD-4595-8D8D-28674A39B2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14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el CVV de una tarjeta de crédito o débito y para qué sirve? |  Respuestas | La República">
            <a:extLst>
              <a:ext uri="{FF2B5EF4-FFF2-40B4-BE49-F238E27FC236}">
                <a16:creationId xmlns:a16="http://schemas.microsoft.com/office/drawing/2014/main" id="{1BE00E80-0E60-957A-BC98-A8399016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4" y="600984"/>
            <a:ext cx="4338620" cy="25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403D45-14B7-E633-95CE-19E00891E805}"/>
              </a:ext>
            </a:extLst>
          </p:cNvPr>
          <p:cNvSpPr txBox="1"/>
          <p:nvPr/>
        </p:nvSpPr>
        <p:spPr>
          <a:xfrm>
            <a:off x="5215093" y="797527"/>
            <a:ext cx="5787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Pagos con Tarjeta de Crédito sin código CVV</a:t>
            </a:r>
            <a:endParaRPr lang="es-EC" sz="28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9B91AC-6EC7-4ADF-FD8E-12D427F1B52E}"/>
              </a:ext>
            </a:extLst>
          </p:cNvPr>
          <p:cNvSpPr/>
          <p:nvPr/>
        </p:nvSpPr>
        <p:spPr>
          <a:xfrm>
            <a:off x="1436915" y="5387721"/>
            <a:ext cx="2773345" cy="8724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Proceso de Pago más Fluido</a:t>
            </a:r>
            <a:endParaRPr lang="es-EC" sz="1600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CED345-BFA2-2F39-B8AE-8459C962229B}"/>
              </a:ext>
            </a:extLst>
          </p:cNvPr>
          <p:cNvSpPr/>
          <p:nvPr/>
        </p:nvSpPr>
        <p:spPr>
          <a:xfrm>
            <a:off x="4704304" y="5387723"/>
            <a:ext cx="2773345" cy="872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Mejora la Experiencia de Compra</a:t>
            </a:r>
            <a:endParaRPr lang="es-EC" sz="1600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B36E65-3086-272B-9A93-B4989EE5840A}"/>
              </a:ext>
            </a:extLst>
          </p:cNvPr>
          <p:cNvSpPr/>
          <p:nvPr/>
        </p:nvSpPr>
        <p:spPr>
          <a:xfrm>
            <a:off x="7971693" y="5387721"/>
            <a:ext cx="2773345" cy="8724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Mayor satisfacción del cliente</a:t>
            </a:r>
            <a:endParaRPr lang="es-EC" sz="1600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50262B-5C2E-ABB3-B7A6-0FF9AE9F682B}"/>
              </a:ext>
            </a:extLst>
          </p:cNvPr>
          <p:cNvSpPr txBox="1"/>
          <p:nvPr/>
        </p:nvSpPr>
        <p:spPr>
          <a:xfrm>
            <a:off x="5570135" y="1626644"/>
            <a:ext cx="518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Tu cliente solo elige y paga, de lo demás nos preocupamos nosotros</a:t>
            </a:r>
            <a:endParaRPr lang="es-EC" i="1" dirty="0">
              <a:solidFill>
                <a:schemeClr val="tx2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222E60A-2C86-C8C5-1D7D-21AE32C6D499}"/>
              </a:ext>
            </a:extLst>
          </p:cNvPr>
          <p:cNvCxnSpPr/>
          <p:nvPr/>
        </p:nvCxnSpPr>
        <p:spPr>
          <a:xfrm>
            <a:off x="5064369" y="492369"/>
            <a:ext cx="0" cy="265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07E4626-9A32-7933-1CDB-BDFA6904DD93}"/>
              </a:ext>
            </a:extLst>
          </p:cNvPr>
          <p:cNvCxnSpPr/>
          <p:nvPr/>
        </p:nvCxnSpPr>
        <p:spPr>
          <a:xfrm>
            <a:off x="524784" y="3429000"/>
            <a:ext cx="10337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7F73998-3651-7436-9589-40B91CE8292C}"/>
              </a:ext>
            </a:extLst>
          </p:cNvPr>
          <p:cNvSpPr/>
          <p:nvPr/>
        </p:nvSpPr>
        <p:spPr>
          <a:xfrm>
            <a:off x="1436915" y="3705931"/>
            <a:ext cx="2773345" cy="14004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u="sng" dirty="0"/>
              <a:t>Fácil Implementación</a:t>
            </a:r>
          </a:p>
          <a:p>
            <a:pPr algn="ctr"/>
            <a:r>
              <a:rPr lang="es-MX" dirty="0"/>
              <a:t>Contamos con Guías y Ejemplos</a:t>
            </a:r>
            <a:endParaRPr lang="es-EC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61CFD29-AF73-9BD0-C34D-594EDBEC47E6}"/>
              </a:ext>
            </a:extLst>
          </p:cNvPr>
          <p:cNvSpPr/>
          <p:nvPr/>
        </p:nvSpPr>
        <p:spPr>
          <a:xfrm>
            <a:off x="7971693" y="3705925"/>
            <a:ext cx="2783392" cy="14004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/>
              <a:t>Te acompañamos Paso a Paso</a:t>
            </a:r>
          </a:p>
          <a:p>
            <a:pPr algn="ctr"/>
            <a:r>
              <a:rPr lang="es-MX" dirty="0"/>
              <a:t>Contamos con una Mesa de Ayuda y Personal Calificado</a:t>
            </a:r>
            <a:endParaRPr lang="es-EC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06E154C-D339-6735-F8B8-3032E04F84D3}"/>
              </a:ext>
            </a:extLst>
          </p:cNvPr>
          <p:cNvSpPr/>
          <p:nvPr/>
        </p:nvSpPr>
        <p:spPr>
          <a:xfrm>
            <a:off x="4704304" y="3705930"/>
            <a:ext cx="2773345" cy="1400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/>
              <a:t>Nos Adaptamos a tu Negocio</a:t>
            </a:r>
          </a:p>
          <a:p>
            <a:pPr algn="ctr"/>
            <a:r>
              <a:rPr lang="es-EC" dirty="0"/>
              <a:t>Contamos con Herramientas Flexibles y Personalizables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7F749B-5CD0-04C4-8858-9ED89C4A64B3}"/>
              </a:ext>
            </a:extLst>
          </p:cNvPr>
          <p:cNvSpPr txBox="1"/>
          <p:nvPr/>
        </p:nvSpPr>
        <p:spPr>
          <a:xfrm>
            <a:off x="5677318" y="2204656"/>
            <a:ext cx="518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Ofrécele a tus clientes un método más rápido para comprar tus productos y servicios en línea</a:t>
            </a:r>
            <a:endParaRPr lang="es-EC" i="1" dirty="0">
              <a:solidFill>
                <a:schemeClr val="tx2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7403D45-14B7-E633-95CE-19E00891E805}"/>
              </a:ext>
            </a:extLst>
          </p:cNvPr>
          <p:cNvSpPr txBox="1"/>
          <p:nvPr/>
        </p:nvSpPr>
        <p:spPr>
          <a:xfrm>
            <a:off x="5215093" y="797527"/>
            <a:ext cx="578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Pagos en Efectivo</a:t>
            </a:r>
            <a:endParaRPr lang="es-EC" sz="28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9B91AC-6EC7-4ADF-FD8E-12D427F1B52E}"/>
              </a:ext>
            </a:extLst>
          </p:cNvPr>
          <p:cNvSpPr/>
          <p:nvPr/>
        </p:nvSpPr>
        <p:spPr>
          <a:xfrm>
            <a:off x="1436915" y="5387721"/>
            <a:ext cx="2773345" cy="8724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Ofrece Mayor flexibilidad</a:t>
            </a:r>
            <a:endParaRPr lang="es-EC" sz="1600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CED345-BFA2-2F39-B8AE-8459C962229B}"/>
              </a:ext>
            </a:extLst>
          </p:cNvPr>
          <p:cNvSpPr/>
          <p:nvPr/>
        </p:nvSpPr>
        <p:spPr>
          <a:xfrm>
            <a:off x="4704304" y="5387723"/>
            <a:ext cx="2773345" cy="8724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Alcanza a más personas</a:t>
            </a:r>
            <a:endParaRPr lang="es-EC" sz="1600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B36E65-3086-272B-9A93-B4989EE5840A}"/>
              </a:ext>
            </a:extLst>
          </p:cNvPr>
          <p:cNvSpPr/>
          <p:nvPr/>
        </p:nvSpPr>
        <p:spPr>
          <a:xfrm>
            <a:off x="7971693" y="5387721"/>
            <a:ext cx="2773345" cy="8724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Genera más presencia y visibilidad</a:t>
            </a:r>
            <a:endParaRPr lang="es-EC" sz="1600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50262B-5C2E-ABB3-B7A6-0FF9AE9F682B}"/>
              </a:ext>
            </a:extLst>
          </p:cNvPr>
          <p:cNvSpPr txBox="1"/>
          <p:nvPr/>
        </p:nvSpPr>
        <p:spPr>
          <a:xfrm>
            <a:off x="5570135" y="1320747"/>
            <a:ext cx="518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>
                <a:solidFill>
                  <a:schemeClr val="tx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Tu cliente más cerca de tí</a:t>
            </a:r>
            <a:endParaRPr lang="es-EC" i="1" dirty="0">
              <a:solidFill>
                <a:schemeClr val="tx2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222E60A-2C86-C8C5-1D7D-21AE32C6D499}"/>
              </a:ext>
            </a:extLst>
          </p:cNvPr>
          <p:cNvCxnSpPr/>
          <p:nvPr/>
        </p:nvCxnSpPr>
        <p:spPr>
          <a:xfrm>
            <a:off x="5064369" y="492369"/>
            <a:ext cx="0" cy="265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07E4626-9A32-7933-1CDB-BDFA6904DD93}"/>
              </a:ext>
            </a:extLst>
          </p:cNvPr>
          <p:cNvCxnSpPr/>
          <p:nvPr/>
        </p:nvCxnSpPr>
        <p:spPr>
          <a:xfrm>
            <a:off x="524784" y="3429000"/>
            <a:ext cx="10337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7F73998-3651-7436-9589-40B91CE8292C}"/>
              </a:ext>
            </a:extLst>
          </p:cNvPr>
          <p:cNvSpPr/>
          <p:nvPr/>
        </p:nvSpPr>
        <p:spPr>
          <a:xfrm>
            <a:off x="1436915" y="3705931"/>
            <a:ext cx="2773345" cy="14004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/>
              <a:t>Fácil Implementación</a:t>
            </a:r>
          </a:p>
          <a:p>
            <a:pPr algn="ctr"/>
            <a:r>
              <a:rPr lang="es-MX" dirty="0"/>
              <a:t>Contamos con Guías y Ejemplos</a:t>
            </a:r>
            <a:endParaRPr lang="es-EC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61CFD29-AF73-9BD0-C34D-594EDBEC47E6}"/>
              </a:ext>
            </a:extLst>
          </p:cNvPr>
          <p:cNvSpPr/>
          <p:nvPr/>
        </p:nvSpPr>
        <p:spPr>
          <a:xfrm>
            <a:off x="7971693" y="3705925"/>
            <a:ext cx="2783392" cy="14004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/>
              <a:t>Te acompañamos Paso a Paso</a:t>
            </a:r>
          </a:p>
          <a:p>
            <a:pPr algn="ctr"/>
            <a:r>
              <a:rPr lang="es-MX" dirty="0"/>
              <a:t>Contamos con una Mesa de Ayuda y Personal Calificado</a:t>
            </a:r>
            <a:endParaRPr lang="es-EC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06E154C-D339-6735-F8B8-3032E04F84D3}"/>
              </a:ext>
            </a:extLst>
          </p:cNvPr>
          <p:cNvSpPr/>
          <p:nvPr/>
        </p:nvSpPr>
        <p:spPr>
          <a:xfrm>
            <a:off x="4704304" y="3705930"/>
            <a:ext cx="2773345" cy="14004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/>
              <a:t>Nos Adaptamos a tu Negocio</a:t>
            </a:r>
          </a:p>
          <a:p>
            <a:pPr algn="ctr"/>
            <a:r>
              <a:rPr lang="es-EC" dirty="0"/>
              <a:t>Contamos con Herramientas Flexibles y Personalizables</a:t>
            </a:r>
          </a:p>
        </p:txBody>
      </p:sp>
      <p:pic>
        <p:nvPicPr>
          <p:cNvPr id="2050" name="Picture 2" descr="El efectivo sigue siendo el medio de pago preferido en el mundo -  Analitica.com">
            <a:extLst>
              <a:ext uri="{FF2B5EF4-FFF2-40B4-BE49-F238E27FC236}">
                <a16:creationId xmlns:a16="http://schemas.microsoft.com/office/drawing/2014/main" id="{C83CE2E0-7798-AE91-E0C4-DCB01DCDE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4" y="493035"/>
            <a:ext cx="4317339" cy="265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A3DAAF-0AD2-27DE-84EA-D7D4C2B94FA4}"/>
              </a:ext>
            </a:extLst>
          </p:cNvPr>
          <p:cNvSpPr txBox="1"/>
          <p:nvPr/>
        </p:nvSpPr>
        <p:spPr>
          <a:xfrm>
            <a:off x="5570135" y="1675756"/>
            <a:ext cx="518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i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 Pagos en Efectivo dale a tu cliente mayor libertad de elegir donde y cuándo acceder a tus productos y servicios eliminando las barreras tecnológicas y alcanzando a aquellos que no cuentan con una tarjeta.</a:t>
            </a:r>
            <a:endParaRPr lang="es-EC" i="1" dirty="0">
              <a:solidFill>
                <a:schemeClr val="tx2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69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Black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Espinosa</dc:creator>
  <cp:lastModifiedBy>José Luis Espinosa</cp:lastModifiedBy>
  <cp:revision>1</cp:revision>
  <dcterms:created xsi:type="dcterms:W3CDTF">2023-06-26T05:50:54Z</dcterms:created>
  <dcterms:modified xsi:type="dcterms:W3CDTF">2023-06-26T05:51:09Z</dcterms:modified>
</cp:coreProperties>
</file>