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1" r:id="rId5"/>
    <p:sldId id="258"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7/4/2024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099816" y="582769"/>
            <a:ext cx="8915399" cy="2262781"/>
          </a:xfrm>
        </p:spPr>
        <p:txBody>
          <a:bodyPr/>
          <a:lstStyle/>
          <a:p>
            <a:r>
              <a:rPr lang="es-CL" dirty="0" smtClean="0"/>
              <a:t>Documentación Programación Web </a:t>
            </a:r>
            <a:endParaRPr lang="es-CL" dirty="0"/>
          </a:p>
        </p:txBody>
      </p:sp>
      <p:sp>
        <p:nvSpPr>
          <p:cNvPr id="3" name="Subtítulo 2"/>
          <p:cNvSpPr>
            <a:spLocks noGrp="1"/>
          </p:cNvSpPr>
          <p:nvPr>
            <p:ph type="subTitle" idx="1"/>
          </p:nvPr>
        </p:nvSpPr>
        <p:spPr>
          <a:xfrm>
            <a:off x="1919510" y="3798585"/>
            <a:ext cx="8915399" cy="1520390"/>
          </a:xfrm>
        </p:spPr>
        <p:txBody>
          <a:bodyPr>
            <a:normAutofit lnSpcReduction="10000"/>
          </a:bodyPr>
          <a:lstStyle/>
          <a:p>
            <a:r>
              <a:rPr lang="es-CL" dirty="0" smtClean="0"/>
              <a:t>Profesor : Cristian Vega</a:t>
            </a:r>
          </a:p>
          <a:p>
            <a:r>
              <a:rPr lang="es-CL" dirty="0" smtClean="0"/>
              <a:t>Alumnos : José Oporto</a:t>
            </a:r>
          </a:p>
          <a:p>
            <a:r>
              <a:rPr lang="es-CL" dirty="0"/>
              <a:t> </a:t>
            </a:r>
            <a:r>
              <a:rPr lang="es-CL" dirty="0" smtClean="0"/>
              <a:t>                  Felipe Rubio</a:t>
            </a:r>
          </a:p>
          <a:p>
            <a:r>
              <a:rPr lang="es-CL" dirty="0" smtClean="0"/>
              <a:t>Sección :  </a:t>
            </a:r>
            <a:r>
              <a:rPr lang="es-CL" dirty="0"/>
              <a:t>007D</a:t>
            </a:r>
          </a:p>
        </p:txBody>
      </p:sp>
    </p:spTree>
    <p:extLst>
      <p:ext uri="{BB962C8B-B14F-4D97-AF65-F5344CB8AC3E}">
        <p14:creationId xmlns:p14="http://schemas.microsoft.com/office/powerpoint/2010/main" val="2961569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Documentación ERS </a:t>
            </a:r>
            <a:br>
              <a:rPr lang="es-CL" dirty="0" smtClean="0"/>
            </a:br>
            <a:r>
              <a:rPr lang="es-CL" dirty="0" smtClean="0"/>
              <a:t>Programación Web</a:t>
            </a:r>
            <a:endParaRPr lang="es-CL" dirty="0"/>
          </a:p>
        </p:txBody>
      </p:sp>
      <p:sp>
        <p:nvSpPr>
          <p:cNvPr id="3" name="Marcador de contenido 2"/>
          <p:cNvSpPr>
            <a:spLocks noGrp="1"/>
          </p:cNvSpPr>
          <p:nvPr>
            <p:ph idx="1"/>
          </p:nvPr>
        </p:nvSpPr>
        <p:spPr/>
        <p:txBody>
          <a:bodyPr>
            <a:normAutofit fontScale="85000" lnSpcReduction="10000"/>
          </a:bodyPr>
          <a:lstStyle/>
          <a:p>
            <a:r>
              <a:rPr lang="es-CL" dirty="0"/>
              <a:t>Esta es una pagina web orientada a la compra de bicicletas, la pagina web tendrá un inicio de sesión, donde te re direccionara al apartado de inicio de la pagina, en el lado izquierdo estará ubicado el logo de la pagina, en el lado derecho se encontrara el menú en donde al hacer clip se mostrara el apartado con la información de la pagina, como ejemplo, información de nosotros, un registro que sirve para enviarnos mensajes por  correo, en el apartado tienda al pinchar en bicicletas aparecerán las bicicletas disponibles, al pinchar el botón comprar te enviara a una pagina en donde se encontraran las especificaciones de la bicicleta seleccionada, al pinchar denuedo en el mismo menú, tendrá el carrito  donde por cada ves que haga clip en comprar aparecerá la cantidad de bicicletas que desea adquirir, el carrito también tiene un botón para borrar el numero de comprar echas del producto.</a:t>
            </a:r>
          </a:p>
          <a:p>
            <a:r>
              <a:rPr lang="es-ES" dirty="0"/>
              <a:t>Fiabilidad: Especificación de los factores de fiabilidad necesaria del sistema. Esto se expresa generalmente como el tiempo entre los incidentes permisibles, o el total de incidentes permisible.</a:t>
            </a:r>
          </a:p>
          <a:p>
            <a:r>
              <a:rPr lang="es-CL" dirty="0"/>
              <a:t>Tolerancia a fallos: Capacidad del sistema o componente para operar según lo previsto en presencia de fallos hardware o software</a:t>
            </a:r>
          </a:p>
          <a:p>
            <a:endParaRPr lang="es-CL" dirty="0"/>
          </a:p>
        </p:txBody>
      </p:sp>
    </p:spTree>
    <p:extLst>
      <p:ext uri="{BB962C8B-B14F-4D97-AF65-F5344CB8AC3E}">
        <p14:creationId xmlns:p14="http://schemas.microsoft.com/office/powerpoint/2010/main" val="672261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Diagrama caso de uso </a:t>
            </a:r>
            <a:endParaRPr lang="es-CL"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5380" y="1734354"/>
            <a:ext cx="5956502" cy="4511899"/>
          </a:xfrm>
        </p:spPr>
      </p:pic>
    </p:spTree>
    <p:extLst>
      <p:ext uri="{BB962C8B-B14F-4D97-AF65-F5344CB8AC3E}">
        <p14:creationId xmlns:p14="http://schemas.microsoft.com/office/powerpoint/2010/main" val="4201011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Imágenes de algunos prototipos de las paginas web</a:t>
            </a:r>
            <a:endParaRPr lang="es-CL"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1727" y="1949158"/>
            <a:ext cx="3467282" cy="3778250"/>
          </a:xfr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6683" y="1816680"/>
            <a:ext cx="3460568" cy="3954887"/>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4925" y="1816681"/>
            <a:ext cx="3805457" cy="3954887"/>
          </a:xfrm>
          <a:prstGeom prst="rect">
            <a:avLst/>
          </a:prstGeom>
        </p:spPr>
      </p:pic>
    </p:spTree>
    <p:extLst>
      <p:ext uri="{BB962C8B-B14F-4D97-AF65-F5344CB8AC3E}">
        <p14:creationId xmlns:p14="http://schemas.microsoft.com/office/powerpoint/2010/main" val="31081882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Modelo Lógico</a:t>
            </a:r>
            <a:endParaRPr lang="es-CL"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9255" y="1622738"/>
            <a:ext cx="9182637" cy="4842456"/>
          </a:xfrm>
        </p:spPr>
      </p:pic>
    </p:spTree>
    <p:extLst>
      <p:ext uri="{BB962C8B-B14F-4D97-AF65-F5344CB8AC3E}">
        <p14:creationId xmlns:p14="http://schemas.microsoft.com/office/powerpoint/2010/main" val="26621604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Modelo relacional</a:t>
            </a:r>
            <a:endParaRPr lang="es-CL"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7893" y="1790163"/>
            <a:ext cx="9208394" cy="4636395"/>
          </a:xfrm>
        </p:spPr>
      </p:pic>
    </p:spTree>
    <p:extLst>
      <p:ext uri="{BB962C8B-B14F-4D97-AF65-F5344CB8AC3E}">
        <p14:creationId xmlns:p14="http://schemas.microsoft.com/office/powerpoint/2010/main" val="365783261"/>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200</TotalTime>
  <Words>252</Words>
  <Application>Microsoft Office PowerPoint</Application>
  <PresentationFormat>Panorámica</PresentationFormat>
  <Paragraphs>13</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Century Gothic</vt:lpstr>
      <vt:lpstr>Wingdings 3</vt:lpstr>
      <vt:lpstr>Espiral</vt:lpstr>
      <vt:lpstr>Documentación Programación Web </vt:lpstr>
      <vt:lpstr>Documentación ERS  Programación Web</vt:lpstr>
      <vt:lpstr>Diagrama caso de uso </vt:lpstr>
      <vt:lpstr>Imágenes de algunos prototipos de las paginas web</vt:lpstr>
      <vt:lpstr>Modelo Lógico</vt:lpstr>
      <vt:lpstr>Modelo relacional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Usuario de Windows</cp:lastModifiedBy>
  <cp:revision>20</cp:revision>
  <dcterms:created xsi:type="dcterms:W3CDTF">2024-06-29T19:28:15Z</dcterms:created>
  <dcterms:modified xsi:type="dcterms:W3CDTF">2024-07-04T15:07:31Z</dcterms:modified>
</cp:coreProperties>
</file>