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61" r:id="rId5"/>
    <p:sldId id="337" r:id="rId6"/>
    <p:sldId id="378" r:id="rId7"/>
    <p:sldId id="381" r:id="rId8"/>
    <p:sldId id="380" r:id="rId9"/>
    <p:sldId id="344" r:id="rId10"/>
    <p:sldId id="379" r:id="rId11"/>
    <p:sldId id="363" r:id="rId12"/>
    <p:sldId id="364" r:id="rId13"/>
    <p:sldId id="270" r:id="rId14"/>
    <p:sldId id="353" r:id="rId15"/>
    <p:sldId id="366" r:id="rId16"/>
    <p:sldId id="367" r:id="rId17"/>
    <p:sldId id="368" r:id="rId18"/>
    <p:sldId id="369" r:id="rId19"/>
    <p:sldId id="332" r:id="rId20"/>
    <p:sldId id="365" r:id="rId21"/>
    <p:sldId id="371" r:id="rId22"/>
    <p:sldId id="373" r:id="rId23"/>
    <p:sldId id="370" r:id="rId24"/>
    <p:sldId id="372" r:id="rId25"/>
    <p:sldId id="382" r:id="rId26"/>
    <p:sldId id="377" r:id="rId27"/>
    <p:sldId id="374" r:id="rId28"/>
    <p:sldId id="376" r:id="rId29"/>
    <p:sldId id="383" r:id="rId30"/>
    <p:sldId id="362" r:id="rId3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EB73C-675A-447B-8598-D7048A34FEBC}" v="21" dt="2023-07-13T20:45:12.2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558"/>
  </p:normalViewPr>
  <p:slideViewPr>
    <p:cSldViewPr>
      <p:cViewPr varScale="1">
        <p:scale>
          <a:sx n="60" d="100"/>
          <a:sy n="60" d="100"/>
        </p:scale>
        <p:origin x="5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FFA6CA03-3B4A-45F2-A6A5-0E66EE1B1CF3}"/>
    <pc:docChg chg="undo redo custSel addSld delSld modSld sldOrd">
      <pc:chgData name="Guzman Bozo, Jorge" userId="7b7a28fc-8d52-4259-bff0-8a9d1dc43ec9" providerId="ADAL" clId="{FFA6CA03-3B4A-45F2-A6A5-0E66EE1B1CF3}" dt="2023-06-24T15:21:18.538" v="724"/>
      <pc:docMkLst>
        <pc:docMk/>
      </pc:docMkLst>
      <pc:sldChg chg="modSp mod">
        <pc:chgData name="Guzman Bozo, Jorge" userId="7b7a28fc-8d52-4259-bff0-8a9d1dc43ec9" providerId="ADAL" clId="{FFA6CA03-3B4A-45F2-A6A5-0E66EE1B1CF3}" dt="2023-06-24T14:02:16.129" v="26"/>
        <pc:sldMkLst>
          <pc:docMk/>
          <pc:sldMk cId="3642932644" sldId="261"/>
        </pc:sldMkLst>
        <pc:spChg chg="mod">
          <ac:chgData name="Guzman Bozo, Jorge" userId="7b7a28fc-8d52-4259-bff0-8a9d1dc43ec9" providerId="ADAL" clId="{FFA6CA03-3B4A-45F2-A6A5-0E66EE1B1CF3}" dt="2023-06-24T14:01:48.251" v="1" actId="14100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Guzman Bozo, Jorge" userId="7b7a28fc-8d52-4259-bff0-8a9d1dc43ec9" providerId="ADAL" clId="{FFA6CA03-3B4A-45F2-A6A5-0E66EE1B1CF3}" dt="2023-06-24T14:02:16.129" v="26"/>
          <ac:spMkLst>
            <pc:docMk/>
            <pc:sldMk cId="3642932644" sldId="261"/>
            <ac:spMk id="3" creationId="{B839BAB8-5980-04D6-9003-ABBE79FC69B7}"/>
          </ac:spMkLst>
        </pc:spChg>
      </pc:sldChg>
      <pc:sldChg chg="modSp mod ord">
        <pc:chgData name="Guzman Bozo, Jorge" userId="7b7a28fc-8d52-4259-bff0-8a9d1dc43ec9" providerId="ADAL" clId="{FFA6CA03-3B4A-45F2-A6A5-0E66EE1B1CF3}" dt="2023-06-24T14:33:57.446" v="337" actId="20577"/>
        <pc:sldMkLst>
          <pc:docMk/>
          <pc:sldMk cId="2257653637" sldId="270"/>
        </pc:sldMkLst>
        <pc:spChg chg="mod">
          <ac:chgData name="Guzman Bozo, Jorge" userId="7b7a28fc-8d52-4259-bff0-8a9d1dc43ec9" providerId="ADAL" clId="{FFA6CA03-3B4A-45F2-A6A5-0E66EE1B1CF3}" dt="2023-06-24T14:33:57.446" v="337" actId="20577"/>
          <ac:spMkLst>
            <pc:docMk/>
            <pc:sldMk cId="2257653637" sldId="270"/>
            <ac:spMk id="4" creationId="{8B7ACE31-74A9-95B3-1599-372FB822D0E6}"/>
          </ac:spMkLst>
        </pc:spChg>
      </pc:sldChg>
      <pc:sldChg chg="modSp del mod">
        <pc:chgData name="Guzman Bozo, Jorge" userId="7b7a28fc-8d52-4259-bff0-8a9d1dc43ec9" providerId="ADAL" clId="{FFA6CA03-3B4A-45F2-A6A5-0E66EE1B1CF3}" dt="2023-06-24T15:11:05.938" v="637" actId="47"/>
        <pc:sldMkLst>
          <pc:docMk/>
          <pc:sldMk cId="3735245215" sldId="327"/>
        </pc:sldMkLst>
        <pc:spChg chg="mod">
          <ac:chgData name="Guzman Bozo, Jorge" userId="7b7a28fc-8d52-4259-bff0-8a9d1dc43ec9" providerId="ADAL" clId="{FFA6CA03-3B4A-45F2-A6A5-0E66EE1B1CF3}" dt="2023-06-24T15:00:59.867" v="614" actId="20577"/>
          <ac:spMkLst>
            <pc:docMk/>
            <pc:sldMk cId="3735245215" sldId="327"/>
            <ac:spMk id="2" creationId="{31624723-9968-7E43-AF4C-4EA396BDB1BC}"/>
          </ac:spMkLst>
        </pc:spChg>
      </pc:sldChg>
      <pc:sldChg chg="modSp mod">
        <pc:chgData name="Guzman Bozo, Jorge" userId="7b7a28fc-8d52-4259-bff0-8a9d1dc43ec9" providerId="ADAL" clId="{FFA6CA03-3B4A-45F2-A6A5-0E66EE1B1CF3}" dt="2023-06-24T15:07:35.814" v="636" actId="20577"/>
        <pc:sldMkLst>
          <pc:docMk/>
          <pc:sldMk cId="1520246413" sldId="332"/>
        </pc:sldMkLst>
        <pc:spChg chg="mod">
          <ac:chgData name="Guzman Bozo, Jorge" userId="7b7a28fc-8d52-4259-bff0-8a9d1dc43ec9" providerId="ADAL" clId="{FFA6CA03-3B4A-45F2-A6A5-0E66EE1B1CF3}" dt="2023-06-24T15:07:35.814" v="636" actId="2057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FFA6CA03-3B4A-45F2-A6A5-0E66EE1B1CF3}" dt="2023-06-24T15:07:17.377" v="617" actId="20577"/>
          <ac:spMkLst>
            <pc:docMk/>
            <pc:sldMk cId="1520246413" sldId="332"/>
            <ac:spMk id="3" creationId="{9224DE7A-4464-F54B-B074-7663E7D43917}"/>
          </ac:spMkLst>
        </pc:spChg>
      </pc:sldChg>
      <pc:sldChg chg="del">
        <pc:chgData name="Guzman Bozo, Jorge" userId="7b7a28fc-8d52-4259-bff0-8a9d1dc43ec9" providerId="ADAL" clId="{FFA6CA03-3B4A-45F2-A6A5-0E66EE1B1CF3}" dt="2023-06-24T15:19:13.105" v="701" actId="47"/>
        <pc:sldMkLst>
          <pc:docMk/>
          <pc:sldMk cId="979712662" sldId="334"/>
        </pc:sldMkLst>
      </pc:sldChg>
      <pc:sldChg chg="delSp modSp mod">
        <pc:chgData name="Guzman Bozo, Jorge" userId="7b7a28fc-8d52-4259-bff0-8a9d1dc43ec9" providerId="ADAL" clId="{FFA6CA03-3B4A-45F2-A6A5-0E66EE1B1CF3}" dt="2023-06-24T15:20:24.504" v="721" actId="20577"/>
        <pc:sldMkLst>
          <pc:docMk/>
          <pc:sldMk cId="3979444189" sldId="337"/>
        </pc:sldMkLst>
        <pc:spChg chg="del">
          <ac:chgData name="Guzman Bozo, Jorge" userId="7b7a28fc-8d52-4259-bff0-8a9d1dc43ec9" providerId="ADAL" clId="{FFA6CA03-3B4A-45F2-A6A5-0E66EE1B1CF3}" dt="2023-06-24T15:19:57.539" v="705" actId="478"/>
          <ac:spMkLst>
            <pc:docMk/>
            <pc:sldMk cId="3979444189" sldId="337"/>
            <ac:spMk id="2" creationId="{742CB9A8-3F8A-B668-ED24-0AA7761B81B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4" creationId="{7447E213-8CB4-3809-6F37-C42FC2C1CC1D}"/>
          </ac:spMkLst>
        </pc:spChg>
        <pc:spChg chg="mod">
          <ac:chgData name="Guzman Bozo, Jorge" userId="7b7a28fc-8d52-4259-bff0-8a9d1dc43ec9" providerId="ADAL" clId="{FFA6CA03-3B4A-45F2-A6A5-0E66EE1B1CF3}" dt="2023-06-24T14:33:42.691" v="318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FFA6CA03-3B4A-45F2-A6A5-0E66EE1B1CF3}" dt="2023-06-24T15:19:59.693" v="707" actId="478"/>
          <ac:spMkLst>
            <pc:docMk/>
            <pc:sldMk cId="3979444189" sldId="337"/>
            <ac:spMk id="13" creationId="{EE8DCEDB-0701-9E4F-B841-31F2AEF95FCF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5" creationId="{AC1579C5-4858-4D42-8518-8DA881E7E42D}"/>
          </ac:spMkLst>
        </pc:spChg>
        <pc:spChg chg="mod">
          <ac:chgData name="Guzman Bozo, Jorge" userId="7b7a28fc-8d52-4259-bff0-8a9d1dc43ec9" providerId="ADAL" clId="{FFA6CA03-3B4A-45F2-A6A5-0E66EE1B1CF3}" dt="2023-06-24T15:20:24.504" v="721" actId="20577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FFA6CA03-3B4A-45F2-A6A5-0E66EE1B1CF3}" dt="2023-06-24T15:19:58.589" v="706" actId="478"/>
          <ac:spMkLst>
            <pc:docMk/>
            <pc:sldMk cId="3979444189" sldId="337"/>
            <ac:spMk id="17" creationId="{B7BC9C2C-1609-FF42-8176-8EB1FA8D8551}"/>
          </ac:spMkLst>
        </pc:spChg>
        <pc:spChg chg="del">
          <ac:chgData name="Guzman Bozo, Jorge" userId="7b7a28fc-8d52-4259-bff0-8a9d1dc43ec9" providerId="ADAL" clId="{FFA6CA03-3B4A-45F2-A6A5-0E66EE1B1CF3}" dt="2023-06-24T15:19:53.704" v="704" actId="478"/>
          <ac:spMkLst>
            <pc:docMk/>
            <pc:sldMk cId="3979444189" sldId="337"/>
            <ac:spMk id="19" creationId="{20BE2EF9-7124-C94F-B2CA-C7A9C485A48E}"/>
          </ac:spMkLst>
        </pc:spChg>
        <pc:spChg chg="mod">
          <ac:chgData name="Guzman Bozo, Jorge" userId="7b7a28fc-8d52-4259-bff0-8a9d1dc43ec9" providerId="ADAL" clId="{FFA6CA03-3B4A-45F2-A6A5-0E66EE1B1CF3}" dt="2023-06-24T14:03:03.961" v="43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modSp mod">
        <pc:chgData name="Guzman Bozo, Jorge" userId="7b7a28fc-8d52-4259-bff0-8a9d1dc43ec9" providerId="ADAL" clId="{FFA6CA03-3B4A-45F2-A6A5-0E66EE1B1CF3}" dt="2023-06-24T14:08:10.037" v="102" actId="14100"/>
        <pc:sldMkLst>
          <pc:docMk/>
          <pc:sldMk cId="214962392" sldId="339"/>
        </pc:sldMkLst>
        <pc:spChg chg="mod">
          <ac:chgData name="Guzman Bozo, Jorge" userId="7b7a28fc-8d52-4259-bff0-8a9d1dc43ec9" providerId="ADAL" clId="{FFA6CA03-3B4A-45F2-A6A5-0E66EE1B1CF3}" dt="2023-06-24T14:03:31.413" v="63" actId="5793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uzman Bozo, Jorge" userId="7b7a28fc-8d52-4259-bff0-8a9d1dc43ec9" providerId="ADAL" clId="{FFA6CA03-3B4A-45F2-A6A5-0E66EE1B1CF3}" dt="2023-06-24T14:08:02.746" v="100" actId="123"/>
          <ac:spMkLst>
            <pc:docMk/>
            <pc:sldMk cId="214962392" sldId="339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FFA6CA03-3B4A-45F2-A6A5-0E66EE1B1CF3}" dt="2023-06-24T14:08:10.037" v="102" actId="14100"/>
          <ac:spMkLst>
            <pc:docMk/>
            <pc:sldMk cId="214962392" sldId="339"/>
            <ac:spMk id="4" creationId="{385C8AD2-450C-AF33-1D3E-6773B0BA106F}"/>
          </ac:spMkLst>
        </pc:spChg>
        <pc:picChg chg="add mod ord">
          <ac:chgData name="Guzman Bozo, Jorge" userId="7b7a28fc-8d52-4259-bff0-8a9d1dc43ec9" providerId="ADAL" clId="{FFA6CA03-3B4A-45F2-A6A5-0E66EE1B1CF3}" dt="2023-06-24T14:08:05.326" v="101" actId="1076"/>
          <ac:picMkLst>
            <pc:docMk/>
            <pc:sldMk cId="214962392" sldId="339"/>
            <ac:picMk id="5" creationId="{497ECCC6-EFD4-6E2F-0220-DB6B15C2AE77}"/>
          </ac:picMkLst>
        </pc:picChg>
      </pc:sldChg>
      <pc:sldChg chg="del">
        <pc:chgData name="Guzman Bozo, Jorge" userId="7b7a28fc-8d52-4259-bff0-8a9d1dc43ec9" providerId="ADAL" clId="{FFA6CA03-3B4A-45F2-A6A5-0E66EE1B1CF3}" dt="2023-06-24T14:44:54.425" v="574" actId="47"/>
        <pc:sldMkLst>
          <pc:docMk/>
          <pc:sldMk cId="717399983" sldId="340"/>
        </pc:sldMkLst>
      </pc:sldChg>
      <pc:sldChg chg="del">
        <pc:chgData name="Guzman Bozo, Jorge" userId="7b7a28fc-8d52-4259-bff0-8a9d1dc43ec9" providerId="ADAL" clId="{FFA6CA03-3B4A-45F2-A6A5-0E66EE1B1CF3}" dt="2023-06-24T15:01:03.741" v="615" actId="47"/>
        <pc:sldMkLst>
          <pc:docMk/>
          <pc:sldMk cId="1067811435" sldId="341"/>
        </pc:sldMkLst>
      </pc:sldChg>
      <pc:sldChg chg="del">
        <pc:chgData name="Guzman Bozo, Jorge" userId="7b7a28fc-8d52-4259-bff0-8a9d1dc43ec9" providerId="ADAL" clId="{FFA6CA03-3B4A-45F2-A6A5-0E66EE1B1CF3}" dt="2023-06-24T15:19:11.477" v="700" actId="47"/>
        <pc:sldMkLst>
          <pc:docMk/>
          <pc:sldMk cId="3056958803" sldId="342"/>
        </pc:sldMkLst>
      </pc:sldChg>
      <pc:sldChg chg="del">
        <pc:chgData name="Guzman Bozo, Jorge" userId="7b7a28fc-8d52-4259-bff0-8a9d1dc43ec9" providerId="ADAL" clId="{FFA6CA03-3B4A-45F2-A6A5-0E66EE1B1CF3}" dt="2023-06-24T15:19:17.177" v="703" actId="47"/>
        <pc:sldMkLst>
          <pc:docMk/>
          <pc:sldMk cId="2209943334" sldId="343"/>
        </pc:sldMkLst>
      </pc:sldChg>
      <pc:sldChg chg="modSp mod">
        <pc:chgData name="Guzman Bozo, Jorge" userId="7b7a28fc-8d52-4259-bff0-8a9d1dc43ec9" providerId="ADAL" clId="{FFA6CA03-3B4A-45F2-A6A5-0E66EE1B1CF3}" dt="2023-06-24T14:03:13.792" v="50" actId="20577"/>
        <pc:sldMkLst>
          <pc:docMk/>
          <pc:sldMk cId="3117571071" sldId="344"/>
        </pc:sldMkLst>
        <pc:spChg chg="mod">
          <ac:chgData name="Guzman Bozo, Jorge" userId="7b7a28fc-8d52-4259-bff0-8a9d1dc43ec9" providerId="ADAL" clId="{FFA6CA03-3B4A-45F2-A6A5-0E66EE1B1CF3}" dt="2023-06-24T14:03:13.792" v="50" actId="20577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FFA6CA03-3B4A-45F2-A6A5-0E66EE1B1CF3}" dt="2023-06-24T15:19:15.589" v="702" actId="47"/>
        <pc:sldMkLst>
          <pc:docMk/>
          <pc:sldMk cId="1757146808" sldId="345"/>
        </pc:sldMkLst>
      </pc:sldChg>
      <pc:sldChg chg="delSp modSp add mod">
        <pc:chgData name="Guzman Bozo, Jorge" userId="7b7a28fc-8d52-4259-bff0-8a9d1dc43ec9" providerId="ADAL" clId="{FFA6CA03-3B4A-45F2-A6A5-0E66EE1B1CF3}" dt="2023-06-24T14:10:55.244" v="115" actId="2710"/>
        <pc:sldMkLst>
          <pc:docMk/>
          <pc:sldMk cId="1944698348" sldId="346"/>
        </pc:sldMkLst>
        <pc:spChg chg="mod">
          <ac:chgData name="Guzman Bozo, Jorge" userId="7b7a28fc-8d52-4259-bff0-8a9d1dc43ec9" providerId="ADAL" clId="{FFA6CA03-3B4A-45F2-A6A5-0E66EE1B1CF3}" dt="2023-06-24T14:10:55.244" v="115" actId="2710"/>
          <ac:spMkLst>
            <pc:docMk/>
            <pc:sldMk cId="1944698348" sldId="346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09:42.457" v="105" actId="478"/>
          <ac:spMkLst>
            <pc:docMk/>
            <pc:sldMk cId="1944698348" sldId="346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09:43.284" v="106" actId="478"/>
          <ac:picMkLst>
            <pc:docMk/>
            <pc:sldMk cId="1944698348" sldId="346"/>
            <ac:picMk id="5" creationId="{497ECCC6-EFD4-6E2F-0220-DB6B15C2AE77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12:01.906" v="129" actId="1076"/>
        <pc:sldMkLst>
          <pc:docMk/>
          <pc:sldMk cId="1299411710" sldId="347"/>
        </pc:sldMkLst>
        <pc:spChg chg="mod">
          <ac:chgData name="Guzman Bozo, Jorge" userId="7b7a28fc-8d52-4259-bff0-8a9d1dc43ec9" providerId="ADAL" clId="{FFA6CA03-3B4A-45F2-A6A5-0E66EE1B1CF3}" dt="2023-06-24T14:11:20.890" v="120" actId="122"/>
          <ac:spMkLst>
            <pc:docMk/>
            <pc:sldMk cId="1299411710" sldId="347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11:24.521" v="122" actId="478"/>
          <ac:spMkLst>
            <pc:docMk/>
            <pc:sldMk cId="1299411710" sldId="347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1:23.002" v="121" actId="478"/>
          <ac:picMkLst>
            <pc:docMk/>
            <pc:sldMk cId="1299411710" sldId="347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11:53.140" v="128" actId="1076"/>
          <ac:picMkLst>
            <pc:docMk/>
            <pc:sldMk cId="1299411710" sldId="347"/>
            <ac:picMk id="6" creationId="{E8FCE2AA-4FCB-4B8F-9B4E-F596DC7637DE}"/>
          </ac:picMkLst>
        </pc:picChg>
        <pc:picChg chg="add mod">
          <ac:chgData name="Guzman Bozo, Jorge" userId="7b7a28fc-8d52-4259-bff0-8a9d1dc43ec9" providerId="ADAL" clId="{FFA6CA03-3B4A-45F2-A6A5-0E66EE1B1CF3}" dt="2023-06-24T14:12:01.906" v="129" actId="1076"/>
          <ac:picMkLst>
            <pc:docMk/>
            <pc:sldMk cId="1299411710" sldId="347"/>
            <ac:picMk id="7" creationId="{49DD4C9F-C6A7-5B42-0119-409FE3898F82}"/>
          </ac:picMkLst>
        </pc:picChg>
      </pc:sldChg>
      <pc:sldChg chg="modSp add del mod ord">
        <pc:chgData name="Guzman Bozo, Jorge" userId="7b7a28fc-8d52-4259-bff0-8a9d1dc43ec9" providerId="ADAL" clId="{FFA6CA03-3B4A-45F2-A6A5-0E66EE1B1CF3}" dt="2023-06-24T14:19:37.535" v="152" actId="47"/>
        <pc:sldMkLst>
          <pc:docMk/>
          <pc:sldMk cId="1999548604" sldId="348"/>
        </pc:sldMkLst>
        <pc:spChg chg="mod">
          <ac:chgData name="Guzman Bozo, Jorge" userId="7b7a28fc-8d52-4259-bff0-8a9d1dc43ec9" providerId="ADAL" clId="{FFA6CA03-3B4A-45F2-A6A5-0E66EE1B1CF3}" dt="2023-06-24T14:12:38.878" v="148" actId="20577"/>
          <ac:spMkLst>
            <pc:docMk/>
            <pc:sldMk cId="1999548604" sldId="348"/>
            <ac:spMk id="3" creationId="{052FBD23-F91F-13EF-5811-E0CBB6883C5D}"/>
          </ac:spMkLst>
        </pc:spChg>
      </pc:sldChg>
      <pc:sldChg chg="addSp delSp modSp add mod ord">
        <pc:chgData name="Guzman Bozo, Jorge" userId="7b7a28fc-8d52-4259-bff0-8a9d1dc43ec9" providerId="ADAL" clId="{FFA6CA03-3B4A-45F2-A6A5-0E66EE1B1CF3}" dt="2023-06-24T14:25:00.906" v="236" actId="1076"/>
        <pc:sldMkLst>
          <pc:docMk/>
          <pc:sldMk cId="1043201553" sldId="349"/>
        </pc:sldMkLst>
        <pc:spChg chg="add del mod">
          <ac:chgData name="Guzman Bozo, Jorge" userId="7b7a28fc-8d52-4259-bff0-8a9d1dc43ec9" providerId="ADAL" clId="{FFA6CA03-3B4A-45F2-A6A5-0E66EE1B1CF3}" dt="2023-06-24T14:20:52.057" v="196" actId="122"/>
          <ac:spMkLst>
            <pc:docMk/>
            <pc:sldMk cId="1043201553" sldId="349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5:00.906" v="236" actId="1076"/>
          <ac:spMkLst>
            <pc:docMk/>
            <pc:sldMk cId="1043201553" sldId="349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19:42.949" v="154" actId="478"/>
          <ac:picMkLst>
            <pc:docMk/>
            <pc:sldMk cId="1043201553" sldId="349"/>
            <ac:picMk id="5" creationId="{497ECCC6-EFD4-6E2F-0220-DB6B15C2AE77}"/>
          </ac:picMkLst>
        </pc:picChg>
        <pc:picChg chg="add del mod">
          <ac:chgData name="Guzman Bozo, Jorge" userId="7b7a28fc-8d52-4259-bff0-8a9d1dc43ec9" providerId="ADAL" clId="{FFA6CA03-3B4A-45F2-A6A5-0E66EE1B1CF3}" dt="2023-06-24T14:22:47.096" v="213" actId="478"/>
          <ac:picMkLst>
            <pc:docMk/>
            <pc:sldMk cId="1043201553" sldId="349"/>
            <ac:picMk id="7" creationId="{1EC31286-40DF-3EF4-1350-8D81E2663B50}"/>
          </ac:picMkLst>
        </pc:picChg>
        <pc:picChg chg="add del mod modCrop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9" creationId="{3313026A-CEA9-5EA9-4033-CB8C14DFC82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1" creationId="{5B371684-7097-62E6-F4AD-F52E9F40B7A1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3" creationId="{B5134120-D12B-6CDC-EB79-7C98C388D485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5" creationId="{737E3B34-1866-D2BF-E722-1EDA51785253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7" creationId="{43B50E41-8EE9-BF11-E5C5-26E09B9007DE}"/>
          </ac:picMkLst>
        </pc:picChg>
        <pc:picChg chg="add del mod">
          <ac:chgData name="Guzman Bozo, Jorge" userId="7b7a28fc-8d52-4259-bff0-8a9d1dc43ec9" providerId="ADAL" clId="{FFA6CA03-3B4A-45F2-A6A5-0E66EE1B1CF3}" dt="2023-06-24T14:24:18.242" v="229" actId="478"/>
          <ac:picMkLst>
            <pc:docMk/>
            <pc:sldMk cId="1043201553" sldId="349"/>
            <ac:picMk id="19" creationId="{43EE31DC-F03F-12FA-A48E-B462AC100468}"/>
          </ac:picMkLst>
        </pc:picChg>
        <pc:picChg chg="add mod">
          <ac:chgData name="Guzman Bozo, Jorge" userId="7b7a28fc-8d52-4259-bff0-8a9d1dc43ec9" providerId="ADAL" clId="{FFA6CA03-3B4A-45F2-A6A5-0E66EE1B1CF3}" dt="2023-06-24T14:24:24.640" v="232" actId="1076"/>
          <ac:picMkLst>
            <pc:docMk/>
            <pc:sldMk cId="1043201553" sldId="349"/>
            <ac:picMk id="21" creationId="{9758711F-BEF3-64C4-74BB-A45DA01E31A0}"/>
          </ac:picMkLst>
        </pc:picChg>
      </pc:sldChg>
      <pc:sldChg chg="addSp delSp modSp add mod ord">
        <pc:chgData name="Guzman Bozo, Jorge" userId="7b7a28fc-8d52-4259-bff0-8a9d1dc43ec9" providerId="ADAL" clId="{FFA6CA03-3B4A-45F2-A6A5-0E66EE1B1CF3}" dt="2023-06-24T14:28:17.443" v="263" actId="1076"/>
        <pc:sldMkLst>
          <pc:docMk/>
          <pc:sldMk cId="3579523110" sldId="350"/>
        </pc:sldMkLst>
        <pc:spChg chg="mod">
          <ac:chgData name="Guzman Bozo, Jorge" userId="7b7a28fc-8d52-4259-bff0-8a9d1dc43ec9" providerId="ADAL" clId="{FFA6CA03-3B4A-45F2-A6A5-0E66EE1B1CF3}" dt="2023-06-24T14:25:53.427" v="250" actId="20577"/>
          <ac:spMkLst>
            <pc:docMk/>
            <pc:sldMk cId="3579523110" sldId="350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6:14.612" v="253" actId="12"/>
          <ac:spMkLst>
            <pc:docMk/>
            <pc:sldMk cId="3579523110" sldId="35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28:17.443" v="263" actId="1076"/>
          <ac:spMkLst>
            <pc:docMk/>
            <pc:sldMk cId="3579523110" sldId="350"/>
            <ac:spMk id="6" creationId="{987FBB34-F32B-CD47-9A1A-9E81DA781A5E}"/>
          </ac:spMkLst>
        </pc:spChg>
        <pc:picChg chg="del">
          <ac:chgData name="Guzman Bozo, Jorge" userId="7b7a28fc-8d52-4259-bff0-8a9d1dc43ec9" providerId="ADAL" clId="{FFA6CA03-3B4A-45F2-A6A5-0E66EE1B1CF3}" dt="2023-06-24T14:25:42.275" v="243" actId="478"/>
          <ac:picMkLst>
            <pc:docMk/>
            <pc:sldMk cId="3579523110" sldId="350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1:59.572" v="290" actId="1076"/>
        <pc:sldMkLst>
          <pc:docMk/>
          <pc:sldMk cId="1854663312" sldId="351"/>
        </pc:sldMkLst>
        <pc:spChg chg="mod">
          <ac:chgData name="Guzman Bozo, Jorge" userId="7b7a28fc-8d52-4259-bff0-8a9d1dc43ec9" providerId="ADAL" clId="{FFA6CA03-3B4A-45F2-A6A5-0E66EE1B1CF3}" dt="2023-06-24T14:28:43.246" v="266" actId="120"/>
          <ac:spMkLst>
            <pc:docMk/>
            <pc:sldMk cId="1854663312" sldId="351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29:01.360" v="268" actId="12"/>
          <ac:spMkLst>
            <pc:docMk/>
            <pc:sldMk cId="1854663312" sldId="35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4:29:06.572" v="270" actId="478"/>
          <ac:spMkLst>
            <pc:docMk/>
            <pc:sldMk cId="1854663312" sldId="351"/>
            <ac:spMk id="6" creationId="{987FBB34-F32B-CD47-9A1A-9E81DA781A5E}"/>
          </ac:spMkLst>
        </pc:spChg>
        <pc:spChg chg="add mod">
          <ac:chgData name="Guzman Bozo, Jorge" userId="7b7a28fc-8d52-4259-bff0-8a9d1dc43ec9" providerId="ADAL" clId="{FFA6CA03-3B4A-45F2-A6A5-0E66EE1B1CF3}" dt="2023-06-24T14:31:59.572" v="290" actId="1076"/>
          <ac:spMkLst>
            <pc:docMk/>
            <pc:sldMk cId="1854663312" sldId="351"/>
            <ac:spMk id="8" creationId="{A1186546-2B8E-4A7E-6898-FEB5C8B34B2F}"/>
          </ac:spMkLst>
        </pc:spChg>
        <pc:spChg chg="add del">
          <ac:chgData name="Guzman Bozo, Jorge" userId="7b7a28fc-8d52-4259-bff0-8a9d1dc43ec9" providerId="ADAL" clId="{FFA6CA03-3B4A-45F2-A6A5-0E66EE1B1CF3}" dt="2023-06-24T14:31:46.507" v="288" actId="478"/>
          <ac:spMkLst>
            <pc:docMk/>
            <pc:sldMk cId="1854663312" sldId="351"/>
            <ac:spMk id="10" creationId="{87AD98D2-FEF8-0ADA-F8A3-2BD50F461EDF}"/>
          </ac:spMkLst>
        </pc:spChg>
        <pc:picChg chg="add mod">
          <ac:chgData name="Guzman Bozo, Jorge" userId="7b7a28fc-8d52-4259-bff0-8a9d1dc43ec9" providerId="ADAL" clId="{FFA6CA03-3B4A-45F2-A6A5-0E66EE1B1CF3}" dt="2023-06-24T14:29:16.340" v="274" actId="14100"/>
          <ac:picMkLst>
            <pc:docMk/>
            <pc:sldMk cId="1854663312" sldId="351"/>
            <ac:picMk id="5" creationId="{41E781A0-23FA-7638-821D-F76C22CA6021}"/>
          </ac:picMkLst>
        </pc:picChg>
      </pc:sldChg>
      <pc:sldChg chg="add del">
        <pc:chgData name="Guzman Bozo, Jorge" userId="7b7a28fc-8d52-4259-bff0-8a9d1dc43ec9" providerId="ADAL" clId="{FFA6CA03-3B4A-45F2-A6A5-0E66EE1B1CF3}" dt="2023-06-24T14:32:13.584" v="293" actId="47"/>
        <pc:sldMkLst>
          <pc:docMk/>
          <pc:sldMk cId="890236416" sldId="352"/>
        </pc:sldMkLst>
      </pc:sldChg>
      <pc:sldChg chg="addSp delSp modSp add mod ord">
        <pc:chgData name="Guzman Bozo, Jorge" userId="7b7a28fc-8d52-4259-bff0-8a9d1dc43ec9" providerId="ADAL" clId="{FFA6CA03-3B4A-45F2-A6A5-0E66EE1B1CF3}" dt="2023-06-24T14:36:16.783" v="453" actId="20577"/>
        <pc:sldMkLst>
          <pc:docMk/>
          <pc:sldMk cId="762721823" sldId="353"/>
        </pc:sldMkLst>
        <pc:spChg chg="mod">
          <ac:chgData name="Guzman Bozo, Jorge" userId="7b7a28fc-8d52-4259-bff0-8a9d1dc43ec9" providerId="ADAL" clId="{FFA6CA03-3B4A-45F2-A6A5-0E66EE1B1CF3}" dt="2023-06-24T14:34:06.160" v="349" actId="20577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4:20.814" v="351" actId="20577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5:16.678" v="366" actId="20577"/>
          <ac:spMkLst>
            <pc:docMk/>
            <pc:sldMk cId="762721823" sldId="353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4:36:16.783" v="453" actId="20577"/>
          <ac:spMkLst>
            <pc:docMk/>
            <pc:sldMk cId="762721823" sldId="353"/>
            <ac:spMk id="6" creationId="{6D49C7AC-5805-4E75-F897-C62DE00D780E}"/>
          </ac:spMkLst>
        </pc:spChg>
        <pc:picChg chg="del">
          <ac:chgData name="Guzman Bozo, Jorge" userId="7b7a28fc-8d52-4259-bff0-8a9d1dc43ec9" providerId="ADAL" clId="{FFA6CA03-3B4A-45F2-A6A5-0E66EE1B1CF3}" dt="2023-06-24T14:34:24.304" v="353" actId="478"/>
          <ac:picMkLst>
            <pc:docMk/>
            <pc:sldMk cId="762721823" sldId="353"/>
            <ac:picMk id="5" creationId="{497ECCC6-EFD4-6E2F-0220-DB6B15C2AE77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39:48.025" v="508" actId="1036"/>
        <pc:sldMkLst>
          <pc:docMk/>
          <pc:sldMk cId="1089611618" sldId="354"/>
        </pc:sldMkLst>
        <pc:spChg chg="mod">
          <ac:chgData name="Guzman Bozo, Jorge" userId="7b7a28fc-8d52-4259-bff0-8a9d1dc43ec9" providerId="ADAL" clId="{FFA6CA03-3B4A-45F2-A6A5-0E66EE1B1CF3}" dt="2023-06-24T14:36:40.061" v="454"/>
          <ac:spMkLst>
            <pc:docMk/>
            <pc:sldMk cId="1089611618" sldId="354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39:01.618" v="498" actId="113"/>
          <ac:spMkLst>
            <pc:docMk/>
            <pc:sldMk cId="1089611618" sldId="354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39:10.008" v="499" actId="12"/>
          <ac:spMkLst>
            <pc:docMk/>
            <pc:sldMk cId="1089611618" sldId="354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38:43.965" v="494" actId="478"/>
          <ac:picMkLst>
            <pc:docMk/>
            <pc:sldMk cId="1089611618" sldId="354"/>
            <ac:picMk id="5" creationId="{497ECCC6-EFD4-6E2F-0220-DB6B15C2AE77}"/>
          </ac:picMkLst>
        </pc:picChg>
        <pc:picChg chg="add mod ord">
          <ac:chgData name="Guzman Bozo, Jorge" userId="7b7a28fc-8d52-4259-bff0-8a9d1dc43ec9" providerId="ADAL" clId="{FFA6CA03-3B4A-45F2-A6A5-0E66EE1B1CF3}" dt="2023-06-24T14:39:48.025" v="508" actId="1036"/>
          <ac:picMkLst>
            <pc:docMk/>
            <pc:sldMk cId="1089611618" sldId="354"/>
            <ac:picMk id="6" creationId="{738F4B73-ACE5-B62F-70CB-39B6F7A1CB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2:14.772" v="543" actId="1076"/>
        <pc:sldMkLst>
          <pc:docMk/>
          <pc:sldMk cId="989353784" sldId="355"/>
        </pc:sldMkLst>
        <pc:spChg chg="mod">
          <ac:chgData name="Guzman Bozo, Jorge" userId="7b7a28fc-8d52-4259-bff0-8a9d1dc43ec9" providerId="ADAL" clId="{FFA6CA03-3B4A-45F2-A6A5-0E66EE1B1CF3}" dt="2023-06-24T14:41:51.919" v="536" actId="20577"/>
          <ac:spMkLst>
            <pc:docMk/>
            <pc:sldMk cId="989353784" sldId="355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4:41:23.763" v="517" actId="20577"/>
          <ac:spMkLst>
            <pc:docMk/>
            <pc:sldMk cId="989353784" sldId="355"/>
            <ac:spMk id="3" creationId="{052FBD23-F91F-13EF-5811-E0CBB6883C5D}"/>
          </ac:spMkLst>
        </pc:spChg>
        <pc:spChg chg="del">
          <ac:chgData name="Guzman Bozo, Jorge" userId="7b7a28fc-8d52-4259-bff0-8a9d1dc43ec9" providerId="ADAL" clId="{FFA6CA03-3B4A-45F2-A6A5-0E66EE1B1CF3}" dt="2023-06-24T14:40:57.814" v="510" actId="478"/>
          <ac:spMkLst>
            <pc:docMk/>
            <pc:sldMk cId="989353784" sldId="355"/>
            <ac:spMk id="4" creationId="{385C8AD2-450C-AF33-1D3E-6773B0BA106F}"/>
          </ac:spMkLst>
        </pc:spChg>
        <pc:spChg chg="add del">
          <ac:chgData name="Guzman Bozo, Jorge" userId="7b7a28fc-8d52-4259-bff0-8a9d1dc43ec9" providerId="ADAL" clId="{FFA6CA03-3B4A-45F2-A6A5-0E66EE1B1CF3}" dt="2023-06-24T14:41:03.483" v="512" actId="22"/>
          <ac:spMkLst>
            <pc:docMk/>
            <pc:sldMk cId="989353784" sldId="355"/>
            <ac:spMk id="7" creationId="{1B2CC975-A1F6-D93D-0039-468E9193DED2}"/>
          </ac:spMkLst>
        </pc:spChg>
        <pc:picChg chg="del">
          <ac:chgData name="Guzman Bozo, Jorge" userId="7b7a28fc-8d52-4259-bff0-8a9d1dc43ec9" providerId="ADAL" clId="{FFA6CA03-3B4A-45F2-A6A5-0E66EE1B1CF3}" dt="2023-06-24T14:40:55.841" v="509" actId="478"/>
          <ac:picMkLst>
            <pc:docMk/>
            <pc:sldMk cId="989353784" sldId="355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FFA6CA03-3B4A-45F2-A6A5-0E66EE1B1CF3}" dt="2023-06-24T14:42:14.772" v="543" actId="1076"/>
          <ac:picMkLst>
            <pc:docMk/>
            <pc:sldMk cId="989353784" sldId="355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44:48.360" v="573" actId="1035"/>
        <pc:sldMkLst>
          <pc:docMk/>
          <pc:sldMk cId="2913040335" sldId="356"/>
        </pc:sldMkLst>
        <pc:spChg chg="mod">
          <ac:chgData name="Guzman Bozo, Jorge" userId="7b7a28fc-8d52-4259-bff0-8a9d1dc43ec9" providerId="ADAL" clId="{FFA6CA03-3B4A-45F2-A6A5-0E66EE1B1CF3}" dt="2023-06-24T14:42:45.831" v="548" actId="6549"/>
          <ac:spMkLst>
            <pc:docMk/>
            <pc:sldMk cId="2913040335" sldId="356"/>
            <ac:spMk id="3" creationId="{052FBD23-F91F-13EF-5811-E0CBB6883C5D}"/>
          </ac:spMkLst>
        </pc:spChg>
        <pc:graphicFrameChg chg="add del mod">
          <ac:chgData name="Guzman Bozo, Jorge" userId="7b7a28fc-8d52-4259-bff0-8a9d1dc43ec9" providerId="ADAL" clId="{FFA6CA03-3B4A-45F2-A6A5-0E66EE1B1CF3}" dt="2023-06-24T14:42:33.975" v="546"/>
          <ac:graphicFrameMkLst>
            <pc:docMk/>
            <pc:sldMk cId="2913040335" sldId="356"/>
            <ac:graphicFrameMk id="4" creationId="{80C95B86-B47D-4AEC-1F63-10B85CA1B1CB}"/>
          </ac:graphicFrameMkLst>
        </pc:graphicFrameChg>
        <pc:graphicFrameChg chg="add mod modGraphic">
          <ac:chgData name="Guzman Bozo, Jorge" userId="7b7a28fc-8d52-4259-bff0-8a9d1dc43ec9" providerId="ADAL" clId="{FFA6CA03-3B4A-45F2-A6A5-0E66EE1B1CF3}" dt="2023-06-24T14:44:48.360" v="573" actId="1035"/>
          <ac:graphicFrameMkLst>
            <pc:docMk/>
            <pc:sldMk cId="2913040335" sldId="356"/>
            <ac:graphicFrameMk id="5" creationId="{509D8563-F7D9-957C-FF51-285F0E261042}"/>
          </ac:graphicFrameMkLst>
        </pc:graphicFrameChg>
        <pc:picChg chg="del">
          <ac:chgData name="Guzman Bozo, Jorge" userId="7b7a28fc-8d52-4259-bff0-8a9d1dc43ec9" providerId="ADAL" clId="{FFA6CA03-3B4A-45F2-A6A5-0E66EE1B1CF3}" dt="2023-06-24T14:42:36.579" v="547" actId="478"/>
          <ac:picMkLst>
            <pc:docMk/>
            <pc:sldMk cId="2913040335" sldId="356"/>
            <ac:picMk id="8" creationId="{DD2BADD0-5A6F-A3D4-218C-351BDD1C99CA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4:50:31.606" v="586" actId="207"/>
        <pc:sldMkLst>
          <pc:docMk/>
          <pc:sldMk cId="3861044462" sldId="357"/>
        </pc:sldMkLst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6" creationId="{2E4F0849-321D-FE47-4FB1-0455A5B150A6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7" creationId="{2AD6BABB-554A-FCA0-770B-8129044F43D2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8" creationId="{49BBE039-20DC-9582-8CF4-AD61561D80C9}"/>
          </ac:spMkLst>
        </pc:spChg>
        <pc:spChg chg="mod">
          <ac:chgData name="Guzman Bozo, Jorge" userId="7b7a28fc-8d52-4259-bff0-8a9d1dc43ec9" providerId="ADAL" clId="{FFA6CA03-3B4A-45F2-A6A5-0E66EE1B1CF3}" dt="2023-06-24T14:45:56.271" v="583" actId="403"/>
          <ac:spMkLst>
            <pc:docMk/>
            <pc:sldMk cId="3861044462" sldId="357"/>
            <ac:spMk id="9" creationId="{EDFC5695-C937-8646-42C2-8801ECA04619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0" creationId="{A6CA39BC-905A-2C3F-4311-B2DA2F1CD667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1" creationId="{34948275-2260-DFAB-A529-544CDD7FFF31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2" creationId="{A5E1FDFB-A188-7A35-BBD0-21222E43768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3" creationId="{E8BE034B-4893-A501-60F3-BD37127C6D9D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4" creationId="{91F7E7DB-32A5-2DDE-93D6-25EA61A68DE0}"/>
          </ac:spMkLst>
        </pc:spChg>
        <pc:spChg chg="mod">
          <ac:chgData name="Guzman Bozo, Jorge" userId="7b7a28fc-8d52-4259-bff0-8a9d1dc43ec9" providerId="ADAL" clId="{FFA6CA03-3B4A-45F2-A6A5-0E66EE1B1CF3}" dt="2023-06-24T14:50:31.606" v="586" actId="207"/>
          <ac:spMkLst>
            <pc:docMk/>
            <pc:sldMk cId="3861044462" sldId="357"/>
            <ac:spMk id="15" creationId="{79FCA08B-2CDA-C25B-F111-B6ED46C20A46}"/>
          </ac:spMkLst>
        </pc:spChg>
        <pc:grpChg chg="add mod">
          <ac:chgData name="Guzman Bozo, Jorge" userId="7b7a28fc-8d52-4259-bff0-8a9d1dc43ec9" providerId="ADAL" clId="{FFA6CA03-3B4A-45F2-A6A5-0E66EE1B1CF3}" dt="2023-06-24T14:45:48.421" v="579" actId="14100"/>
          <ac:grpSpMkLst>
            <pc:docMk/>
            <pc:sldMk cId="3861044462" sldId="357"/>
            <ac:grpSpMk id="4" creationId="{781A0498-8F03-9A79-34BB-0FB9634A2AA3}"/>
          </ac:grpSpMkLst>
        </pc:grpChg>
        <pc:graphicFrameChg chg="del">
          <ac:chgData name="Guzman Bozo, Jorge" userId="7b7a28fc-8d52-4259-bff0-8a9d1dc43ec9" providerId="ADAL" clId="{FFA6CA03-3B4A-45F2-A6A5-0E66EE1B1CF3}" dt="2023-06-24T14:45:32.561" v="576" actId="478"/>
          <ac:graphicFrameMkLst>
            <pc:docMk/>
            <pc:sldMk cId="3861044462" sldId="357"/>
            <ac:graphicFrameMk id="5" creationId="{509D8563-F7D9-957C-FF51-285F0E261042}"/>
          </ac:graphicFrameMkLst>
        </pc:graphicFrameChg>
      </pc:sldChg>
      <pc:sldChg chg="delSp modSp add mod ord">
        <pc:chgData name="Guzman Bozo, Jorge" userId="7b7a28fc-8d52-4259-bff0-8a9d1dc43ec9" providerId="ADAL" clId="{FFA6CA03-3B4A-45F2-A6A5-0E66EE1B1CF3}" dt="2023-06-24T14:56:11.704" v="595" actId="6549"/>
        <pc:sldMkLst>
          <pc:docMk/>
          <pc:sldMk cId="3921951611" sldId="358"/>
        </pc:sldMkLst>
        <pc:spChg chg="del">
          <ac:chgData name="Guzman Bozo, Jorge" userId="7b7a28fc-8d52-4259-bff0-8a9d1dc43ec9" providerId="ADAL" clId="{FFA6CA03-3B4A-45F2-A6A5-0E66EE1B1CF3}" dt="2023-06-24T14:56:06.124" v="593" actId="478"/>
          <ac:spMkLst>
            <pc:docMk/>
            <pc:sldMk cId="3921951611" sldId="358"/>
            <ac:spMk id="3" creationId="{052FBD23-F91F-13EF-5811-E0CBB6883C5D}"/>
          </ac:spMkLst>
        </pc:spChg>
        <pc:spChg chg="mod">
          <ac:chgData name="Guzman Bozo, Jorge" userId="7b7a28fc-8d52-4259-bff0-8a9d1dc43ec9" providerId="ADAL" clId="{FFA6CA03-3B4A-45F2-A6A5-0E66EE1B1CF3}" dt="2023-06-24T14:56:11.704" v="595" actId="6549"/>
          <ac:spMkLst>
            <pc:docMk/>
            <pc:sldMk cId="3921951611" sldId="358"/>
            <ac:spMk id="4" creationId="{385C8AD2-450C-AF33-1D3E-6773B0BA106F}"/>
          </ac:spMkLst>
        </pc:spChg>
        <pc:picChg chg="del">
          <ac:chgData name="Guzman Bozo, Jorge" userId="7b7a28fc-8d52-4259-bff0-8a9d1dc43ec9" providerId="ADAL" clId="{FFA6CA03-3B4A-45F2-A6A5-0E66EE1B1CF3}" dt="2023-06-24T14:55:49.623" v="591" actId="478"/>
          <ac:picMkLst>
            <pc:docMk/>
            <pc:sldMk cId="3921951611" sldId="358"/>
            <ac:picMk id="6" creationId="{738F4B73-ACE5-B62F-70CB-39B6F7A1CBF4}"/>
          </ac:picMkLst>
        </pc:picChg>
      </pc:sldChg>
      <pc:sldChg chg="addSp modSp add mod ord">
        <pc:chgData name="Guzman Bozo, Jorge" userId="7b7a28fc-8d52-4259-bff0-8a9d1dc43ec9" providerId="ADAL" clId="{FFA6CA03-3B4A-45F2-A6A5-0E66EE1B1CF3}" dt="2023-06-24T15:12:19.761" v="664" actId="123"/>
        <pc:sldMkLst>
          <pc:docMk/>
          <pc:sldMk cId="2854895920" sldId="359"/>
        </pc:sldMkLst>
        <pc:spChg chg="mod">
          <ac:chgData name="Guzman Bozo, Jorge" userId="7b7a28fc-8d52-4259-bff0-8a9d1dc43ec9" providerId="ADAL" clId="{FFA6CA03-3B4A-45F2-A6A5-0E66EE1B1CF3}" dt="2023-06-24T15:11:42.298" v="656" actId="20577"/>
          <ac:spMkLst>
            <pc:docMk/>
            <pc:sldMk cId="2854895920" sldId="359"/>
            <ac:spMk id="2" creationId="{1F11FCC6-3B49-9D46-8B62-80E94C906F0A}"/>
          </ac:spMkLst>
        </pc:spChg>
        <pc:spChg chg="mod">
          <ac:chgData name="Guzman Bozo, Jorge" userId="7b7a28fc-8d52-4259-bff0-8a9d1dc43ec9" providerId="ADAL" clId="{FFA6CA03-3B4A-45F2-A6A5-0E66EE1B1CF3}" dt="2023-06-24T15:12:19.761" v="664" actId="123"/>
          <ac:spMkLst>
            <pc:docMk/>
            <pc:sldMk cId="2854895920" sldId="359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FFA6CA03-3B4A-45F2-A6A5-0E66EE1B1CF3}" dt="2023-06-24T15:12:01.134" v="662" actId="1076"/>
          <ac:picMkLst>
            <pc:docMk/>
            <pc:sldMk cId="2854895920" sldId="359"/>
            <ac:picMk id="3" creationId="{1696F849-D02A-5505-369B-F33D887B4AF4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7:14.582" v="683" actId="14100"/>
        <pc:sldMkLst>
          <pc:docMk/>
          <pc:sldMk cId="909007234" sldId="360"/>
        </pc:sldMkLst>
        <pc:spChg chg="mod">
          <ac:chgData name="Guzman Bozo, Jorge" userId="7b7a28fc-8d52-4259-bff0-8a9d1dc43ec9" providerId="ADAL" clId="{FFA6CA03-3B4A-45F2-A6A5-0E66EE1B1CF3}" dt="2023-06-24T15:14:34.141" v="668" actId="33524"/>
          <ac:spMkLst>
            <pc:docMk/>
            <pc:sldMk cId="909007234" sldId="360"/>
            <ac:spMk id="4" creationId="{385C8AD2-450C-AF33-1D3E-6773B0BA106F}"/>
          </ac:spMkLst>
        </pc:spChg>
        <pc:spChg chg="add mod">
          <ac:chgData name="Guzman Bozo, Jorge" userId="7b7a28fc-8d52-4259-bff0-8a9d1dc43ec9" providerId="ADAL" clId="{FFA6CA03-3B4A-45F2-A6A5-0E66EE1B1CF3}" dt="2023-06-24T15:17:14.582" v="683" actId="14100"/>
          <ac:spMkLst>
            <pc:docMk/>
            <pc:sldMk cId="909007234" sldId="360"/>
            <ac:spMk id="6" creationId="{BC20C46B-88DC-08CE-815A-69F8CA85C673}"/>
          </ac:spMkLst>
        </pc:spChg>
        <pc:picChg chg="del">
          <ac:chgData name="Guzman Bozo, Jorge" userId="7b7a28fc-8d52-4259-bff0-8a9d1dc43ec9" providerId="ADAL" clId="{FFA6CA03-3B4A-45F2-A6A5-0E66EE1B1CF3}" dt="2023-06-24T15:14:27.115" v="667" actId="478"/>
          <ac:picMkLst>
            <pc:docMk/>
            <pc:sldMk cId="909007234" sldId="360"/>
            <ac:picMk id="3" creationId="{1696F849-D02A-5505-369B-F33D887B4AF4}"/>
          </ac:picMkLst>
        </pc:picChg>
        <pc:picChg chg="add mod">
          <ac:chgData name="Guzman Bozo, Jorge" userId="7b7a28fc-8d52-4259-bff0-8a9d1dc43ec9" providerId="ADAL" clId="{FFA6CA03-3B4A-45F2-A6A5-0E66EE1B1CF3}" dt="2023-06-24T15:16:04.574" v="673" actId="1076"/>
          <ac:picMkLst>
            <pc:docMk/>
            <pc:sldMk cId="909007234" sldId="360"/>
            <ac:picMk id="5" creationId="{C1638D13-421B-083C-F8F6-C3725DE79886}"/>
          </ac:picMkLst>
        </pc:picChg>
      </pc:sldChg>
      <pc:sldChg chg="addSp delSp modSp add mod">
        <pc:chgData name="Guzman Bozo, Jorge" userId="7b7a28fc-8d52-4259-bff0-8a9d1dc43ec9" providerId="ADAL" clId="{FFA6CA03-3B4A-45F2-A6A5-0E66EE1B1CF3}" dt="2023-06-24T15:19:08.171" v="699" actId="113"/>
        <pc:sldMkLst>
          <pc:docMk/>
          <pc:sldMk cId="222608391" sldId="361"/>
        </pc:sldMkLst>
        <pc:spChg chg="mod">
          <ac:chgData name="Guzman Bozo, Jorge" userId="7b7a28fc-8d52-4259-bff0-8a9d1dc43ec9" providerId="ADAL" clId="{FFA6CA03-3B4A-45F2-A6A5-0E66EE1B1CF3}" dt="2023-06-24T15:19:08.171" v="699" actId="113"/>
          <ac:spMkLst>
            <pc:docMk/>
            <pc:sldMk cId="222608391" sldId="361"/>
            <ac:spMk id="4" creationId="{385C8AD2-450C-AF33-1D3E-6773B0BA106F}"/>
          </ac:spMkLst>
        </pc:spChg>
        <pc:spChg chg="del">
          <ac:chgData name="Guzman Bozo, Jorge" userId="7b7a28fc-8d52-4259-bff0-8a9d1dc43ec9" providerId="ADAL" clId="{FFA6CA03-3B4A-45F2-A6A5-0E66EE1B1CF3}" dt="2023-06-24T15:17:48.832" v="688" actId="478"/>
          <ac:spMkLst>
            <pc:docMk/>
            <pc:sldMk cId="222608391" sldId="361"/>
            <ac:spMk id="6" creationId="{BC20C46B-88DC-08CE-815A-69F8CA85C673}"/>
          </ac:spMkLst>
        </pc:spChg>
        <pc:picChg chg="add mod modCrop">
          <ac:chgData name="Guzman Bozo, Jorge" userId="7b7a28fc-8d52-4259-bff0-8a9d1dc43ec9" providerId="ADAL" clId="{FFA6CA03-3B4A-45F2-A6A5-0E66EE1B1CF3}" dt="2023-06-24T15:18:49.654" v="698" actId="1076"/>
          <ac:picMkLst>
            <pc:docMk/>
            <pc:sldMk cId="222608391" sldId="361"/>
            <ac:picMk id="3" creationId="{12A37E23-3863-CA97-20F0-765CBD135889}"/>
          </ac:picMkLst>
        </pc:picChg>
        <pc:picChg chg="del">
          <ac:chgData name="Guzman Bozo, Jorge" userId="7b7a28fc-8d52-4259-bff0-8a9d1dc43ec9" providerId="ADAL" clId="{FFA6CA03-3B4A-45F2-A6A5-0E66EE1B1CF3}" dt="2023-06-24T15:17:31.605" v="685" actId="478"/>
          <ac:picMkLst>
            <pc:docMk/>
            <pc:sldMk cId="222608391" sldId="361"/>
            <ac:picMk id="5" creationId="{C1638D13-421B-083C-F8F6-C3725DE79886}"/>
          </ac:picMkLst>
        </pc:picChg>
      </pc:sldChg>
      <pc:sldChg chg="add ord">
        <pc:chgData name="Guzman Bozo, Jorge" userId="7b7a28fc-8d52-4259-bff0-8a9d1dc43ec9" providerId="ADAL" clId="{FFA6CA03-3B4A-45F2-A6A5-0E66EE1B1CF3}" dt="2023-06-24T15:21:18.538" v="724"/>
        <pc:sldMkLst>
          <pc:docMk/>
          <pc:sldMk cId="3273388939" sldId="362"/>
        </pc:sldMkLst>
      </pc:sldChg>
    </pc:docChg>
  </pc:docChgLst>
  <pc:docChgLst>
    <pc:chgData name="Guzman Bozo, Jorge" userId="7b7a28fc-8d52-4259-bff0-8a9d1dc43ec9" providerId="ADAL" clId="{890EB73C-675A-447B-8598-D7048A34FEBC}"/>
    <pc:docChg chg="undo custSel addSld delSld modSld sldOrd">
      <pc:chgData name="Guzman Bozo, Jorge" userId="7b7a28fc-8d52-4259-bff0-8a9d1dc43ec9" providerId="ADAL" clId="{890EB73C-675A-447B-8598-D7048A34FEBC}" dt="2023-07-13T20:45:12.218" v="1162" actId="20577"/>
      <pc:docMkLst>
        <pc:docMk/>
      </pc:docMkLst>
      <pc:sldChg chg="modSp mod">
        <pc:chgData name="Guzman Bozo, Jorge" userId="7b7a28fc-8d52-4259-bff0-8a9d1dc43ec9" providerId="ADAL" clId="{890EB73C-675A-447B-8598-D7048A34FEBC}" dt="2023-06-27T23:19:52.116" v="3" actId="20577"/>
        <pc:sldMkLst>
          <pc:docMk/>
          <pc:sldMk cId="3642932644" sldId="261"/>
        </pc:sldMkLst>
        <pc:spChg chg="mod">
          <ac:chgData name="Guzman Bozo, Jorge" userId="7b7a28fc-8d52-4259-bff0-8a9d1dc43ec9" providerId="ADAL" clId="{890EB73C-675A-447B-8598-D7048A34FEBC}" dt="2023-06-27T23:19:52.116" v="3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delSp modSp mod">
        <pc:chgData name="Guzman Bozo, Jorge" userId="7b7a28fc-8d52-4259-bff0-8a9d1dc43ec9" providerId="ADAL" clId="{890EB73C-675A-447B-8598-D7048A34FEBC}" dt="2023-06-27T23:27:40.607" v="139" actId="121"/>
        <pc:sldMkLst>
          <pc:docMk/>
          <pc:sldMk cId="2257653637" sldId="270"/>
        </pc:sldMkLst>
        <pc:spChg chg="del mod">
          <ac:chgData name="Guzman Bozo, Jorge" userId="7b7a28fc-8d52-4259-bff0-8a9d1dc43ec9" providerId="ADAL" clId="{890EB73C-675A-447B-8598-D7048A34FEBC}" dt="2023-06-27T23:27:32.851" v="137" actId="478"/>
          <ac:spMkLst>
            <pc:docMk/>
            <pc:sldMk cId="2257653637" sldId="270"/>
            <ac:spMk id="2" creationId="{C8025BEF-C6CB-D142-BFA0-F95C5E30AC13}"/>
          </ac:spMkLst>
        </pc:spChg>
        <pc:spChg chg="mod">
          <ac:chgData name="Guzman Bozo, Jorge" userId="7b7a28fc-8d52-4259-bff0-8a9d1dc43ec9" providerId="ADAL" clId="{890EB73C-675A-447B-8598-D7048A34FEBC}" dt="2023-06-27T23:27:40.607" v="139" actId="121"/>
          <ac:spMkLst>
            <pc:docMk/>
            <pc:sldMk cId="2257653637" sldId="270"/>
            <ac:spMk id="4" creationId="{8B7ACE31-74A9-95B3-1599-372FB822D0E6}"/>
          </ac:spMkLst>
        </pc:spChg>
      </pc:sldChg>
      <pc:sldChg chg="modSp mod">
        <pc:chgData name="Guzman Bozo, Jorge" userId="7b7a28fc-8d52-4259-bff0-8a9d1dc43ec9" providerId="ADAL" clId="{890EB73C-675A-447B-8598-D7048A34FEBC}" dt="2023-06-27T23:28:40.062" v="161" actId="207"/>
        <pc:sldMkLst>
          <pc:docMk/>
          <pc:sldMk cId="1520246413" sldId="332"/>
        </pc:sldMkLst>
        <pc:spChg chg="mod">
          <ac:chgData name="Guzman Bozo, Jorge" userId="7b7a28fc-8d52-4259-bff0-8a9d1dc43ec9" providerId="ADAL" clId="{890EB73C-675A-447B-8598-D7048A34FEBC}" dt="2023-06-27T23:28:36.455" v="160" actId="207"/>
          <ac:spMkLst>
            <pc:docMk/>
            <pc:sldMk cId="1520246413" sldId="332"/>
            <ac:spMk id="2" creationId="{E07D15BE-E3B2-F743-9878-F149B7D92C0C}"/>
          </ac:spMkLst>
        </pc:spChg>
        <pc:spChg chg="mod">
          <ac:chgData name="Guzman Bozo, Jorge" userId="7b7a28fc-8d52-4259-bff0-8a9d1dc43ec9" providerId="ADAL" clId="{890EB73C-675A-447B-8598-D7048A34FEBC}" dt="2023-06-27T23:28:40.062" v="161" actId="207"/>
          <ac:spMkLst>
            <pc:docMk/>
            <pc:sldMk cId="1520246413" sldId="332"/>
            <ac:spMk id="3" creationId="{9224DE7A-4464-F54B-B074-7663E7D43917}"/>
          </ac:spMkLst>
        </pc:spChg>
      </pc:sldChg>
      <pc:sldChg chg="addSp delSp modSp mod">
        <pc:chgData name="Guzman Bozo, Jorge" userId="7b7a28fc-8d52-4259-bff0-8a9d1dc43ec9" providerId="ADAL" clId="{890EB73C-675A-447B-8598-D7048A34FEBC}" dt="2023-06-28T01:45:45.737" v="1012"/>
        <pc:sldMkLst>
          <pc:docMk/>
          <pc:sldMk cId="3979444189" sldId="337"/>
        </pc:sldMkLst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2" creationId="{7CEDB595-9169-4FD9-C9AF-326BFF9C3B06}"/>
          </ac:spMkLst>
        </pc:spChg>
        <pc:spChg chg="add del mod">
          <ac:chgData name="Guzman Bozo, Jorge" userId="7b7a28fc-8d52-4259-bff0-8a9d1dc43ec9" providerId="ADAL" clId="{890EB73C-675A-447B-8598-D7048A34FEBC}" dt="2023-06-28T01:45:45.737" v="1012"/>
          <ac:spMkLst>
            <pc:docMk/>
            <pc:sldMk cId="3979444189" sldId="337"/>
            <ac:spMk id="4" creationId="{DC9B0BD0-2BF1-1C08-A312-A49E810D35B5}"/>
          </ac:spMkLst>
        </pc:spChg>
        <pc:spChg chg="mod">
          <ac:chgData name="Guzman Bozo, Jorge" userId="7b7a28fc-8d52-4259-bff0-8a9d1dc43ec9" providerId="ADAL" clId="{890EB73C-675A-447B-8598-D7048A34FEBC}" dt="2023-06-27T23:23:47.463" v="49" actId="20577"/>
          <ac:spMkLst>
            <pc:docMk/>
            <pc:sldMk cId="3979444189" sldId="337"/>
            <ac:spMk id="12" creationId="{BB375BB0-38DE-5947-A049-E37CBB392147}"/>
          </ac:spMkLst>
        </pc:spChg>
        <pc:spChg chg="mod">
          <ac:chgData name="Guzman Bozo, Jorge" userId="7b7a28fc-8d52-4259-bff0-8a9d1dc43ec9" providerId="ADAL" clId="{890EB73C-675A-447B-8598-D7048A34FEBC}" dt="2023-06-27T23:24:00.024" v="57" actId="20577"/>
          <ac:spMkLst>
            <pc:docMk/>
            <pc:sldMk cId="3979444189" sldId="337"/>
            <ac:spMk id="16" creationId="{5AD2299A-27D1-AA45-A043-C0D64B734853}"/>
          </ac:spMkLst>
        </pc:spChg>
        <pc:spChg chg="mod">
          <ac:chgData name="Guzman Bozo, Jorge" userId="7b7a28fc-8d52-4259-bff0-8a9d1dc43ec9" providerId="ADAL" clId="{890EB73C-675A-447B-8598-D7048A34FEBC}" dt="2023-06-28T00:01:32.120" v="248" actId="20577"/>
          <ac:spMkLst>
            <pc:docMk/>
            <pc:sldMk cId="3979444189" sldId="337"/>
            <ac:spMk id="21" creationId="{325E44F9-8B81-FD43-8DCF-00283585DD6D}"/>
          </ac:spMkLst>
        </pc:spChg>
      </pc:sldChg>
      <pc:sldChg chg="addSp delSp modSp del mod ord">
        <pc:chgData name="Guzman Bozo, Jorge" userId="7b7a28fc-8d52-4259-bff0-8a9d1dc43ec9" providerId="ADAL" clId="{890EB73C-675A-447B-8598-D7048A34FEBC}" dt="2023-06-28T01:47:44.503" v="1090" actId="47"/>
        <pc:sldMkLst>
          <pc:docMk/>
          <pc:sldMk cId="214962392" sldId="339"/>
        </pc:sldMkLst>
        <pc:spChg chg="mod">
          <ac:chgData name="Guzman Bozo, Jorge" userId="7b7a28fc-8d52-4259-bff0-8a9d1dc43ec9" providerId="ADAL" clId="{890EB73C-675A-447B-8598-D7048A34FEBC}" dt="2023-06-28T01:46:34.914" v="1087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7T23:42:08.578" v="189" actId="123"/>
          <ac:spMkLst>
            <pc:docMk/>
            <pc:sldMk cId="214962392" sldId="33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26.019" v="357" actId="14100"/>
          <ac:spMkLst>
            <pc:docMk/>
            <pc:sldMk cId="214962392" sldId="339"/>
            <ac:spMk id="4" creationId="{385C8AD2-450C-AF33-1D3E-6773B0BA106F}"/>
          </ac:spMkLst>
        </pc:spChg>
        <pc:picChg chg="del mod">
          <ac:chgData name="Guzman Bozo, Jorge" userId="7b7a28fc-8d52-4259-bff0-8a9d1dc43ec9" providerId="ADAL" clId="{890EB73C-675A-447B-8598-D7048A34FEBC}" dt="2023-06-27T23:44:59.842" v="192" actId="478"/>
          <ac:picMkLst>
            <pc:docMk/>
            <pc:sldMk cId="214962392" sldId="339"/>
            <ac:picMk id="5" creationId="{497ECCC6-EFD4-6E2F-0220-DB6B15C2AE77}"/>
          </ac:picMkLst>
        </pc:picChg>
        <pc:picChg chg="add mod">
          <ac:chgData name="Guzman Bozo, Jorge" userId="7b7a28fc-8d52-4259-bff0-8a9d1dc43ec9" providerId="ADAL" clId="{890EB73C-675A-447B-8598-D7048A34FEBC}" dt="2023-06-28T00:22:28.408" v="358" actId="1076"/>
          <ac:picMkLst>
            <pc:docMk/>
            <pc:sldMk cId="214962392" sldId="339"/>
            <ac:picMk id="6" creationId="{F2C30E53-46E6-8EB5-08AF-C8133A275A67}"/>
          </ac:picMkLst>
        </pc:picChg>
      </pc:sldChg>
      <pc:sldChg chg="modSp mod">
        <pc:chgData name="Guzman Bozo, Jorge" userId="7b7a28fc-8d52-4259-bff0-8a9d1dc43ec9" providerId="ADAL" clId="{890EB73C-675A-447B-8598-D7048A34FEBC}" dt="2023-06-28T00:02:04.437" v="259" actId="121"/>
        <pc:sldMkLst>
          <pc:docMk/>
          <pc:sldMk cId="3117571071" sldId="344"/>
        </pc:sldMkLst>
        <pc:spChg chg="mod">
          <ac:chgData name="Guzman Bozo, Jorge" userId="7b7a28fc-8d52-4259-bff0-8a9d1dc43ec9" providerId="ADAL" clId="{890EB73C-675A-447B-8598-D7048A34FEBC}" dt="2023-06-28T00:02:04.437" v="259" actId="121"/>
          <ac:spMkLst>
            <pc:docMk/>
            <pc:sldMk cId="3117571071" sldId="344"/>
            <ac:spMk id="3" creationId="{87A9F761-F66D-564C-A85F-5D24B1E7B998}"/>
          </ac:spMkLst>
        </pc:spChg>
      </pc:sldChg>
      <pc:sldChg chg="del">
        <pc:chgData name="Guzman Bozo, Jorge" userId="7b7a28fc-8d52-4259-bff0-8a9d1dc43ec9" providerId="ADAL" clId="{890EB73C-675A-447B-8598-D7048A34FEBC}" dt="2023-06-27T23:27:02.792" v="130" actId="47"/>
        <pc:sldMkLst>
          <pc:docMk/>
          <pc:sldMk cId="1944698348" sldId="346"/>
        </pc:sldMkLst>
      </pc:sldChg>
      <pc:sldChg chg="del">
        <pc:chgData name="Guzman Bozo, Jorge" userId="7b7a28fc-8d52-4259-bff0-8a9d1dc43ec9" providerId="ADAL" clId="{890EB73C-675A-447B-8598-D7048A34FEBC}" dt="2023-06-27T23:27:03.700" v="131" actId="47"/>
        <pc:sldMkLst>
          <pc:docMk/>
          <pc:sldMk cId="1299411710" sldId="347"/>
        </pc:sldMkLst>
      </pc:sldChg>
      <pc:sldChg chg="del">
        <pc:chgData name="Guzman Bozo, Jorge" userId="7b7a28fc-8d52-4259-bff0-8a9d1dc43ec9" providerId="ADAL" clId="{890EB73C-675A-447B-8598-D7048A34FEBC}" dt="2023-06-27T23:27:04.489" v="132" actId="47"/>
        <pc:sldMkLst>
          <pc:docMk/>
          <pc:sldMk cId="1043201553" sldId="349"/>
        </pc:sldMkLst>
      </pc:sldChg>
      <pc:sldChg chg="del">
        <pc:chgData name="Guzman Bozo, Jorge" userId="7b7a28fc-8d52-4259-bff0-8a9d1dc43ec9" providerId="ADAL" clId="{890EB73C-675A-447B-8598-D7048A34FEBC}" dt="2023-06-27T23:27:08.421" v="133" actId="47"/>
        <pc:sldMkLst>
          <pc:docMk/>
          <pc:sldMk cId="3579523110" sldId="350"/>
        </pc:sldMkLst>
      </pc:sldChg>
      <pc:sldChg chg="del">
        <pc:chgData name="Guzman Bozo, Jorge" userId="7b7a28fc-8d52-4259-bff0-8a9d1dc43ec9" providerId="ADAL" clId="{890EB73C-675A-447B-8598-D7048A34FEBC}" dt="2023-06-27T23:27:12.034" v="134" actId="47"/>
        <pc:sldMkLst>
          <pc:docMk/>
          <pc:sldMk cId="1854663312" sldId="351"/>
        </pc:sldMkLst>
      </pc:sldChg>
      <pc:sldChg chg="addSp modSp mod">
        <pc:chgData name="Guzman Bozo, Jorge" userId="7b7a28fc-8d52-4259-bff0-8a9d1dc43ec9" providerId="ADAL" clId="{890EB73C-675A-447B-8598-D7048A34FEBC}" dt="2023-06-28T00:17:49.969" v="317" actId="14100"/>
        <pc:sldMkLst>
          <pc:docMk/>
          <pc:sldMk cId="762721823" sldId="353"/>
        </pc:sldMkLst>
        <pc:spChg chg="mod">
          <ac:chgData name="Guzman Bozo, Jorge" userId="7b7a28fc-8d52-4259-bff0-8a9d1dc43ec9" providerId="ADAL" clId="{890EB73C-675A-447B-8598-D7048A34FEBC}" dt="2023-06-27T23:29:35.623" v="172"/>
          <ac:spMkLst>
            <pc:docMk/>
            <pc:sldMk cId="762721823" sldId="35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13:26.624" v="310" actId="14100"/>
          <ac:spMkLst>
            <pc:docMk/>
            <pc:sldMk cId="762721823" sldId="35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17:49.969" v="317" actId="14100"/>
          <ac:spMkLst>
            <pc:docMk/>
            <pc:sldMk cId="762721823" sldId="353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13:22.974" v="309" actId="1076"/>
          <ac:spMkLst>
            <pc:docMk/>
            <pc:sldMk cId="762721823" sldId="353"/>
            <ac:spMk id="6" creationId="{6D49C7AC-5805-4E75-F897-C62DE00D780E}"/>
          </ac:spMkLst>
        </pc:spChg>
        <pc:picChg chg="add mod ord">
          <ac:chgData name="Guzman Bozo, Jorge" userId="7b7a28fc-8d52-4259-bff0-8a9d1dc43ec9" providerId="ADAL" clId="{890EB73C-675A-447B-8598-D7048A34FEBC}" dt="2023-06-28T00:17:44.942" v="316" actId="1076"/>
          <ac:picMkLst>
            <pc:docMk/>
            <pc:sldMk cId="762721823" sldId="353"/>
            <ac:picMk id="7" creationId="{DF619D43-477F-3B80-FBDF-BEA0369F3290}"/>
          </ac:picMkLst>
        </pc:picChg>
      </pc:sldChg>
      <pc:sldChg chg="del">
        <pc:chgData name="Guzman Bozo, Jorge" userId="7b7a28fc-8d52-4259-bff0-8a9d1dc43ec9" providerId="ADAL" clId="{890EB73C-675A-447B-8598-D7048A34FEBC}" dt="2023-06-27T23:29:21.633" v="170" actId="47"/>
        <pc:sldMkLst>
          <pc:docMk/>
          <pc:sldMk cId="1089611618" sldId="354"/>
        </pc:sldMkLst>
      </pc:sldChg>
      <pc:sldChg chg="del">
        <pc:chgData name="Guzman Bozo, Jorge" userId="7b7a28fc-8d52-4259-bff0-8a9d1dc43ec9" providerId="ADAL" clId="{890EB73C-675A-447B-8598-D7048A34FEBC}" dt="2023-06-27T23:29:22.179" v="171" actId="47"/>
        <pc:sldMkLst>
          <pc:docMk/>
          <pc:sldMk cId="989353784" sldId="355"/>
        </pc:sldMkLst>
      </pc:sldChg>
      <pc:sldChg chg="del">
        <pc:chgData name="Guzman Bozo, Jorge" userId="7b7a28fc-8d52-4259-bff0-8a9d1dc43ec9" providerId="ADAL" clId="{890EB73C-675A-447B-8598-D7048A34FEBC}" dt="2023-06-28T00:18:04.089" v="319" actId="47"/>
        <pc:sldMkLst>
          <pc:docMk/>
          <pc:sldMk cId="2913040335" sldId="356"/>
        </pc:sldMkLst>
      </pc:sldChg>
      <pc:sldChg chg="del">
        <pc:chgData name="Guzman Bozo, Jorge" userId="7b7a28fc-8d52-4259-bff0-8a9d1dc43ec9" providerId="ADAL" clId="{890EB73C-675A-447B-8598-D7048A34FEBC}" dt="2023-06-27T23:29:20.133" v="168" actId="47"/>
        <pc:sldMkLst>
          <pc:docMk/>
          <pc:sldMk cId="3861044462" sldId="357"/>
        </pc:sldMkLst>
      </pc:sldChg>
      <pc:sldChg chg="del">
        <pc:chgData name="Guzman Bozo, Jorge" userId="7b7a28fc-8d52-4259-bff0-8a9d1dc43ec9" providerId="ADAL" clId="{890EB73C-675A-447B-8598-D7048A34FEBC}" dt="2023-06-27T23:29:20.743" v="169" actId="47"/>
        <pc:sldMkLst>
          <pc:docMk/>
          <pc:sldMk cId="3921951611" sldId="358"/>
        </pc:sldMkLst>
      </pc:sldChg>
      <pc:sldChg chg="modSp del mod">
        <pc:chgData name="Guzman Bozo, Jorge" userId="7b7a28fc-8d52-4259-bff0-8a9d1dc43ec9" providerId="ADAL" clId="{890EB73C-675A-447B-8598-D7048A34FEBC}" dt="2023-06-28T00:37:40.288" v="619" actId="47"/>
        <pc:sldMkLst>
          <pc:docMk/>
          <pc:sldMk cId="2854895920" sldId="359"/>
        </pc:sldMkLst>
        <pc:spChg chg="mod">
          <ac:chgData name="Guzman Bozo, Jorge" userId="7b7a28fc-8d52-4259-bff0-8a9d1dc43ec9" providerId="ADAL" clId="{890EB73C-675A-447B-8598-D7048A34FEBC}" dt="2023-06-27T23:28:58.650" v="164" actId="20577"/>
          <ac:spMkLst>
            <pc:docMk/>
            <pc:sldMk cId="2854895920" sldId="359"/>
            <ac:spMk id="2" creationId="{1F11FCC6-3B49-9D46-8B62-80E94C906F0A}"/>
          </ac:spMkLst>
        </pc:spChg>
      </pc:sldChg>
      <pc:sldChg chg="del">
        <pc:chgData name="Guzman Bozo, Jorge" userId="7b7a28fc-8d52-4259-bff0-8a9d1dc43ec9" providerId="ADAL" clId="{890EB73C-675A-447B-8598-D7048A34FEBC}" dt="2023-06-27T23:29:01.735" v="165" actId="47"/>
        <pc:sldMkLst>
          <pc:docMk/>
          <pc:sldMk cId="909007234" sldId="360"/>
        </pc:sldMkLst>
      </pc:sldChg>
      <pc:sldChg chg="del">
        <pc:chgData name="Guzman Bozo, Jorge" userId="7b7a28fc-8d52-4259-bff0-8a9d1dc43ec9" providerId="ADAL" clId="{890EB73C-675A-447B-8598-D7048A34FEBC}" dt="2023-06-27T23:29:15.589" v="167" actId="47"/>
        <pc:sldMkLst>
          <pc:docMk/>
          <pc:sldMk cId="222608391" sldId="361"/>
        </pc:sldMkLst>
      </pc:sldChg>
      <pc:sldChg chg="ord">
        <pc:chgData name="Guzman Bozo, Jorge" userId="7b7a28fc-8d52-4259-bff0-8a9d1dc43ec9" providerId="ADAL" clId="{890EB73C-675A-447B-8598-D7048A34FEBC}" dt="2023-06-28T01:21:21.205" v="980"/>
        <pc:sldMkLst>
          <pc:docMk/>
          <pc:sldMk cId="3273388939" sldId="362"/>
        </pc:sldMkLst>
      </pc:sldChg>
      <pc:sldChg chg="del">
        <pc:chgData name="Guzman Bozo, Jorge" userId="7b7a28fc-8d52-4259-bff0-8a9d1dc43ec9" providerId="ADAL" clId="{890EB73C-675A-447B-8598-D7048A34FEBC}" dt="2023-06-27T23:29:03.294" v="166" actId="47"/>
        <pc:sldMkLst>
          <pc:docMk/>
          <pc:sldMk cId="2053173029" sldId="363"/>
        </pc:sldMkLst>
      </pc:sldChg>
      <pc:sldChg chg="addSp modSp add mod">
        <pc:chgData name="Guzman Bozo, Jorge" userId="7b7a28fc-8d52-4259-bff0-8a9d1dc43ec9" providerId="ADAL" clId="{890EB73C-675A-447B-8598-D7048A34FEBC}" dt="2023-06-28T00:21:39.839" v="343" actId="14100"/>
        <pc:sldMkLst>
          <pc:docMk/>
          <pc:sldMk cId="3314507020" sldId="363"/>
        </pc:sldMkLst>
        <pc:spChg chg="mod">
          <ac:chgData name="Guzman Bozo, Jorge" userId="7b7a28fc-8d52-4259-bff0-8a9d1dc43ec9" providerId="ADAL" clId="{890EB73C-675A-447B-8598-D7048A34FEBC}" dt="2023-06-28T00:01:38.653" v="250" actId="20577"/>
          <ac:spMkLst>
            <pc:docMk/>
            <pc:sldMk cId="3314507020" sldId="36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1:15.790" v="335" actId="1076"/>
          <ac:spMkLst>
            <pc:docMk/>
            <pc:sldMk cId="3314507020" sldId="363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1:17.895" v="336" actId="1076"/>
          <ac:spMkLst>
            <pc:docMk/>
            <pc:sldMk cId="3314507020" sldId="363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1:39.839" v="343" actId="14100"/>
          <ac:picMkLst>
            <pc:docMk/>
            <pc:sldMk cId="3314507020" sldId="363"/>
            <ac:picMk id="5" creationId="{5CD0C432-F3E8-7D59-7551-CBDB46764757}"/>
          </ac:picMkLst>
        </pc:picChg>
      </pc:sldChg>
      <pc:sldChg chg="addSp modSp add mod">
        <pc:chgData name="Guzman Bozo, Jorge" userId="7b7a28fc-8d52-4259-bff0-8a9d1dc43ec9" providerId="ADAL" clId="{890EB73C-675A-447B-8598-D7048A34FEBC}" dt="2023-06-28T00:23:40.911" v="374" actId="14100"/>
        <pc:sldMkLst>
          <pc:docMk/>
          <pc:sldMk cId="4267104428" sldId="364"/>
        </pc:sldMkLst>
        <pc:spChg chg="mod">
          <ac:chgData name="Guzman Bozo, Jorge" userId="7b7a28fc-8d52-4259-bff0-8a9d1dc43ec9" providerId="ADAL" clId="{890EB73C-675A-447B-8598-D7048A34FEBC}" dt="2023-06-28T00:01:35.956" v="249" actId="20577"/>
          <ac:spMkLst>
            <pc:docMk/>
            <pc:sldMk cId="4267104428" sldId="364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23:10.301" v="368" actId="113"/>
          <ac:spMkLst>
            <pc:docMk/>
            <pc:sldMk cId="4267104428" sldId="364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2:52.538" v="364" actId="1035"/>
          <ac:spMkLst>
            <pc:docMk/>
            <pc:sldMk cId="4267104428" sldId="364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3:40.911" v="374" actId="14100"/>
          <ac:picMkLst>
            <pc:docMk/>
            <pc:sldMk cId="4267104428" sldId="364"/>
            <ac:picMk id="5" creationId="{7253075A-DD58-0C11-6865-9FBE94BB9891}"/>
          </ac:picMkLst>
        </pc:picChg>
      </pc:sldChg>
      <pc:sldChg chg="addSp modSp add mod ord">
        <pc:chgData name="Guzman Bozo, Jorge" userId="7b7a28fc-8d52-4259-bff0-8a9d1dc43ec9" providerId="ADAL" clId="{890EB73C-675A-447B-8598-D7048A34FEBC}" dt="2023-06-28T00:35:32.769" v="618" actId="14100"/>
        <pc:sldMkLst>
          <pc:docMk/>
          <pc:sldMk cId="3739413081" sldId="365"/>
        </pc:sldMkLst>
        <pc:spChg chg="mod">
          <ac:chgData name="Guzman Bozo, Jorge" userId="7b7a28fc-8d52-4259-bff0-8a9d1dc43ec9" providerId="ADAL" clId="{890EB73C-675A-447B-8598-D7048A34FEBC}" dt="2023-06-28T00:04:31.087" v="289" actId="20577"/>
          <ac:spMkLst>
            <pc:docMk/>
            <pc:sldMk cId="3739413081" sldId="365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0:35:32.769" v="618" actId="14100"/>
          <ac:spMkLst>
            <pc:docMk/>
            <pc:sldMk cId="3739413081" sldId="365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06:23.531" v="302" actId="14100"/>
          <ac:spMkLst>
            <pc:docMk/>
            <pc:sldMk cId="3739413081" sldId="365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5:26.215" v="617" actId="1076"/>
          <ac:spMkLst>
            <pc:docMk/>
            <pc:sldMk cId="3739413081" sldId="365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35:19.481" v="616" actId="14100"/>
          <ac:picMkLst>
            <pc:docMk/>
            <pc:sldMk cId="3739413081" sldId="365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25:20.079" v="393" actId="1076"/>
        <pc:sldMkLst>
          <pc:docMk/>
          <pc:sldMk cId="3243920899" sldId="366"/>
        </pc:sldMkLst>
        <pc:spChg chg="mod">
          <ac:chgData name="Guzman Bozo, Jorge" userId="7b7a28fc-8d52-4259-bff0-8a9d1dc43ec9" providerId="ADAL" clId="{890EB73C-675A-447B-8598-D7048A34FEBC}" dt="2023-06-28T00:25:05.888" v="388" actId="14100"/>
          <ac:spMkLst>
            <pc:docMk/>
            <pc:sldMk cId="3243920899" sldId="366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25:20.079" v="393" actId="1076"/>
          <ac:spMkLst>
            <pc:docMk/>
            <pc:sldMk cId="3243920899" sldId="366"/>
            <ac:spMk id="4" creationId="{385C8AD2-450C-AF33-1D3E-6773B0BA106F}"/>
          </ac:spMkLst>
        </pc:spChg>
        <pc:picChg chg="add mod">
          <ac:chgData name="Guzman Bozo, Jorge" userId="7b7a28fc-8d52-4259-bff0-8a9d1dc43ec9" providerId="ADAL" clId="{890EB73C-675A-447B-8598-D7048A34FEBC}" dt="2023-06-28T00:25:14.167" v="391" actId="14100"/>
          <ac:picMkLst>
            <pc:docMk/>
            <pc:sldMk cId="3243920899" sldId="366"/>
            <ac:picMk id="5" creationId="{39924B7E-FF15-93C0-F4E4-C164995AA7E1}"/>
          </ac:picMkLst>
        </pc:picChg>
        <pc:picChg chg="del">
          <ac:chgData name="Guzman Bozo, Jorge" userId="7b7a28fc-8d52-4259-bff0-8a9d1dc43ec9" providerId="ADAL" clId="{890EB73C-675A-447B-8598-D7048A34FEBC}" dt="2023-06-28T00:18:50.803" v="323" actId="478"/>
          <ac:picMkLst>
            <pc:docMk/>
            <pc:sldMk cId="3243920899" sldId="366"/>
            <ac:picMk id="7" creationId="{DF619D43-477F-3B80-FBDF-BEA0369F3290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30:13.397" v="583"/>
        <pc:sldMkLst>
          <pc:docMk/>
          <pc:sldMk cId="3310488860" sldId="367"/>
        </pc:sldMkLst>
        <pc:spChg chg="mod">
          <ac:chgData name="Guzman Bozo, Jorge" userId="7b7a28fc-8d52-4259-bff0-8a9d1dc43ec9" providerId="ADAL" clId="{890EB73C-675A-447B-8598-D7048A34FEBC}" dt="2023-06-28T00:30:13.397" v="583"/>
          <ac:spMkLst>
            <pc:docMk/>
            <pc:sldMk cId="3310488860" sldId="367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28:43.354" v="574" actId="478"/>
          <ac:spMkLst>
            <pc:docMk/>
            <pc:sldMk cId="3310488860" sldId="367"/>
            <ac:spMk id="4" creationId="{385C8AD2-450C-AF33-1D3E-6773B0BA106F}"/>
          </ac:spMkLst>
        </pc:spChg>
        <pc:spChg chg="add del mod">
          <ac:chgData name="Guzman Bozo, Jorge" userId="7b7a28fc-8d52-4259-bff0-8a9d1dc43ec9" providerId="ADAL" clId="{890EB73C-675A-447B-8598-D7048A34FEBC}" dt="2023-06-28T00:27:41.154" v="415" actId="6549"/>
          <ac:spMkLst>
            <pc:docMk/>
            <pc:sldMk cId="3310488860" sldId="367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26:26.639" v="395" actId="478"/>
          <ac:picMkLst>
            <pc:docMk/>
            <pc:sldMk cId="3310488860" sldId="367"/>
            <ac:picMk id="5" creationId="{39924B7E-FF15-93C0-F4E4-C164995AA7E1}"/>
          </ac:picMkLst>
        </pc:picChg>
      </pc:sldChg>
      <pc:sldChg chg="delSp modSp add mod">
        <pc:chgData name="Guzman Bozo, Jorge" userId="7b7a28fc-8d52-4259-bff0-8a9d1dc43ec9" providerId="ADAL" clId="{890EB73C-675A-447B-8598-D7048A34FEBC}" dt="2023-06-28T00:32:02.845" v="606" actId="20577"/>
        <pc:sldMkLst>
          <pc:docMk/>
          <pc:sldMk cId="2735244526" sldId="368"/>
        </pc:sldMkLst>
        <pc:spChg chg="mod">
          <ac:chgData name="Guzman Bozo, Jorge" userId="7b7a28fc-8d52-4259-bff0-8a9d1dc43ec9" providerId="ADAL" clId="{890EB73C-675A-447B-8598-D7048A34FEBC}" dt="2023-06-28T00:31:33.367" v="593" actId="115"/>
          <ac:spMkLst>
            <pc:docMk/>
            <pc:sldMk cId="2735244526" sldId="368"/>
            <ac:spMk id="3" creationId="{052FBD23-F91F-13EF-5811-E0CBB6883C5D}"/>
          </ac:spMkLst>
        </pc:spChg>
        <pc:spChg chg="del">
          <ac:chgData name="Guzman Bozo, Jorge" userId="7b7a28fc-8d52-4259-bff0-8a9d1dc43ec9" providerId="ADAL" clId="{890EB73C-675A-447B-8598-D7048A34FEBC}" dt="2023-06-28T00:31:00.769" v="591" actId="478"/>
          <ac:spMkLst>
            <pc:docMk/>
            <pc:sldMk cId="2735244526" sldId="368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6-28T00:32:02.845" v="606" actId="20577"/>
          <ac:spMkLst>
            <pc:docMk/>
            <pc:sldMk cId="2735244526" sldId="368"/>
            <ac:spMk id="6" creationId="{6D49C7AC-5805-4E75-F897-C62DE00D780E}"/>
          </ac:spMkLst>
        </pc:spChg>
      </pc:sldChg>
      <pc:sldChg chg="modSp add mod">
        <pc:chgData name="Guzman Bozo, Jorge" userId="7b7a28fc-8d52-4259-bff0-8a9d1dc43ec9" providerId="ADAL" clId="{890EB73C-675A-447B-8598-D7048A34FEBC}" dt="2023-06-28T00:34:47.576" v="613"/>
        <pc:sldMkLst>
          <pc:docMk/>
          <pc:sldMk cId="3242670913" sldId="369"/>
        </pc:sldMkLst>
        <pc:spChg chg="mod">
          <ac:chgData name="Guzman Bozo, Jorge" userId="7b7a28fc-8d52-4259-bff0-8a9d1dc43ec9" providerId="ADAL" clId="{890EB73C-675A-447B-8598-D7048A34FEBC}" dt="2023-06-28T00:32:55.927" v="611" actId="113"/>
          <ac:spMkLst>
            <pc:docMk/>
            <pc:sldMk cId="3242670913" sldId="369"/>
            <ac:spMk id="3" creationId="{052FBD23-F91F-13EF-5811-E0CBB6883C5D}"/>
          </ac:spMkLst>
        </pc:spChg>
        <pc:spChg chg="mod">
          <ac:chgData name="Guzman Bozo, Jorge" userId="7b7a28fc-8d52-4259-bff0-8a9d1dc43ec9" providerId="ADAL" clId="{890EB73C-675A-447B-8598-D7048A34FEBC}" dt="2023-06-28T00:34:47.576" v="613"/>
          <ac:spMkLst>
            <pc:docMk/>
            <pc:sldMk cId="3242670913" sldId="369"/>
            <ac:spMk id="6" creationId="{6D49C7AC-5805-4E75-F897-C62DE00D780E}"/>
          </ac:spMkLst>
        </pc:spChg>
      </pc:sldChg>
      <pc:sldChg chg="delSp modSp add mod ord">
        <pc:chgData name="Guzman Bozo, Jorge" userId="7b7a28fc-8d52-4259-bff0-8a9d1dc43ec9" providerId="ADAL" clId="{890EB73C-675A-447B-8598-D7048A34FEBC}" dt="2023-07-13T20:33:07.416" v="1103" actId="1035"/>
        <pc:sldMkLst>
          <pc:docMk/>
          <pc:sldMk cId="3982487218" sldId="370"/>
        </pc:sldMkLst>
        <pc:spChg chg="mod">
          <ac:chgData name="Guzman Bozo, Jorge" userId="7b7a28fc-8d52-4259-bff0-8a9d1dc43ec9" providerId="ADAL" clId="{890EB73C-675A-447B-8598-D7048A34FEBC}" dt="2023-06-28T00:44:03.344" v="735" actId="6549"/>
          <ac:spMkLst>
            <pc:docMk/>
            <pc:sldMk cId="3982487218" sldId="370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39:29.886" v="639" actId="478"/>
          <ac:spMkLst>
            <pc:docMk/>
            <pc:sldMk cId="3982487218" sldId="370"/>
            <ac:spMk id="4" creationId="{385C8AD2-450C-AF33-1D3E-6773B0BA106F}"/>
          </ac:spMkLst>
        </pc:spChg>
        <pc:spChg chg="mod">
          <ac:chgData name="Guzman Bozo, Jorge" userId="7b7a28fc-8d52-4259-bff0-8a9d1dc43ec9" providerId="ADAL" clId="{890EB73C-675A-447B-8598-D7048A34FEBC}" dt="2023-07-13T20:33:07.416" v="1103" actId="1035"/>
          <ac:spMkLst>
            <pc:docMk/>
            <pc:sldMk cId="3982487218" sldId="370"/>
            <ac:spMk id="6" creationId="{6D49C7AC-5805-4E75-F897-C62DE00D780E}"/>
          </ac:spMkLst>
        </pc:spChg>
        <pc:picChg chg="del">
          <ac:chgData name="Guzman Bozo, Jorge" userId="7b7a28fc-8d52-4259-bff0-8a9d1dc43ec9" providerId="ADAL" clId="{890EB73C-675A-447B-8598-D7048A34FEBC}" dt="2023-06-28T00:39:13.245" v="637" actId="478"/>
          <ac:picMkLst>
            <pc:docMk/>
            <pc:sldMk cId="3982487218" sldId="370"/>
            <ac:picMk id="5" creationId="{2A5CCFE8-5787-AFE6-8D90-461BC33F203F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6-28T00:51:17.778" v="857" actId="20577"/>
        <pc:sldMkLst>
          <pc:docMk/>
          <pc:sldMk cId="3644668523" sldId="371"/>
        </pc:sldMkLst>
        <pc:spChg chg="mod">
          <ac:chgData name="Guzman Bozo, Jorge" userId="7b7a28fc-8d52-4259-bff0-8a9d1dc43ec9" providerId="ADAL" clId="{890EB73C-675A-447B-8598-D7048A34FEBC}" dt="2023-06-28T00:50:50.668" v="845" actId="20577"/>
          <ac:spMkLst>
            <pc:docMk/>
            <pc:sldMk cId="3644668523" sldId="371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1:17.778" v="857" actId="20577"/>
          <ac:spMkLst>
            <pc:docMk/>
            <pc:sldMk cId="3644668523" sldId="371"/>
            <ac:spMk id="4" creationId="{6552433A-B33B-7C5C-D6D5-6E5CE11475EB}"/>
          </ac:spMkLst>
        </pc:spChg>
        <pc:spChg chg="del">
          <ac:chgData name="Guzman Bozo, Jorge" userId="7b7a28fc-8d52-4259-bff0-8a9d1dc43ec9" providerId="ADAL" clId="{890EB73C-675A-447B-8598-D7048A34FEBC}" dt="2023-06-28T00:42:35.696" v="711" actId="478"/>
          <ac:spMkLst>
            <pc:docMk/>
            <pc:sldMk cId="3644668523" sldId="371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6-28T00:51:09.760" v="853" actId="1076"/>
          <ac:picMkLst>
            <pc:docMk/>
            <pc:sldMk cId="3644668523" sldId="371"/>
            <ac:picMk id="5" creationId="{96AA3892-959B-AC54-41DE-CDAC16F5CFB4}"/>
          </ac:picMkLst>
        </pc:picChg>
      </pc:sldChg>
      <pc:sldChg chg="addSp delSp modSp add mod">
        <pc:chgData name="Guzman Bozo, Jorge" userId="7b7a28fc-8d52-4259-bff0-8a9d1dc43ec9" providerId="ADAL" clId="{890EB73C-675A-447B-8598-D7048A34FEBC}" dt="2023-07-13T20:33:50.767" v="1120" actId="1076"/>
        <pc:sldMkLst>
          <pc:docMk/>
          <pc:sldMk cId="2772616042" sldId="372"/>
        </pc:sldMkLst>
        <pc:spChg chg="mod">
          <ac:chgData name="Guzman Bozo, Jorge" userId="7b7a28fc-8d52-4259-bff0-8a9d1dc43ec9" providerId="ADAL" clId="{890EB73C-675A-447B-8598-D7048A34FEBC}" dt="2023-07-13T20:33:44.935" v="1117" actId="1076"/>
          <ac:spMkLst>
            <pc:docMk/>
            <pc:sldMk cId="2772616042" sldId="372"/>
            <ac:spMk id="3" creationId="{052FBD23-F91F-13EF-5811-E0CBB6883C5D}"/>
          </ac:spMkLst>
        </pc:spChg>
        <pc:spChg chg="del mod">
          <ac:chgData name="Guzman Bozo, Jorge" userId="7b7a28fc-8d52-4259-bff0-8a9d1dc43ec9" providerId="ADAL" clId="{890EB73C-675A-447B-8598-D7048A34FEBC}" dt="2023-06-28T00:48:43.078" v="835" actId="478"/>
          <ac:spMkLst>
            <pc:docMk/>
            <pc:sldMk cId="2772616042" sldId="372"/>
            <ac:spMk id="6" creationId="{6D49C7AC-5805-4E75-F897-C62DE00D780E}"/>
          </ac:spMkLst>
        </pc:spChg>
        <pc:picChg chg="add mod">
          <ac:chgData name="Guzman Bozo, Jorge" userId="7b7a28fc-8d52-4259-bff0-8a9d1dc43ec9" providerId="ADAL" clId="{890EB73C-675A-447B-8598-D7048A34FEBC}" dt="2023-07-13T20:33:50.767" v="1120" actId="1076"/>
          <ac:picMkLst>
            <pc:docMk/>
            <pc:sldMk cId="2772616042" sldId="372"/>
            <ac:picMk id="5" creationId="{50090F77-5CCA-3CFB-63B8-ABF2A33A37EB}"/>
          </ac:picMkLst>
        </pc:picChg>
      </pc:sldChg>
      <pc:sldChg chg="addSp modSp add mod">
        <pc:chgData name="Guzman Bozo, Jorge" userId="7b7a28fc-8d52-4259-bff0-8a9d1dc43ec9" providerId="ADAL" clId="{890EB73C-675A-447B-8598-D7048A34FEBC}" dt="2023-06-28T00:54:34.496" v="895" actId="14100"/>
        <pc:sldMkLst>
          <pc:docMk/>
          <pc:sldMk cId="694558643" sldId="373"/>
        </pc:sldMkLst>
        <pc:spChg chg="mod">
          <ac:chgData name="Guzman Bozo, Jorge" userId="7b7a28fc-8d52-4259-bff0-8a9d1dc43ec9" providerId="ADAL" clId="{890EB73C-675A-447B-8598-D7048A34FEBC}" dt="2023-06-28T00:54:14.121" v="886" actId="20577"/>
          <ac:spMkLst>
            <pc:docMk/>
            <pc:sldMk cId="694558643" sldId="373"/>
            <ac:spMk id="3" creationId="{052FBD23-F91F-13EF-5811-E0CBB6883C5D}"/>
          </ac:spMkLst>
        </pc:spChg>
        <pc:spChg chg="add mod">
          <ac:chgData name="Guzman Bozo, Jorge" userId="7b7a28fc-8d52-4259-bff0-8a9d1dc43ec9" providerId="ADAL" clId="{890EB73C-675A-447B-8598-D7048A34FEBC}" dt="2023-06-28T00:54:30.056" v="893" actId="1076"/>
          <ac:spMkLst>
            <pc:docMk/>
            <pc:sldMk cId="694558643" sldId="373"/>
            <ac:spMk id="6" creationId="{F92784E4-22BD-F169-CEA0-8ECE1773369A}"/>
          </ac:spMkLst>
        </pc:spChg>
        <pc:picChg chg="add mod">
          <ac:chgData name="Guzman Bozo, Jorge" userId="7b7a28fc-8d52-4259-bff0-8a9d1dc43ec9" providerId="ADAL" clId="{890EB73C-675A-447B-8598-D7048A34FEBC}" dt="2023-06-28T00:54:34.496" v="895" actId="14100"/>
          <ac:picMkLst>
            <pc:docMk/>
            <pc:sldMk cId="694558643" sldId="373"/>
            <ac:picMk id="5" creationId="{7B9BFCF3-EB2F-F87C-060E-6C8730A88DD9}"/>
          </ac:picMkLst>
        </pc:picChg>
      </pc:sldChg>
      <pc:sldChg chg="delSp modSp add mod ord">
        <pc:chgData name="Guzman Bozo, Jorge" userId="7b7a28fc-8d52-4259-bff0-8a9d1dc43ec9" providerId="ADAL" clId="{890EB73C-675A-447B-8598-D7048A34FEBC}" dt="2023-06-28T01:21:07.747" v="963" actId="14100"/>
        <pc:sldMkLst>
          <pc:docMk/>
          <pc:sldMk cId="1324111057" sldId="374"/>
        </pc:sldMkLst>
        <pc:spChg chg="del">
          <ac:chgData name="Guzman Bozo, Jorge" userId="7b7a28fc-8d52-4259-bff0-8a9d1dc43ec9" providerId="ADAL" clId="{890EB73C-675A-447B-8598-D7048A34FEBC}" dt="2023-06-28T01:20:45.862" v="956" actId="478"/>
          <ac:spMkLst>
            <pc:docMk/>
            <pc:sldMk cId="1324111057" sldId="374"/>
            <ac:spMk id="3" creationId="{94FE4634-98DF-A44A-92BF-86BBAE37A404}"/>
          </ac:spMkLst>
        </pc:spChg>
        <pc:spChg chg="mod">
          <ac:chgData name="Guzman Bozo, Jorge" userId="7b7a28fc-8d52-4259-bff0-8a9d1dc43ec9" providerId="ADAL" clId="{890EB73C-675A-447B-8598-D7048A34FEBC}" dt="2023-06-28T01:21:07.747" v="963" actId="14100"/>
          <ac:spMkLst>
            <pc:docMk/>
            <pc:sldMk cId="1324111057" sldId="374"/>
            <ac:spMk id="4" creationId="{8B7ACE31-74A9-95B3-1599-372FB822D0E6}"/>
          </ac:spMkLst>
        </pc:spChg>
      </pc:sldChg>
      <pc:sldChg chg="addSp delSp modSp add del mod ord">
        <pc:chgData name="Guzman Bozo, Jorge" userId="7b7a28fc-8d52-4259-bff0-8a9d1dc43ec9" providerId="ADAL" clId="{890EB73C-675A-447B-8598-D7048A34FEBC}" dt="2023-06-28T01:25:55.162" v="1008" actId="47"/>
        <pc:sldMkLst>
          <pc:docMk/>
          <pc:sldMk cId="3874556367" sldId="375"/>
        </pc:sldMkLst>
        <pc:spChg chg="mod">
          <ac:chgData name="Guzman Bozo, Jorge" userId="7b7a28fc-8d52-4259-bff0-8a9d1dc43ec9" providerId="ADAL" clId="{890EB73C-675A-447B-8598-D7048A34FEBC}" dt="2023-06-28T01:20:21.130" v="927" actId="20577"/>
          <ac:spMkLst>
            <pc:docMk/>
            <pc:sldMk cId="3874556367" sldId="375"/>
            <ac:spMk id="2" creationId="{1F11FCC6-3B49-9D46-8B62-80E94C906F0A}"/>
          </ac:spMkLst>
        </pc:spChg>
        <pc:spChg chg="add del mod">
          <ac:chgData name="Guzman Bozo, Jorge" userId="7b7a28fc-8d52-4259-bff0-8a9d1dc43ec9" providerId="ADAL" clId="{890EB73C-675A-447B-8598-D7048A34FEBC}" dt="2023-06-28T01:25:46.345" v="1007" actId="20577"/>
          <ac:spMkLst>
            <pc:docMk/>
            <pc:sldMk cId="3874556367" sldId="375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24:27.887" v="1000" actId="12"/>
        <pc:sldMkLst>
          <pc:docMk/>
          <pc:sldMk cId="837998518" sldId="376"/>
        </pc:sldMkLst>
        <pc:spChg chg="mod">
          <ac:chgData name="Guzman Bozo, Jorge" userId="7b7a28fc-8d52-4259-bff0-8a9d1dc43ec9" providerId="ADAL" clId="{890EB73C-675A-447B-8598-D7048A34FEBC}" dt="2023-06-28T01:21:18.984" v="978" actId="20577"/>
          <ac:spMkLst>
            <pc:docMk/>
            <pc:sldMk cId="837998518" sldId="376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6-28T01:24:27.887" v="1000" actId="12"/>
          <ac:spMkLst>
            <pc:docMk/>
            <pc:sldMk cId="837998518" sldId="376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890EB73C-675A-447B-8598-D7048A34FEBC}" dt="2023-06-28T01:22:52.135" v="991" actId="2710"/>
        <pc:sldMkLst>
          <pc:docMk/>
          <pc:sldMk cId="857766303" sldId="377"/>
        </pc:sldMkLst>
        <pc:spChg chg="mod">
          <ac:chgData name="Guzman Bozo, Jorge" userId="7b7a28fc-8d52-4259-bff0-8a9d1dc43ec9" providerId="ADAL" clId="{890EB73C-675A-447B-8598-D7048A34FEBC}" dt="2023-06-28T01:22:52.135" v="991" actId="2710"/>
          <ac:spMkLst>
            <pc:docMk/>
            <pc:sldMk cId="857766303" sldId="377"/>
            <ac:spMk id="3" creationId="{052FBD23-F91F-13EF-5811-E0CBB6883C5D}"/>
          </ac:spMkLst>
        </pc:spChg>
      </pc:sldChg>
      <pc:sldChg chg="modSp add mod ord">
        <pc:chgData name="Guzman Bozo, Jorge" userId="7b7a28fc-8d52-4259-bff0-8a9d1dc43ec9" providerId="ADAL" clId="{890EB73C-675A-447B-8598-D7048A34FEBC}" dt="2023-06-28T01:46:07.615" v="1039" actId="20577"/>
        <pc:sldMkLst>
          <pc:docMk/>
          <pc:sldMk cId="2190770996" sldId="378"/>
        </pc:sldMkLst>
        <pc:spChg chg="mod">
          <ac:chgData name="Guzman Bozo, Jorge" userId="7b7a28fc-8d52-4259-bff0-8a9d1dc43ec9" providerId="ADAL" clId="{890EB73C-675A-447B-8598-D7048A34FEBC}" dt="2023-06-28T01:46:07.615" v="1039" actId="20577"/>
          <ac:spMkLst>
            <pc:docMk/>
            <pc:sldMk cId="2190770996" sldId="378"/>
            <ac:spMk id="4" creationId="{8B7ACE31-74A9-95B3-1599-372FB822D0E6}"/>
          </ac:spMkLst>
        </pc:spChg>
      </pc:sldChg>
      <pc:sldChg chg="add">
        <pc:chgData name="Guzman Bozo, Jorge" userId="7b7a28fc-8d52-4259-bff0-8a9d1dc43ec9" providerId="ADAL" clId="{890EB73C-675A-447B-8598-D7048A34FEBC}" dt="2023-06-28T01:46:11.756" v="1040"/>
        <pc:sldMkLst>
          <pc:docMk/>
          <pc:sldMk cId="2516443387" sldId="379"/>
        </pc:sldMkLst>
      </pc:sldChg>
      <pc:sldChg chg="modSp add mod">
        <pc:chgData name="Guzman Bozo, Jorge" userId="7b7a28fc-8d52-4259-bff0-8a9d1dc43ec9" providerId="ADAL" clId="{890EB73C-675A-447B-8598-D7048A34FEBC}" dt="2023-06-30T15:42:13.069" v="1095" actId="113"/>
        <pc:sldMkLst>
          <pc:docMk/>
          <pc:sldMk cId="1837481737" sldId="380"/>
        </pc:sldMkLst>
        <pc:spChg chg="mod">
          <ac:chgData name="Guzman Bozo, Jorge" userId="7b7a28fc-8d52-4259-bff0-8a9d1dc43ec9" providerId="ADAL" clId="{890EB73C-675A-447B-8598-D7048A34FEBC}" dt="2023-06-28T01:47:40.932" v="1089"/>
          <ac:spMkLst>
            <pc:docMk/>
            <pc:sldMk cId="1837481737" sldId="380"/>
            <ac:spMk id="2" creationId="{1F11FCC6-3B49-9D46-8B62-80E94C906F0A}"/>
          </ac:spMkLst>
        </pc:spChg>
        <pc:graphicFrameChg chg="mod">
          <ac:chgData name="Guzman Bozo, Jorge" userId="7b7a28fc-8d52-4259-bff0-8a9d1dc43ec9" providerId="ADAL" clId="{890EB73C-675A-447B-8598-D7048A34FEBC}" dt="2023-06-30T15:42:13.069" v="1095" actId="113"/>
          <ac:graphicFrameMkLst>
            <pc:docMk/>
            <pc:sldMk cId="1837481737" sldId="380"/>
            <ac:graphicFrameMk id="5" creationId="{45452ED0-284B-2476-B694-397902D35D79}"/>
          </ac:graphicFrameMkLst>
        </pc:graphicFrameChg>
      </pc:sldChg>
      <pc:sldChg chg="modSp add mod ord">
        <pc:chgData name="Guzman Bozo, Jorge" userId="7b7a28fc-8d52-4259-bff0-8a9d1dc43ec9" providerId="ADAL" clId="{890EB73C-675A-447B-8598-D7048A34FEBC}" dt="2023-06-28T01:48:17.471" v="1094"/>
        <pc:sldMkLst>
          <pc:docMk/>
          <pc:sldMk cId="796549913" sldId="381"/>
        </pc:sldMkLst>
        <pc:spChg chg="mod">
          <ac:chgData name="Guzman Bozo, Jorge" userId="7b7a28fc-8d52-4259-bff0-8a9d1dc43ec9" providerId="ADAL" clId="{890EB73C-675A-447B-8598-D7048A34FEBC}" dt="2023-06-28T01:48:17.471" v="1094"/>
          <ac:spMkLst>
            <pc:docMk/>
            <pc:sldMk cId="796549913" sldId="381"/>
            <ac:spMk id="2" creationId="{1F11FCC6-3B49-9D46-8B62-80E94C906F0A}"/>
          </ac:spMkLst>
        </pc:spChg>
      </pc:sldChg>
      <pc:sldChg chg="addSp modSp add mod">
        <pc:chgData name="Guzman Bozo, Jorge" userId="7b7a28fc-8d52-4259-bff0-8a9d1dc43ec9" providerId="ADAL" clId="{890EB73C-675A-447B-8598-D7048A34FEBC}" dt="2023-07-13T20:36:09.830" v="1140" actId="1036"/>
        <pc:sldMkLst>
          <pc:docMk/>
          <pc:sldMk cId="1457256914" sldId="382"/>
        </pc:sldMkLst>
        <pc:spChg chg="mod">
          <ac:chgData name="Guzman Bozo, Jorge" userId="7b7a28fc-8d52-4259-bff0-8a9d1dc43ec9" providerId="ADAL" clId="{890EB73C-675A-447B-8598-D7048A34FEBC}" dt="2023-07-13T20:36:06.328" v="1131" actId="6549"/>
          <ac:spMkLst>
            <pc:docMk/>
            <pc:sldMk cId="1457256914" sldId="382"/>
            <ac:spMk id="3" creationId="{052FBD23-F91F-13EF-5811-E0CBB6883C5D}"/>
          </ac:spMkLst>
        </pc:spChg>
        <pc:picChg chg="add mod">
          <ac:chgData name="Guzman Bozo, Jorge" userId="7b7a28fc-8d52-4259-bff0-8a9d1dc43ec9" providerId="ADAL" clId="{890EB73C-675A-447B-8598-D7048A34FEBC}" dt="2023-07-13T20:36:09.830" v="1140" actId="1036"/>
          <ac:picMkLst>
            <pc:docMk/>
            <pc:sldMk cId="1457256914" sldId="382"/>
            <ac:picMk id="5" creationId="{DF51C370-0FBF-56C7-3318-48347E05D293}"/>
          </ac:picMkLst>
        </pc:picChg>
      </pc:sldChg>
      <pc:sldChg chg="modSp add mod">
        <pc:chgData name="Guzman Bozo, Jorge" userId="7b7a28fc-8d52-4259-bff0-8a9d1dc43ec9" providerId="ADAL" clId="{890EB73C-675A-447B-8598-D7048A34FEBC}" dt="2023-07-13T20:45:12.218" v="1162" actId="20577"/>
        <pc:sldMkLst>
          <pc:docMk/>
          <pc:sldMk cId="2004852616" sldId="383"/>
        </pc:sldMkLst>
        <pc:spChg chg="mod">
          <ac:chgData name="Guzman Bozo, Jorge" userId="7b7a28fc-8d52-4259-bff0-8a9d1dc43ec9" providerId="ADAL" clId="{890EB73C-675A-447B-8598-D7048A34FEBC}" dt="2023-07-13T20:44:56.403" v="1160" actId="20577"/>
          <ac:spMkLst>
            <pc:docMk/>
            <pc:sldMk cId="2004852616" sldId="383"/>
            <ac:spMk id="2" creationId="{1F11FCC6-3B49-9D46-8B62-80E94C906F0A}"/>
          </ac:spMkLst>
        </pc:spChg>
        <pc:spChg chg="mod">
          <ac:chgData name="Guzman Bozo, Jorge" userId="7b7a28fc-8d52-4259-bff0-8a9d1dc43ec9" providerId="ADAL" clId="{890EB73C-675A-447B-8598-D7048A34FEBC}" dt="2023-07-13T20:45:12.218" v="1162" actId="20577"/>
          <ac:spMkLst>
            <pc:docMk/>
            <pc:sldMk cId="2004852616" sldId="383"/>
            <ac:spMk id="3" creationId="{052FBD23-F91F-13EF-5811-E0CBB6883C5D}"/>
          </ac:spMkLst>
        </pc:spChg>
      </pc:sldChg>
    </pc:docChg>
  </pc:docChgLst>
  <pc:docChgLst>
    <pc:chgData name="Guzman Bozo, Jorge" userId="7b7a28fc-8d52-4259-bff0-8a9d1dc43ec9" providerId="ADAL" clId="{D67537E0-5C1A-4913-81DA-5BA77464A121}"/>
    <pc:docChg chg="custSel addSld modSld">
      <pc:chgData name="Guzman Bozo, Jorge" userId="7b7a28fc-8d52-4259-bff0-8a9d1dc43ec9" providerId="ADAL" clId="{D67537E0-5C1A-4913-81DA-5BA77464A121}" dt="2023-06-24T17:59:40.667" v="140" actId="20577"/>
      <pc:docMkLst>
        <pc:docMk/>
      </pc:docMkLst>
      <pc:sldChg chg="delSp modSp add mod">
        <pc:chgData name="Guzman Bozo, Jorge" userId="7b7a28fc-8d52-4259-bff0-8a9d1dc43ec9" providerId="ADAL" clId="{D67537E0-5C1A-4913-81DA-5BA77464A121}" dt="2023-06-24T17:59:40.667" v="140" actId="20577"/>
        <pc:sldMkLst>
          <pc:docMk/>
          <pc:sldMk cId="2053173029" sldId="363"/>
        </pc:sldMkLst>
        <pc:spChg chg="mod">
          <ac:chgData name="Guzman Bozo, Jorge" userId="7b7a28fc-8d52-4259-bff0-8a9d1dc43ec9" providerId="ADAL" clId="{D67537E0-5C1A-4913-81DA-5BA77464A121}" dt="2023-06-24T17:59:40.667" v="140" actId="20577"/>
          <ac:spMkLst>
            <pc:docMk/>
            <pc:sldMk cId="2053173029" sldId="363"/>
            <ac:spMk id="4" creationId="{385C8AD2-450C-AF33-1D3E-6773B0BA106F}"/>
          </ac:spMkLst>
        </pc:spChg>
        <pc:picChg chg="del">
          <ac:chgData name="Guzman Bozo, Jorge" userId="7b7a28fc-8d52-4259-bff0-8a9d1dc43ec9" providerId="ADAL" clId="{D67537E0-5C1A-4913-81DA-5BA77464A121}" dt="2023-06-24T17:58:19.963" v="1" actId="478"/>
          <ac:picMkLst>
            <pc:docMk/>
            <pc:sldMk cId="2053173029" sldId="363"/>
            <ac:picMk id="3" creationId="{12A37E23-3863-CA97-20F0-765CBD13588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CC6A2-3FC3-4B5D-B355-F4BFF4DF6AB0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7DEBA677-2E20-49B7-A675-A4AA69A64EFD}">
      <dgm:prSet custT="1"/>
      <dgm:spPr/>
      <dgm:t>
        <a:bodyPr/>
        <a:lstStyle/>
        <a:p>
          <a:r>
            <a:rPr lang="es-CL" sz="2800" b="1" dirty="0"/>
            <a:t>1. </a:t>
          </a:r>
          <a:r>
            <a:rPr lang="es-CL" sz="2800" b="1" dirty="0" err="1"/>
            <a:t>Component</a:t>
          </a:r>
          <a:r>
            <a:rPr lang="es-CL" sz="2800" b="1" dirty="0"/>
            <a:t> Testing</a:t>
          </a:r>
        </a:p>
        <a:p>
          <a:r>
            <a:rPr lang="es-CL" sz="2800" b="1" dirty="0"/>
            <a:t>Pruebas unitarias</a:t>
          </a:r>
        </a:p>
      </dgm:t>
    </dgm:pt>
    <dgm:pt modelId="{F5C3D3EA-3D59-4C19-9685-1D8F77952959}" type="parTrans" cxnId="{98A9B24B-F93A-4DDE-AFF1-CB3C5D9F542B}">
      <dgm:prSet/>
      <dgm:spPr/>
      <dgm:t>
        <a:bodyPr/>
        <a:lstStyle/>
        <a:p>
          <a:endParaRPr lang="es-CL" sz="2800"/>
        </a:p>
      </dgm:t>
    </dgm:pt>
    <dgm:pt modelId="{23F46F1D-B00D-473A-AF76-A465BBAFA645}" type="sibTrans" cxnId="{98A9B24B-F93A-4DDE-AFF1-CB3C5D9F542B}">
      <dgm:prSet/>
      <dgm:spPr/>
      <dgm:t>
        <a:bodyPr/>
        <a:lstStyle/>
        <a:p>
          <a:endParaRPr lang="es-CL" sz="2800"/>
        </a:p>
      </dgm:t>
    </dgm:pt>
    <dgm:pt modelId="{3B38FE69-AEBB-4A88-B810-3B296FCD4C9A}">
      <dgm:prSet custT="1"/>
      <dgm:spPr/>
      <dgm:t>
        <a:bodyPr/>
        <a:lstStyle/>
        <a:p>
          <a:pPr algn="ctr"/>
          <a:r>
            <a:rPr lang="es-CL" sz="2800" dirty="0"/>
            <a:t>Busca defectos y verifica funcionalidades en los componentes del proyecto/producto (módulos, programa, objetos, clases) que son separables y “</a:t>
          </a:r>
          <a:r>
            <a:rPr lang="es-CL" sz="2800" dirty="0" err="1"/>
            <a:t>testeables</a:t>
          </a:r>
          <a:r>
            <a:rPr lang="es-CL" sz="2800" dirty="0"/>
            <a:t>”.</a:t>
          </a:r>
        </a:p>
        <a:p>
          <a:pPr algn="ctr"/>
          <a:endParaRPr lang="es-CL" sz="2800" dirty="0"/>
        </a:p>
        <a:p>
          <a:pPr algn="ctr"/>
          <a:r>
            <a:rPr lang="es-CL" sz="2800" b="1" dirty="0"/>
            <a:t>Su objetivo es probar la unidad mínima del software</a:t>
          </a:r>
        </a:p>
      </dgm:t>
    </dgm:pt>
    <dgm:pt modelId="{3D6F10E6-D895-4D45-B76F-15A5088627D8}" type="parTrans" cxnId="{4F4CD4AA-C8CC-4412-8289-7AE7D7A4BA0D}">
      <dgm:prSet/>
      <dgm:spPr/>
      <dgm:t>
        <a:bodyPr/>
        <a:lstStyle/>
        <a:p>
          <a:endParaRPr lang="es-CL" sz="2800"/>
        </a:p>
      </dgm:t>
    </dgm:pt>
    <dgm:pt modelId="{D9AB5FE7-962D-4808-906F-3634DFF20E7A}" type="sibTrans" cxnId="{4F4CD4AA-C8CC-4412-8289-7AE7D7A4BA0D}">
      <dgm:prSet/>
      <dgm:spPr/>
      <dgm:t>
        <a:bodyPr/>
        <a:lstStyle/>
        <a:p>
          <a:endParaRPr lang="es-CL" sz="2800"/>
        </a:p>
      </dgm:t>
    </dgm:pt>
    <dgm:pt modelId="{6695D713-80C9-47F5-A55C-1A0E55B7FD00}">
      <dgm:prSet custT="1"/>
      <dgm:spPr/>
      <dgm:t>
        <a:bodyPr/>
        <a:lstStyle/>
        <a:p>
          <a:r>
            <a:rPr lang="es-CL" sz="2800" b="1" dirty="0"/>
            <a:t>2. </a:t>
          </a:r>
          <a:r>
            <a:rPr lang="es-CL" sz="2800" b="1" dirty="0" err="1"/>
            <a:t>Integration</a:t>
          </a:r>
          <a:r>
            <a:rPr lang="es-CL" sz="2800" b="1" dirty="0"/>
            <a:t> Testing</a:t>
          </a:r>
        </a:p>
        <a:p>
          <a:r>
            <a:rPr lang="es-CL" sz="2800" b="1" dirty="0"/>
            <a:t>Pruebas de integración</a:t>
          </a:r>
          <a:endParaRPr lang="es-CL" sz="3200" dirty="0"/>
        </a:p>
      </dgm:t>
    </dgm:pt>
    <dgm:pt modelId="{D162AF4C-0886-4C36-AC35-B94EA007D1C4}" type="parTrans" cxnId="{AC2A810D-59B5-44E4-94C9-F95905B8BBA2}">
      <dgm:prSet/>
      <dgm:spPr/>
      <dgm:t>
        <a:bodyPr/>
        <a:lstStyle/>
        <a:p>
          <a:endParaRPr lang="es-CL" sz="2800"/>
        </a:p>
      </dgm:t>
    </dgm:pt>
    <dgm:pt modelId="{2877B9AA-0717-4962-82C6-4BE53FF48FD2}" type="sibTrans" cxnId="{AC2A810D-59B5-44E4-94C9-F95905B8BBA2}">
      <dgm:prSet/>
      <dgm:spPr/>
      <dgm:t>
        <a:bodyPr/>
        <a:lstStyle/>
        <a:p>
          <a:endParaRPr lang="es-CL" sz="2800"/>
        </a:p>
      </dgm:t>
    </dgm:pt>
    <dgm:pt modelId="{A4BAA5C5-AC12-4F6E-91CC-4BABB263B7C5}">
      <dgm:prSet custT="1"/>
      <dgm:spPr/>
      <dgm:t>
        <a:bodyPr/>
        <a:lstStyle/>
        <a:p>
          <a:r>
            <a:rPr lang="es-CL" sz="2800" b="1" dirty="0"/>
            <a:t>3. </a:t>
          </a:r>
          <a:r>
            <a:rPr lang="es-CL" sz="2800" b="1" dirty="0" err="1"/>
            <a:t>System</a:t>
          </a:r>
          <a:r>
            <a:rPr lang="es-CL" sz="2800" b="1" dirty="0"/>
            <a:t> Testing</a:t>
          </a:r>
        </a:p>
        <a:p>
          <a:r>
            <a:rPr lang="es-CL" sz="2800" b="1" dirty="0"/>
            <a:t>Pruebas de sistemas</a:t>
          </a:r>
          <a:endParaRPr lang="es-CL" sz="2800" dirty="0"/>
        </a:p>
      </dgm:t>
    </dgm:pt>
    <dgm:pt modelId="{98D05F4A-3423-4853-8233-873B2297FA63}" type="parTrans" cxnId="{A6116393-FED8-4050-96E9-8E3CEAFA5177}">
      <dgm:prSet/>
      <dgm:spPr/>
      <dgm:t>
        <a:bodyPr/>
        <a:lstStyle/>
        <a:p>
          <a:endParaRPr lang="es-CL" sz="2800"/>
        </a:p>
      </dgm:t>
    </dgm:pt>
    <dgm:pt modelId="{2BEECDC3-FD40-4942-B951-BB29E55881AB}" type="sibTrans" cxnId="{A6116393-FED8-4050-96E9-8E3CEAFA5177}">
      <dgm:prSet/>
      <dgm:spPr/>
      <dgm:t>
        <a:bodyPr/>
        <a:lstStyle/>
        <a:p>
          <a:endParaRPr lang="es-CL" sz="2800"/>
        </a:p>
      </dgm:t>
    </dgm:pt>
    <dgm:pt modelId="{AA115131-C74C-4D78-B1CD-1DB8E96F0C52}">
      <dgm:prSet custT="1"/>
      <dgm:spPr/>
      <dgm:t>
        <a:bodyPr/>
        <a:lstStyle/>
        <a:p>
          <a:r>
            <a:rPr lang="es-CL" sz="2800" b="1" dirty="0"/>
            <a:t>4. </a:t>
          </a:r>
          <a:r>
            <a:rPr lang="es-CL" sz="2800" b="1" dirty="0" err="1"/>
            <a:t>Acceptance</a:t>
          </a:r>
          <a:r>
            <a:rPr lang="es-CL" sz="2800" b="1" dirty="0"/>
            <a:t> Testing</a:t>
          </a:r>
        </a:p>
        <a:p>
          <a:r>
            <a:rPr lang="es-CL" sz="2800" b="1" dirty="0"/>
            <a:t>Pruebas de aceptación</a:t>
          </a:r>
          <a:endParaRPr lang="es-CL" sz="2800" dirty="0"/>
        </a:p>
      </dgm:t>
    </dgm:pt>
    <dgm:pt modelId="{BC41EAEF-24DB-4FF8-83BB-F3E523BA875E}" type="parTrans" cxnId="{7B62FA42-EEA2-4A14-9C68-5B9504FA1A48}">
      <dgm:prSet/>
      <dgm:spPr/>
      <dgm:t>
        <a:bodyPr/>
        <a:lstStyle/>
        <a:p>
          <a:endParaRPr lang="es-CL" sz="2800"/>
        </a:p>
      </dgm:t>
    </dgm:pt>
    <dgm:pt modelId="{66A6BE2A-3526-49BB-B1B1-74FE3CF05D4C}" type="sibTrans" cxnId="{7B62FA42-EEA2-4A14-9C68-5B9504FA1A48}">
      <dgm:prSet/>
      <dgm:spPr/>
      <dgm:t>
        <a:bodyPr/>
        <a:lstStyle/>
        <a:p>
          <a:endParaRPr lang="es-CL" sz="2800"/>
        </a:p>
      </dgm:t>
    </dgm:pt>
    <dgm:pt modelId="{1F6E2585-D047-4302-A964-C49AAFCDA2C6}">
      <dgm:prSet custT="1"/>
      <dgm:spPr/>
      <dgm:t>
        <a:bodyPr/>
        <a:lstStyle/>
        <a:p>
          <a:r>
            <a:rPr lang="es-CL" sz="2800" b="1" dirty="0"/>
            <a:t> </a:t>
          </a:r>
          <a:r>
            <a:rPr lang="es-CL" sz="2800" dirty="0"/>
            <a:t>Pruebas las interfaces entre los componentes del proyecto/producto, las interacciones de las diferentes partes del sistema como un todo y como interacciona SW y HW.</a:t>
          </a:r>
        </a:p>
        <a:p>
          <a:r>
            <a:rPr lang="es-CL" sz="2800" b="1" dirty="0"/>
            <a:t>Su objetivo es verificar el SW como un solo sistema.</a:t>
          </a:r>
        </a:p>
      </dgm:t>
    </dgm:pt>
    <dgm:pt modelId="{A18C4AC1-BD3B-40E9-8D6B-4D8DD6B71354}" type="parTrans" cxnId="{9713D674-5C26-43F0-9E35-8CEBD76DD537}">
      <dgm:prSet/>
      <dgm:spPr/>
      <dgm:t>
        <a:bodyPr/>
        <a:lstStyle/>
        <a:p>
          <a:endParaRPr lang="es-CL" sz="2800"/>
        </a:p>
      </dgm:t>
    </dgm:pt>
    <dgm:pt modelId="{4304112C-248B-4BB6-914B-000A8413D077}" type="sibTrans" cxnId="{9713D674-5C26-43F0-9E35-8CEBD76DD537}">
      <dgm:prSet/>
      <dgm:spPr/>
      <dgm:t>
        <a:bodyPr/>
        <a:lstStyle/>
        <a:p>
          <a:endParaRPr lang="es-CL" sz="2800"/>
        </a:p>
      </dgm:t>
    </dgm:pt>
    <dgm:pt modelId="{92624DF9-00EE-4311-B7A2-9894B2D47678}">
      <dgm:prSet custT="1"/>
      <dgm:spPr/>
      <dgm:t>
        <a:bodyPr/>
        <a:lstStyle/>
        <a:p>
          <a:r>
            <a:rPr lang="es-CL" sz="2800" dirty="0"/>
            <a:t>Prueba el producto integrado a todo el sistema de la organización según este definido en el alcance del proyecto.</a:t>
          </a:r>
        </a:p>
        <a:p>
          <a:r>
            <a:rPr lang="es-CL" sz="2800" b="1" dirty="0"/>
            <a:t>Su objetivo es verificar que la implantación del producto en ambiente de producción no genere inconvenientes</a:t>
          </a:r>
          <a:r>
            <a:rPr lang="es-CL" sz="2800" dirty="0"/>
            <a:t>.</a:t>
          </a:r>
        </a:p>
      </dgm:t>
    </dgm:pt>
    <dgm:pt modelId="{21B022BE-2DBB-4BEC-B73C-414C2CFE98C9}" type="parTrans" cxnId="{BE3AF303-6B8B-421F-B5F3-2FF6B66C5018}">
      <dgm:prSet/>
      <dgm:spPr/>
      <dgm:t>
        <a:bodyPr/>
        <a:lstStyle/>
        <a:p>
          <a:endParaRPr lang="es-CL" sz="2800"/>
        </a:p>
      </dgm:t>
    </dgm:pt>
    <dgm:pt modelId="{894A6801-F173-42FA-8F87-F1D4ACD23817}" type="sibTrans" cxnId="{BE3AF303-6B8B-421F-B5F3-2FF6B66C5018}">
      <dgm:prSet/>
      <dgm:spPr/>
      <dgm:t>
        <a:bodyPr/>
        <a:lstStyle/>
        <a:p>
          <a:endParaRPr lang="es-CL" sz="2800"/>
        </a:p>
      </dgm:t>
    </dgm:pt>
    <dgm:pt modelId="{E44B113D-F7A1-4892-B51F-1CCCDF96FEFF}">
      <dgm:prSet custT="1"/>
      <dgm:spPr/>
      <dgm:t>
        <a:bodyPr/>
        <a:lstStyle/>
        <a:p>
          <a:r>
            <a:rPr lang="es-CL" sz="2800" b="1" dirty="0"/>
            <a:t> </a:t>
          </a:r>
          <a:r>
            <a:rPr lang="es-CL" sz="2800" dirty="0"/>
            <a:t>Validación del proyecto/producto respecto a las necesidades de los usuarios. </a:t>
          </a:r>
        </a:p>
        <a:p>
          <a:endParaRPr lang="es-CL" sz="2800" dirty="0"/>
        </a:p>
        <a:p>
          <a:r>
            <a:rPr lang="es-CL" sz="2800" b="1" dirty="0"/>
            <a:t>Su objetivo es validar el producto con los usuarios.</a:t>
          </a:r>
        </a:p>
      </dgm:t>
    </dgm:pt>
    <dgm:pt modelId="{3B003DA0-C819-4530-9201-E1842598A52D}" type="parTrans" cxnId="{EC5C31D7-821E-484E-AF5C-0FDD2B6C3973}">
      <dgm:prSet/>
      <dgm:spPr/>
      <dgm:t>
        <a:bodyPr/>
        <a:lstStyle/>
        <a:p>
          <a:endParaRPr lang="es-CL" sz="2800"/>
        </a:p>
      </dgm:t>
    </dgm:pt>
    <dgm:pt modelId="{46ECE70D-6E5D-44A7-8803-B031556C5235}" type="sibTrans" cxnId="{EC5C31D7-821E-484E-AF5C-0FDD2B6C3973}">
      <dgm:prSet/>
      <dgm:spPr/>
      <dgm:t>
        <a:bodyPr/>
        <a:lstStyle/>
        <a:p>
          <a:endParaRPr lang="es-CL" sz="2800"/>
        </a:p>
      </dgm:t>
    </dgm:pt>
    <dgm:pt modelId="{B02FB365-77AD-4910-A542-C6B1AD1ABAD6}" type="pres">
      <dgm:prSet presAssocID="{15BCC6A2-3FC3-4B5D-B355-F4BFF4DF6A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D34B7C-C564-4248-AFB7-7B6FDAB8706E}" type="pres">
      <dgm:prSet presAssocID="{7DEBA677-2E20-49B7-A675-A4AA69A64EFD}" presName="root" presStyleCnt="0"/>
      <dgm:spPr/>
    </dgm:pt>
    <dgm:pt modelId="{2B08D997-9D11-49F1-8A45-EB58FA96FD0D}" type="pres">
      <dgm:prSet presAssocID="{7DEBA677-2E20-49B7-A675-A4AA69A64EFD}" presName="rootComposite" presStyleCnt="0"/>
      <dgm:spPr/>
    </dgm:pt>
    <dgm:pt modelId="{D98DB4D8-F14D-44C2-91C5-BDAFEBD76F2E}" type="pres">
      <dgm:prSet presAssocID="{7DEBA677-2E20-49B7-A675-A4AA69A64EFD}" presName="rootText" presStyleLbl="node1" presStyleIdx="0" presStyleCnt="4" custScaleX="183290" custScaleY="209214"/>
      <dgm:spPr/>
    </dgm:pt>
    <dgm:pt modelId="{3F438017-EA43-4FCC-AE40-E8BA7B6F328E}" type="pres">
      <dgm:prSet presAssocID="{7DEBA677-2E20-49B7-A675-A4AA69A64EFD}" presName="rootConnector" presStyleLbl="node1" presStyleIdx="0" presStyleCnt="4"/>
      <dgm:spPr/>
    </dgm:pt>
    <dgm:pt modelId="{316D9668-A481-4FE4-AE1F-516A6BD07481}" type="pres">
      <dgm:prSet presAssocID="{7DEBA677-2E20-49B7-A675-A4AA69A64EFD}" presName="childShape" presStyleCnt="0"/>
      <dgm:spPr/>
    </dgm:pt>
    <dgm:pt modelId="{5D814CE6-3B80-4201-8305-9902A106CA7C}" type="pres">
      <dgm:prSet presAssocID="{3D6F10E6-D895-4D45-B76F-15A5088627D8}" presName="Name13" presStyleLbl="parChTrans1D2" presStyleIdx="0" presStyleCnt="4"/>
      <dgm:spPr/>
    </dgm:pt>
    <dgm:pt modelId="{E46404DC-1A49-4BE8-A464-BFB6B91B78D5}" type="pres">
      <dgm:prSet presAssocID="{3B38FE69-AEBB-4A88-B810-3B296FCD4C9A}" presName="childText" presStyleLbl="bgAcc1" presStyleIdx="0" presStyleCnt="4" custScaleX="244231" custScaleY="668175">
        <dgm:presLayoutVars>
          <dgm:bulletEnabled val="1"/>
        </dgm:presLayoutVars>
      </dgm:prSet>
      <dgm:spPr/>
    </dgm:pt>
    <dgm:pt modelId="{CAAF35C4-EC6C-4989-8041-2B2DA80377E7}" type="pres">
      <dgm:prSet presAssocID="{6695D713-80C9-47F5-A55C-1A0E55B7FD00}" presName="root" presStyleCnt="0"/>
      <dgm:spPr/>
    </dgm:pt>
    <dgm:pt modelId="{20B96F48-4B5B-457E-8524-877D9D21CAB5}" type="pres">
      <dgm:prSet presAssocID="{6695D713-80C9-47F5-A55C-1A0E55B7FD00}" presName="rootComposite" presStyleCnt="0"/>
      <dgm:spPr/>
    </dgm:pt>
    <dgm:pt modelId="{D59DA5C4-9729-4C9B-8774-4035E3F25E7B}" type="pres">
      <dgm:prSet presAssocID="{6695D713-80C9-47F5-A55C-1A0E55B7FD00}" presName="rootText" presStyleLbl="node1" presStyleIdx="1" presStyleCnt="4" custScaleX="183290" custScaleY="213329"/>
      <dgm:spPr/>
    </dgm:pt>
    <dgm:pt modelId="{194262D8-9395-4A17-AC4D-2836165C2D0F}" type="pres">
      <dgm:prSet presAssocID="{6695D713-80C9-47F5-A55C-1A0E55B7FD00}" presName="rootConnector" presStyleLbl="node1" presStyleIdx="1" presStyleCnt="4"/>
      <dgm:spPr/>
    </dgm:pt>
    <dgm:pt modelId="{1BC7E390-6CEA-43D0-A076-AC478AC458C0}" type="pres">
      <dgm:prSet presAssocID="{6695D713-80C9-47F5-A55C-1A0E55B7FD00}" presName="childShape" presStyleCnt="0"/>
      <dgm:spPr/>
    </dgm:pt>
    <dgm:pt modelId="{7ED60273-7A2A-4591-B512-B0285B6D33E2}" type="pres">
      <dgm:prSet presAssocID="{A18C4AC1-BD3B-40E9-8D6B-4D8DD6B71354}" presName="Name13" presStyleLbl="parChTrans1D2" presStyleIdx="1" presStyleCnt="4"/>
      <dgm:spPr/>
    </dgm:pt>
    <dgm:pt modelId="{D93484DB-34E1-41FB-B590-3BC1F6A5E639}" type="pres">
      <dgm:prSet presAssocID="{1F6E2585-D047-4302-A964-C49AAFCDA2C6}" presName="childText" presStyleLbl="bgAcc1" presStyleIdx="1" presStyleCnt="4" custScaleX="247847" custScaleY="668175">
        <dgm:presLayoutVars>
          <dgm:bulletEnabled val="1"/>
        </dgm:presLayoutVars>
      </dgm:prSet>
      <dgm:spPr/>
    </dgm:pt>
    <dgm:pt modelId="{9C17E431-D30B-4E46-A2FA-610801C769DC}" type="pres">
      <dgm:prSet presAssocID="{A4BAA5C5-AC12-4F6E-91CC-4BABB263B7C5}" presName="root" presStyleCnt="0"/>
      <dgm:spPr/>
    </dgm:pt>
    <dgm:pt modelId="{74456199-D576-4FB8-87FD-654EBEF55F1D}" type="pres">
      <dgm:prSet presAssocID="{A4BAA5C5-AC12-4F6E-91CC-4BABB263B7C5}" presName="rootComposite" presStyleCnt="0"/>
      <dgm:spPr/>
    </dgm:pt>
    <dgm:pt modelId="{0AB70270-F862-40E7-9AEA-EEE92D0BE372}" type="pres">
      <dgm:prSet presAssocID="{A4BAA5C5-AC12-4F6E-91CC-4BABB263B7C5}" presName="rootText" presStyleLbl="node1" presStyleIdx="2" presStyleCnt="4" custScaleX="183290" custScaleY="205278"/>
      <dgm:spPr/>
    </dgm:pt>
    <dgm:pt modelId="{16258AD1-423D-435F-B81F-FBC82BB28D0B}" type="pres">
      <dgm:prSet presAssocID="{A4BAA5C5-AC12-4F6E-91CC-4BABB263B7C5}" presName="rootConnector" presStyleLbl="node1" presStyleIdx="2" presStyleCnt="4"/>
      <dgm:spPr/>
    </dgm:pt>
    <dgm:pt modelId="{ED41A082-4D6F-409D-93B8-C6BD267A03ED}" type="pres">
      <dgm:prSet presAssocID="{A4BAA5C5-AC12-4F6E-91CC-4BABB263B7C5}" presName="childShape" presStyleCnt="0"/>
      <dgm:spPr/>
    </dgm:pt>
    <dgm:pt modelId="{7C7DCF5A-8A63-42FC-A9BE-CA0279C163AA}" type="pres">
      <dgm:prSet presAssocID="{21B022BE-2DBB-4BEC-B73C-414C2CFE98C9}" presName="Name13" presStyleLbl="parChTrans1D2" presStyleIdx="2" presStyleCnt="4"/>
      <dgm:spPr/>
    </dgm:pt>
    <dgm:pt modelId="{157D7DB4-BF05-48E7-837C-7D57AECA8FA1}" type="pres">
      <dgm:prSet presAssocID="{92624DF9-00EE-4311-B7A2-9894B2D47678}" presName="childText" presStyleLbl="bgAcc1" presStyleIdx="2" presStyleCnt="4" custScaleX="250479" custScaleY="668175">
        <dgm:presLayoutVars>
          <dgm:bulletEnabled val="1"/>
        </dgm:presLayoutVars>
      </dgm:prSet>
      <dgm:spPr/>
    </dgm:pt>
    <dgm:pt modelId="{95F78610-CEF4-4735-86A2-6551410586D8}" type="pres">
      <dgm:prSet presAssocID="{AA115131-C74C-4D78-B1CD-1DB8E96F0C52}" presName="root" presStyleCnt="0"/>
      <dgm:spPr/>
    </dgm:pt>
    <dgm:pt modelId="{1324B4A9-1CAA-47BF-AA3A-74E2ABA7E868}" type="pres">
      <dgm:prSet presAssocID="{AA115131-C74C-4D78-B1CD-1DB8E96F0C52}" presName="rootComposite" presStyleCnt="0"/>
      <dgm:spPr/>
    </dgm:pt>
    <dgm:pt modelId="{BCD7A8E0-C0E8-4335-8EF4-240B0FBB630E}" type="pres">
      <dgm:prSet presAssocID="{AA115131-C74C-4D78-B1CD-1DB8E96F0C52}" presName="rootText" presStyleLbl="node1" presStyleIdx="3" presStyleCnt="4" custScaleX="183290" custScaleY="213329"/>
      <dgm:spPr/>
    </dgm:pt>
    <dgm:pt modelId="{EB435543-4BFF-47C8-8EEE-309258D474D2}" type="pres">
      <dgm:prSet presAssocID="{AA115131-C74C-4D78-B1CD-1DB8E96F0C52}" presName="rootConnector" presStyleLbl="node1" presStyleIdx="3" presStyleCnt="4"/>
      <dgm:spPr/>
    </dgm:pt>
    <dgm:pt modelId="{4FC50D7F-5B5E-41D3-BB42-AED8651F1449}" type="pres">
      <dgm:prSet presAssocID="{AA115131-C74C-4D78-B1CD-1DB8E96F0C52}" presName="childShape" presStyleCnt="0"/>
      <dgm:spPr/>
    </dgm:pt>
    <dgm:pt modelId="{A12D0C22-81FE-40FA-BD3E-7A42B35D4779}" type="pres">
      <dgm:prSet presAssocID="{3B003DA0-C819-4530-9201-E1842598A52D}" presName="Name13" presStyleLbl="parChTrans1D2" presStyleIdx="3" presStyleCnt="4"/>
      <dgm:spPr/>
    </dgm:pt>
    <dgm:pt modelId="{DD5EC562-F0EF-4C4D-9F29-FF8609324810}" type="pres">
      <dgm:prSet presAssocID="{E44B113D-F7A1-4892-B51F-1CCCDF96FEFF}" presName="childText" presStyleLbl="bgAcc1" presStyleIdx="3" presStyleCnt="4" custScaleX="217202" custScaleY="668175">
        <dgm:presLayoutVars>
          <dgm:bulletEnabled val="1"/>
        </dgm:presLayoutVars>
      </dgm:prSet>
      <dgm:spPr/>
    </dgm:pt>
  </dgm:ptLst>
  <dgm:cxnLst>
    <dgm:cxn modelId="{BE3AF303-6B8B-421F-B5F3-2FF6B66C5018}" srcId="{A4BAA5C5-AC12-4F6E-91CC-4BABB263B7C5}" destId="{92624DF9-00EE-4311-B7A2-9894B2D47678}" srcOrd="0" destOrd="0" parTransId="{21B022BE-2DBB-4BEC-B73C-414C2CFE98C9}" sibTransId="{894A6801-F173-42FA-8F87-F1D4ACD23817}"/>
    <dgm:cxn modelId="{AC2A810D-59B5-44E4-94C9-F95905B8BBA2}" srcId="{15BCC6A2-3FC3-4B5D-B355-F4BFF4DF6AB0}" destId="{6695D713-80C9-47F5-A55C-1A0E55B7FD00}" srcOrd="1" destOrd="0" parTransId="{D162AF4C-0886-4C36-AC35-B94EA007D1C4}" sibTransId="{2877B9AA-0717-4962-82C6-4BE53FF48FD2}"/>
    <dgm:cxn modelId="{79EAA42B-75A1-4564-8E25-22FD084B1225}" type="presOf" srcId="{6695D713-80C9-47F5-A55C-1A0E55B7FD00}" destId="{D59DA5C4-9729-4C9B-8774-4035E3F25E7B}" srcOrd="0" destOrd="0" presId="urn:microsoft.com/office/officeart/2005/8/layout/hierarchy3"/>
    <dgm:cxn modelId="{A308005E-F3BC-46F9-B129-6811B5C06A1B}" type="presOf" srcId="{3D6F10E6-D895-4D45-B76F-15A5088627D8}" destId="{5D814CE6-3B80-4201-8305-9902A106CA7C}" srcOrd="0" destOrd="0" presId="urn:microsoft.com/office/officeart/2005/8/layout/hierarchy3"/>
    <dgm:cxn modelId="{7B62FA42-EEA2-4A14-9C68-5B9504FA1A48}" srcId="{15BCC6A2-3FC3-4B5D-B355-F4BFF4DF6AB0}" destId="{AA115131-C74C-4D78-B1CD-1DB8E96F0C52}" srcOrd="3" destOrd="0" parTransId="{BC41EAEF-24DB-4FF8-83BB-F3E523BA875E}" sibTransId="{66A6BE2A-3526-49BB-B1B1-74FE3CF05D4C}"/>
    <dgm:cxn modelId="{F488F444-033C-48E7-9862-1BDFB2CA821D}" type="presOf" srcId="{7DEBA677-2E20-49B7-A675-A4AA69A64EFD}" destId="{D98DB4D8-F14D-44C2-91C5-BDAFEBD76F2E}" srcOrd="0" destOrd="0" presId="urn:microsoft.com/office/officeart/2005/8/layout/hierarchy3"/>
    <dgm:cxn modelId="{3E34A446-D903-4930-9AB6-53291EABB70B}" type="presOf" srcId="{21B022BE-2DBB-4BEC-B73C-414C2CFE98C9}" destId="{7C7DCF5A-8A63-42FC-A9BE-CA0279C163AA}" srcOrd="0" destOrd="0" presId="urn:microsoft.com/office/officeart/2005/8/layout/hierarchy3"/>
    <dgm:cxn modelId="{402B4569-9CEE-4638-A4D3-B53D41AA61D5}" type="presOf" srcId="{1F6E2585-D047-4302-A964-C49AAFCDA2C6}" destId="{D93484DB-34E1-41FB-B590-3BC1F6A5E639}" srcOrd="0" destOrd="0" presId="urn:microsoft.com/office/officeart/2005/8/layout/hierarchy3"/>
    <dgm:cxn modelId="{A9638869-A24C-456F-A3CA-48FCE202520E}" type="presOf" srcId="{3B003DA0-C819-4530-9201-E1842598A52D}" destId="{A12D0C22-81FE-40FA-BD3E-7A42B35D4779}" srcOrd="0" destOrd="0" presId="urn:microsoft.com/office/officeart/2005/8/layout/hierarchy3"/>
    <dgm:cxn modelId="{98A9B24B-F93A-4DDE-AFF1-CB3C5D9F542B}" srcId="{15BCC6A2-3FC3-4B5D-B355-F4BFF4DF6AB0}" destId="{7DEBA677-2E20-49B7-A675-A4AA69A64EFD}" srcOrd="0" destOrd="0" parTransId="{F5C3D3EA-3D59-4C19-9685-1D8F77952959}" sibTransId="{23F46F1D-B00D-473A-AF76-A465BBAFA645}"/>
    <dgm:cxn modelId="{70BE5851-CE1A-4EC7-BB38-F6B7D4CB8063}" type="presOf" srcId="{92624DF9-00EE-4311-B7A2-9894B2D47678}" destId="{157D7DB4-BF05-48E7-837C-7D57AECA8FA1}" srcOrd="0" destOrd="0" presId="urn:microsoft.com/office/officeart/2005/8/layout/hierarchy3"/>
    <dgm:cxn modelId="{95AAE273-3890-43A7-9E92-0381BA67B139}" type="presOf" srcId="{7DEBA677-2E20-49B7-A675-A4AA69A64EFD}" destId="{3F438017-EA43-4FCC-AE40-E8BA7B6F328E}" srcOrd="1" destOrd="0" presId="urn:microsoft.com/office/officeart/2005/8/layout/hierarchy3"/>
    <dgm:cxn modelId="{9713D674-5C26-43F0-9E35-8CEBD76DD537}" srcId="{6695D713-80C9-47F5-A55C-1A0E55B7FD00}" destId="{1F6E2585-D047-4302-A964-C49AAFCDA2C6}" srcOrd="0" destOrd="0" parTransId="{A18C4AC1-BD3B-40E9-8D6B-4D8DD6B71354}" sibTransId="{4304112C-248B-4BB6-914B-000A8413D077}"/>
    <dgm:cxn modelId="{453DD974-4DFE-4908-8102-780BEEE6B782}" type="presOf" srcId="{AA115131-C74C-4D78-B1CD-1DB8E96F0C52}" destId="{BCD7A8E0-C0E8-4335-8EF4-240B0FBB630E}" srcOrd="0" destOrd="0" presId="urn:microsoft.com/office/officeart/2005/8/layout/hierarchy3"/>
    <dgm:cxn modelId="{BADCC857-AE08-4189-857F-93377E812BA0}" type="presOf" srcId="{A18C4AC1-BD3B-40E9-8D6B-4D8DD6B71354}" destId="{7ED60273-7A2A-4591-B512-B0285B6D33E2}" srcOrd="0" destOrd="0" presId="urn:microsoft.com/office/officeart/2005/8/layout/hierarchy3"/>
    <dgm:cxn modelId="{A6116393-FED8-4050-96E9-8E3CEAFA5177}" srcId="{15BCC6A2-3FC3-4B5D-B355-F4BFF4DF6AB0}" destId="{A4BAA5C5-AC12-4F6E-91CC-4BABB263B7C5}" srcOrd="2" destOrd="0" parTransId="{98D05F4A-3423-4853-8233-873B2297FA63}" sibTransId="{2BEECDC3-FD40-4942-B951-BB29E55881AB}"/>
    <dgm:cxn modelId="{4F4CD4AA-C8CC-4412-8289-7AE7D7A4BA0D}" srcId="{7DEBA677-2E20-49B7-A675-A4AA69A64EFD}" destId="{3B38FE69-AEBB-4A88-B810-3B296FCD4C9A}" srcOrd="0" destOrd="0" parTransId="{3D6F10E6-D895-4D45-B76F-15A5088627D8}" sibTransId="{D9AB5FE7-962D-4808-906F-3634DFF20E7A}"/>
    <dgm:cxn modelId="{DEAC9DC0-DCD2-4CCE-9EB5-0708FADF8559}" type="presOf" srcId="{3B38FE69-AEBB-4A88-B810-3B296FCD4C9A}" destId="{E46404DC-1A49-4BE8-A464-BFB6B91B78D5}" srcOrd="0" destOrd="0" presId="urn:microsoft.com/office/officeart/2005/8/layout/hierarchy3"/>
    <dgm:cxn modelId="{200E80D5-84DF-44F1-9E1D-BDF8813FCDEE}" type="presOf" srcId="{E44B113D-F7A1-4892-B51F-1CCCDF96FEFF}" destId="{DD5EC562-F0EF-4C4D-9F29-FF8609324810}" srcOrd="0" destOrd="0" presId="urn:microsoft.com/office/officeart/2005/8/layout/hierarchy3"/>
    <dgm:cxn modelId="{EC5C31D7-821E-484E-AF5C-0FDD2B6C3973}" srcId="{AA115131-C74C-4D78-B1CD-1DB8E96F0C52}" destId="{E44B113D-F7A1-4892-B51F-1CCCDF96FEFF}" srcOrd="0" destOrd="0" parTransId="{3B003DA0-C819-4530-9201-E1842598A52D}" sibTransId="{46ECE70D-6E5D-44A7-8803-B031556C5235}"/>
    <dgm:cxn modelId="{3D6808DE-FE56-487D-82F1-7E4456C9CA61}" type="presOf" srcId="{6695D713-80C9-47F5-A55C-1A0E55B7FD00}" destId="{194262D8-9395-4A17-AC4D-2836165C2D0F}" srcOrd="1" destOrd="0" presId="urn:microsoft.com/office/officeart/2005/8/layout/hierarchy3"/>
    <dgm:cxn modelId="{714522E1-7D59-4655-A5D1-C4A075E9812E}" type="presOf" srcId="{15BCC6A2-3FC3-4B5D-B355-F4BFF4DF6AB0}" destId="{B02FB365-77AD-4910-A542-C6B1AD1ABAD6}" srcOrd="0" destOrd="0" presId="urn:microsoft.com/office/officeart/2005/8/layout/hierarchy3"/>
    <dgm:cxn modelId="{780728E8-5EB8-4418-8228-9CB521FEC133}" type="presOf" srcId="{A4BAA5C5-AC12-4F6E-91CC-4BABB263B7C5}" destId="{16258AD1-423D-435F-B81F-FBC82BB28D0B}" srcOrd="1" destOrd="0" presId="urn:microsoft.com/office/officeart/2005/8/layout/hierarchy3"/>
    <dgm:cxn modelId="{D63443ED-96C7-4568-92B8-CE7B222D7987}" type="presOf" srcId="{AA115131-C74C-4D78-B1CD-1DB8E96F0C52}" destId="{EB435543-4BFF-47C8-8EEE-309258D474D2}" srcOrd="1" destOrd="0" presId="urn:microsoft.com/office/officeart/2005/8/layout/hierarchy3"/>
    <dgm:cxn modelId="{B761E1FD-DFD5-4DB9-8F71-AB76901DB02F}" type="presOf" srcId="{A4BAA5C5-AC12-4F6E-91CC-4BABB263B7C5}" destId="{0AB70270-F862-40E7-9AEA-EEE92D0BE372}" srcOrd="0" destOrd="0" presId="urn:microsoft.com/office/officeart/2005/8/layout/hierarchy3"/>
    <dgm:cxn modelId="{7ADDCBF3-7CD1-48EE-BA6A-372DBCB3999A}" type="presParOf" srcId="{B02FB365-77AD-4910-A542-C6B1AD1ABAD6}" destId="{10D34B7C-C564-4248-AFB7-7B6FDAB8706E}" srcOrd="0" destOrd="0" presId="urn:microsoft.com/office/officeart/2005/8/layout/hierarchy3"/>
    <dgm:cxn modelId="{EEA03F6F-DF3A-410A-A75F-04118D2E0F83}" type="presParOf" srcId="{10D34B7C-C564-4248-AFB7-7B6FDAB8706E}" destId="{2B08D997-9D11-49F1-8A45-EB58FA96FD0D}" srcOrd="0" destOrd="0" presId="urn:microsoft.com/office/officeart/2005/8/layout/hierarchy3"/>
    <dgm:cxn modelId="{FB0AEA92-D910-4DEB-8595-F07E8B7CFA2A}" type="presParOf" srcId="{2B08D997-9D11-49F1-8A45-EB58FA96FD0D}" destId="{D98DB4D8-F14D-44C2-91C5-BDAFEBD76F2E}" srcOrd="0" destOrd="0" presId="urn:microsoft.com/office/officeart/2005/8/layout/hierarchy3"/>
    <dgm:cxn modelId="{43D1BC9B-381D-428A-86B4-8EC61B215BCF}" type="presParOf" srcId="{2B08D997-9D11-49F1-8A45-EB58FA96FD0D}" destId="{3F438017-EA43-4FCC-AE40-E8BA7B6F328E}" srcOrd="1" destOrd="0" presId="urn:microsoft.com/office/officeart/2005/8/layout/hierarchy3"/>
    <dgm:cxn modelId="{EB5D36BD-9A2E-41E7-8EC3-99B22E4F887B}" type="presParOf" srcId="{10D34B7C-C564-4248-AFB7-7B6FDAB8706E}" destId="{316D9668-A481-4FE4-AE1F-516A6BD07481}" srcOrd="1" destOrd="0" presId="urn:microsoft.com/office/officeart/2005/8/layout/hierarchy3"/>
    <dgm:cxn modelId="{A2F80685-FBB2-43E4-A945-8940208B89A3}" type="presParOf" srcId="{316D9668-A481-4FE4-AE1F-516A6BD07481}" destId="{5D814CE6-3B80-4201-8305-9902A106CA7C}" srcOrd="0" destOrd="0" presId="urn:microsoft.com/office/officeart/2005/8/layout/hierarchy3"/>
    <dgm:cxn modelId="{3AC9013C-FAE4-4948-85C3-AE9E482BB348}" type="presParOf" srcId="{316D9668-A481-4FE4-AE1F-516A6BD07481}" destId="{E46404DC-1A49-4BE8-A464-BFB6B91B78D5}" srcOrd="1" destOrd="0" presId="urn:microsoft.com/office/officeart/2005/8/layout/hierarchy3"/>
    <dgm:cxn modelId="{279A7366-EFF2-40E7-BA71-594FF96C4A7E}" type="presParOf" srcId="{B02FB365-77AD-4910-A542-C6B1AD1ABAD6}" destId="{CAAF35C4-EC6C-4989-8041-2B2DA80377E7}" srcOrd="1" destOrd="0" presId="urn:microsoft.com/office/officeart/2005/8/layout/hierarchy3"/>
    <dgm:cxn modelId="{0DB49713-B0F4-4301-B75B-CF292DD2F4AB}" type="presParOf" srcId="{CAAF35C4-EC6C-4989-8041-2B2DA80377E7}" destId="{20B96F48-4B5B-457E-8524-877D9D21CAB5}" srcOrd="0" destOrd="0" presId="urn:microsoft.com/office/officeart/2005/8/layout/hierarchy3"/>
    <dgm:cxn modelId="{EED3EFD4-20FF-441E-83B8-5364991A0437}" type="presParOf" srcId="{20B96F48-4B5B-457E-8524-877D9D21CAB5}" destId="{D59DA5C4-9729-4C9B-8774-4035E3F25E7B}" srcOrd="0" destOrd="0" presId="urn:microsoft.com/office/officeart/2005/8/layout/hierarchy3"/>
    <dgm:cxn modelId="{48D9C77E-B2BC-493C-83B8-1F8D99788810}" type="presParOf" srcId="{20B96F48-4B5B-457E-8524-877D9D21CAB5}" destId="{194262D8-9395-4A17-AC4D-2836165C2D0F}" srcOrd="1" destOrd="0" presId="urn:microsoft.com/office/officeart/2005/8/layout/hierarchy3"/>
    <dgm:cxn modelId="{7E59D3CB-0F91-4E0C-8C62-AFB980736EEA}" type="presParOf" srcId="{CAAF35C4-EC6C-4989-8041-2B2DA80377E7}" destId="{1BC7E390-6CEA-43D0-A076-AC478AC458C0}" srcOrd="1" destOrd="0" presId="urn:microsoft.com/office/officeart/2005/8/layout/hierarchy3"/>
    <dgm:cxn modelId="{084115A3-022F-4DCE-A7D6-5A070D10E3D0}" type="presParOf" srcId="{1BC7E390-6CEA-43D0-A076-AC478AC458C0}" destId="{7ED60273-7A2A-4591-B512-B0285B6D33E2}" srcOrd="0" destOrd="0" presId="urn:microsoft.com/office/officeart/2005/8/layout/hierarchy3"/>
    <dgm:cxn modelId="{752BF782-84B4-4D56-B304-5CA1CC2BC06B}" type="presParOf" srcId="{1BC7E390-6CEA-43D0-A076-AC478AC458C0}" destId="{D93484DB-34E1-41FB-B590-3BC1F6A5E639}" srcOrd="1" destOrd="0" presId="urn:microsoft.com/office/officeart/2005/8/layout/hierarchy3"/>
    <dgm:cxn modelId="{B8F78060-2C71-4AB2-8E33-12944CA9DB72}" type="presParOf" srcId="{B02FB365-77AD-4910-A542-C6B1AD1ABAD6}" destId="{9C17E431-D30B-4E46-A2FA-610801C769DC}" srcOrd="2" destOrd="0" presId="urn:microsoft.com/office/officeart/2005/8/layout/hierarchy3"/>
    <dgm:cxn modelId="{3EB19869-907F-448F-8E89-B01ED26764BC}" type="presParOf" srcId="{9C17E431-D30B-4E46-A2FA-610801C769DC}" destId="{74456199-D576-4FB8-87FD-654EBEF55F1D}" srcOrd="0" destOrd="0" presId="urn:microsoft.com/office/officeart/2005/8/layout/hierarchy3"/>
    <dgm:cxn modelId="{731F8ADF-0415-4AA6-B3A7-E1A2C5536B5C}" type="presParOf" srcId="{74456199-D576-4FB8-87FD-654EBEF55F1D}" destId="{0AB70270-F862-40E7-9AEA-EEE92D0BE372}" srcOrd="0" destOrd="0" presId="urn:microsoft.com/office/officeart/2005/8/layout/hierarchy3"/>
    <dgm:cxn modelId="{5018B352-9226-438D-AAE7-BC03BCE604BF}" type="presParOf" srcId="{74456199-D576-4FB8-87FD-654EBEF55F1D}" destId="{16258AD1-423D-435F-B81F-FBC82BB28D0B}" srcOrd="1" destOrd="0" presId="urn:microsoft.com/office/officeart/2005/8/layout/hierarchy3"/>
    <dgm:cxn modelId="{1C708702-E1A5-4D16-AD1D-4646F79DAA99}" type="presParOf" srcId="{9C17E431-D30B-4E46-A2FA-610801C769DC}" destId="{ED41A082-4D6F-409D-93B8-C6BD267A03ED}" srcOrd="1" destOrd="0" presId="urn:microsoft.com/office/officeart/2005/8/layout/hierarchy3"/>
    <dgm:cxn modelId="{4CA40A2E-3454-4430-A139-9F44E80D2923}" type="presParOf" srcId="{ED41A082-4D6F-409D-93B8-C6BD267A03ED}" destId="{7C7DCF5A-8A63-42FC-A9BE-CA0279C163AA}" srcOrd="0" destOrd="0" presId="urn:microsoft.com/office/officeart/2005/8/layout/hierarchy3"/>
    <dgm:cxn modelId="{63AAADC2-A5D0-4896-8EBE-88AB1C01D3C1}" type="presParOf" srcId="{ED41A082-4D6F-409D-93B8-C6BD267A03ED}" destId="{157D7DB4-BF05-48E7-837C-7D57AECA8FA1}" srcOrd="1" destOrd="0" presId="urn:microsoft.com/office/officeart/2005/8/layout/hierarchy3"/>
    <dgm:cxn modelId="{426B381F-C559-49FA-9B48-EA1AAE88CE27}" type="presParOf" srcId="{B02FB365-77AD-4910-A542-C6B1AD1ABAD6}" destId="{95F78610-CEF4-4735-86A2-6551410586D8}" srcOrd="3" destOrd="0" presId="urn:microsoft.com/office/officeart/2005/8/layout/hierarchy3"/>
    <dgm:cxn modelId="{EF087E5E-9E56-4D03-B1E5-7D37FBE2726F}" type="presParOf" srcId="{95F78610-CEF4-4735-86A2-6551410586D8}" destId="{1324B4A9-1CAA-47BF-AA3A-74E2ABA7E868}" srcOrd="0" destOrd="0" presId="urn:microsoft.com/office/officeart/2005/8/layout/hierarchy3"/>
    <dgm:cxn modelId="{97BCB9D7-159F-4A36-B7E9-E7A7F9958C59}" type="presParOf" srcId="{1324B4A9-1CAA-47BF-AA3A-74E2ABA7E868}" destId="{BCD7A8E0-C0E8-4335-8EF4-240B0FBB630E}" srcOrd="0" destOrd="0" presId="urn:microsoft.com/office/officeart/2005/8/layout/hierarchy3"/>
    <dgm:cxn modelId="{D6081569-697B-43DD-B95C-AEC6D39BFF9E}" type="presParOf" srcId="{1324B4A9-1CAA-47BF-AA3A-74E2ABA7E868}" destId="{EB435543-4BFF-47C8-8EEE-309258D474D2}" srcOrd="1" destOrd="0" presId="urn:microsoft.com/office/officeart/2005/8/layout/hierarchy3"/>
    <dgm:cxn modelId="{F0776B4C-A1D9-499B-81DB-E16B6EB65F7B}" type="presParOf" srcId="{95F78610-CEF4-4735-86A2-6551410586D8}" destId="{4FC50D7F-5B5E-41D3-BB42-AED8651F1449}" srcOrd="1" destOrd="0" presId="urn:microsoft.com/office/officeart/2005/8/layout/hierarchy3"/>
    <dgm:cxn modelId="{7B03C9AE-B459-41C1-B9EC-B5019AF6B190}" type="presParOf" srcId="{4FC50D7F-5B5E-41D3-BB42-AED8651F1449}" destId="{A12D0C22-81FE-40FA-BD3E-7A42B35D4779}" srcOrd="0" destOrd="0" presId="urn:microsoft.com/office/officeart/2005/8/layout/hierarchy3"/>
    <dgm:cxn modelId="{5D8916CF-2E48-4B43-AB75-A37594AD3D82}" type="presParOf" srcId="{4FC50D7F-5B5E-41D3-BB42-AED8651F1449}" destId="{DD5EC562-F0EF-4C4D-9F29-FF860932481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DB4D8-F14D-44C2-91C5-BDAFEBD76F2E}">
      <dsp:nvSpPr>
        <dsp:cNvPr id="0" name=""/>
        <dsp:cNvSpPr/>
      </dsp:nvSpPr>
      <dsp:spPr>
        <a:xfrm>
          <a:off x="1374838" y="467"/>
          <a:ext cx="3173506" cy="18111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1. </a:t>
          </a:r>
          <a:r>
            <a:rPr lang="es-CL" sz="2800" b="1" kern="1200" dirty="0" err="1"/>
            <a:t>Component</a:t>
          </a:r>
          <a:r>
            <a:rPr lang="es-CL" sz="2800" b="1" kern="1200" dirty="0"/>
            <a:t> Testing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Pruebas unitarias</a:t>
          </a:r>
        </a:p>
      </dsp:txBody>
      <dsp:txXfrm>
        <a:off x="1427886" y="53515"/>
        <a:ext cx="3067410" cy="1705083"/>
      </dsp:txXfrm>
    </dsp:sp>
    <dsp:sp modelId="{5D814CE6-3B80-4201-8305-9902A106CA7C}">
      <dsp:nvSpPr>
        <dsp:cNvPr id="0" name=""/>
        <dsp:cNvSpPr/>
      </dsp:nvSpPr>
      <dsp:spPr>
        <a:xfrm>
          <a:off x="1692188" y="1811646"/>
          <a:ext cx="317350" cy="310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8643"/>
              </a:lnTo>
              <a:lnTo>
                <a:pt x="317350" y="31086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404DC-1A49-4BE8-A464-BFB6B91B78D5}">
      <dsp:nvSpPr>
        <dsp:cNvPr id="0" name=""/>
        <dsp:cNvSpPr/>
      </dsp:nvSpPr>
      <dsp:spPr>
        <a:xfrm>
          <a:off x="2009539" y="2028073"/>
          <a:ext cx="3382917" cy="578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Busca defectos y verifica funcionalidades en los componentes del proyecto/producto (módulos, programa, objetos, clases) que son separables y “</a:t>
          </a:r>
          <a:r>
            <a:rPr lang="es-CL" sz="2800" kern="1200" dirty="0" err="1"/>
            <a:t>testeables</a:t>
          </a:r>
          <a:r>
            <a:rPr lang="es-CL" sz="2800" kern="1200" dirty="0"/>
            <a:t>”.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Su objetivo es probar la unidad mínima del software</a:t>
          </a:r>
        </a:p>
      </dsp:txBody>
      <dsp:txXfrm>
        <a:off x="2108621" y="2127155"/>
        <a:ext cx="3184753" cy="5586270"/>
      </dsp:txXfrm>
    </dsp:sp>
    <dsp:sp modelId="{D59DA5C4-9729-4C9B-8774-4035E3F25E7B}">
      <dsp:nvSpPr>
        <dsp:cNvPr id="0" name=""/>
        <dsp:cNvSpPr/>
      </dsp:nvSpPr>
      <dsp:spPr>
        <a:xfrm>
          <a:off x="5190609" y="467"/>
          <a:ext cx="3173506" cy="1846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488257"/>
                <a:satOff val="8966"/>
                <a:lumOff val="719"/>
                <a:alphaOff val="0"/>
                <a:shade val="51000"/>
                <a:satMod val="130000"/>
              </a:schemeClr>
            </a:gs>
            <a:gs pos="80000">
              <a:schemeClr val="accent4">
                <a:hueOff val="-1488257"/>
                <a:satOff val="8966"/>
                <a:lumOff val="719"/>
                <a:alphaOff val="0"/>
                <a:shade val="93000"/>
                <a:satMod val="130000"/>
              </a:schemeClr>
            </a:gs>
            <a:gs pos="100000">
              <a:schemeClr val="accent4">
                <a:hueOff val="-1488257"/>
                <a:satOff val="8966"/>
                <a:lumOff val="71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2. </a:t>
          </a:r>
          <a:r>
            <a:rPr lang="es-CL" sz="2800" b="1" kern="1200" dirty="0" err="1"/>
            <a:t>Integration</a:t>
          </a:r>
          <a:r>
            <a:rPr lang="es-CL" sz="2800" b="1" kern="1200" dirty="0"/>
            <a:t> Testing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Pruebas de integración</a:t>
          </a:r>
          <a:endParaRPr lang="es-CL" sz="3200" kern="1200" dirty="0"/>
        </a:p>
      </dsp:txBody>
      <dsp:txXfrm>
        <a:off x="5244700" y="54558"/>
        <a:ext cx="3065324" cy="1738621"/>
      </dsp:txXfrm>
    </dsp:sp>
    <dsp:sp modelId="{7ED60273-7A2A-4591-B512-B0285B6D33E2}">
      <dsp:nvSpPr>
        <dsp:cNvPr id="0" name=""/>
        <dsp:cNvSpPr/>
      </dsp:nvSpPr>
      <dsp:spPr>
        <a:xfrm>
          <a:off x="5507959" y="1847270"/>
          <a:ext cx="317350" cy="310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8643"/>
              </a:lnTo>
              <a:lnTo>
                <a:pt x="317350" y="31086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484DB-34E1-41FB-B590-3BC1F6A5E639}">
      <dsp:nvSpPr>
        <dsp:cNvPr id="0" name=""/>
        <dsp:cNvSpPr/>
      </dsp:nvSpPr>
      <dsp:spPr>
        <a:xfrm>
          <a:off x="5825310" y="2063697"/>
          <a:ext cx="3433004" cy="578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 </a:t>
          </a:r>
          <a:r>
            <a:rPr lang="es-CL" sz="2800" kern="1200" dirty="0"/>
            <a:t>Pruebas las interfaces entre los componentes del proyecto/producto, las interacciones de las diferentes partes del sistema como un todo y como interacciona SW y HW.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Su objetivo es verificar el SW como un solo sistema.</a:t>
          </a:r>
        </a:p>
      </dsp:txBody>
      <dsp:txXfrm>
        <a:off x="5925859" y="2164246"/>
        <a:ext cx="3231906" cy="5583336"/>
      </dsp:txXfrm>
    </dsp:sp>
    <dsp:sp modelId="{0AB70270-F862-40E7-9AEA-EEE92D0BE372}">
      <dsp:nvSpPr>
        <dsp:cNvPr id="0" name=""/>
        <dsp:cNvSpPr/>
      </dsp:nvSpPr>
      <dsp:spPr>
        <a:xfrm>
          <a:off x="9056466" y="467"/>
          <a:ext cx="3173506" cy="1777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976513"/>
                <a:satOff val="17933"/>
                <a:lumOff val="1437"/>
                <a:alphaOff val="0"/>
                <a:shade val="51000"/>
                <a:satMod val="130000"/>
              </a:schemeClr>
            </a:gs>
            <a:gs pos="80000">
              <a:schemeClr val="accent4">
                <a:hueOff val="-2976513"/>
                <a:satOff val="17933"/>
                <a:lumOff val="1437"/>
                <a:alphaOff val="0"/>
                <a:shade val="93000"/>
                <a:satMod val="130000"/>
              </a:schemeClr>
            </a:gs>
            <a:gs pos="100000">
              <a:schemeClr val="accent4">
                <a:hueOff val="-2976513"/>
                <a:satOff val="17933"/>
                <a:lumOff val="143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3. </a:t>
          </a:r>
          <a:r>
            <a:rPr lang="es-CL" sz="2800" b="1" kern="1200" dirty="0" err="1"/>
            <a:t>System</a:t>
          </a:r>
          <a:r>
            <a:rPr lang="es-CL" sz="2800" b="1" kern="1200" dirty="0"/>
            <a:t> Testing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Pruebas de sistemas</a:t>
          </a:r>
          <a:endParaRPr lang="es-CL" sz="2800" kern="1200" dirty="0"/>
        </a:p>
      </dsp:txBody>
      <dsp:txXfrm>
        <a:off x="9108516" y="52517"/>
        <a:ext cx="3069406" cy="1673005"/>
      </dsp:txXfrm>
    </dsp:sp>
    <dsp:sp modelId="{7C7DCF5A-8A63-42FC-A9BE-CA0279C163AA}">
      <dsp:nvSpPr>
        <dsp:cNvPr id="0" name=""/>
        <dsp:cNvSpPr/>
      </dsp:nvSpPr>
      <dsp:spPr>
        <a:xfrm>
          <a:off x="9373817" y="1777572"/>
          <a:ext cx="317350" cy="310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8643"/>
              </a:lnTo>
              <a:lnTo>
                <a:pt x="317350" y="31086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D7DB4-BF05-48E7-837C-7D57AECA8FA1}">
      <dsp:nvSpPr>
        <dsp:cNvPr id="0" name=""/>
        <dsp:cNvSpPr/>
      </dsp:nvSpPr>
      <dsp:spPr>
        <a:xfrm>
          <a:off x="9691167" y="1993999"/>
          <a:ext cx="3469460" cy="578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Prueba el producto integrado a todo el sistema de la organización según este definido en el alcance del proyecto.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Su objetivo es verificar que la implantación del producto en ambiente de producción no genere inconvenientes</a:t>
          </a:r>
          <a:r>
            <a:rPr lang="es-CL" sz="2800" kern="1200" dirty="0"/>
            <a:t>.</a:t>
          </a:r>
        </a:p>
      </dsp:txBody>
      <dsp:txXfrm>
        <a:off x="9792784" y="2095616"/>
        <a:ext cx="3266226" cy="5581200"/>
      </dsp:txXfrm>
    </dsp:sp>
    <dsp:sp modelId="{BCD7A8E0-C0E8-4335-8EF4-240B0FBB630E}">
      <dsp:nvSpPr>
        <dsp:cNvPr id="0" name=""/>
        <dsp:cNvSpPr/>
      </dsp:nvSpPr>
      <dsp:spPr>
        <a:xfrm>
          <a:off x="12958780" y="467"/>
          <a:ext cx="3173506" cy="1846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4. </a:t>
          </a:r>
          <a:r>
            <a:rPr lang="es-CL" sz="2800" b="1" kern="1200" dirty="0" err="1"/>
            <a:t>Acceptance</a:t>
          </a:r>
          <a:r>
            <a:rPr lang="es-CL" sz="2800" b="1" kern="1200" dirty="0"/>
            <a:t> Testing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Pruebas de aceptación</a:t>
          </a:r>
          <a:endParaRPr lang="es-CL" sz="2800" kern="1200" dirty="0"/>
        </a:p>
      </dsp:txBody>
      <dsp:txXfrm>
        <a:off x="13012871" y="54558"/>
        <a:ext cx="3065324" cy="1738621"/>
      </dsp:txXfrm>
    </dsp:sp>
    <dsp:sp modelId="{A12D0C22-81FE-40FA-BD3E-7A42B35D4779}">
      <dsp:nvSpPr>
        <dsp:cNvPr id="0" name=""/>
        <dsp:cNvSpPr/>
      </dsp:nvSpPr>
      <dsp:spPr>
        <a:xfrm>
          <a:off x="13276131" y="1847270"/>
          <a:ext cx="317350" cy="3108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8643"/>
              </a:lnTo>
              <a:lnTo>
                <a:pt x="317350" y="310864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EC562-F0EF-4C4D-9F29-FF8609324810}">
      <dsp:nvSpPr>
        <dsp:cNvPr id="0" name=""/>
        <dsp:cNvSpPr/>
      </dsp:nvSpPr>
      <dsp:spPr>
        <a:xfrm>
          <a:off x="13593482" y="2063697"/>
          <a:ext cx="3008530" cy="57844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 </a:t>
          </a:r>
          <a:r>
            <a:rPr lang="es-CL" sz="2800" kern="1200" dirty="0"/>
            <a:t>Validación del proyecto/producto respecto a las necesidades de los usuarios.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b="1" kern="1200" dirty="0"/>
            <a:t>Su objetivo es validar el producto con los usuarios.</a:t>
          </a:r>
        </a:p>
      </dsp:txBody>
      <dsp:txXfrm>
        <a:off x="13681599" y="2151814"/>
        <a:ext cx="2832296" cy="5608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13-07-2023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ariodeqa.com/post/tipos-de-pruebas-funcionales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584775"/>
          </a:xfrm>
        </p:spPr>
        <p:txBody>
          <a:bodyPr/>
          <a:lstStyle/>
          <a:p>
            <a:r>
              <a:rPr lang="es-MX" sz="3800" spc="-10" dirty="0"/>
              <a:t>Pruebas funcionales y Pruebas no funcionales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PRUEBAS FUNCIONALES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F619D43-477F-3B80-FBDF-BEA0369F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804" y="4960906"/>
            <a:ext cx="6233508" cy="367504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843606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Las pruebas funcionales</a:t>
            </a:r>
            <a:r>
              <a:rPr lang="es-MX" sz="4000" dirty="0"/>
              <a:t> </a:t>
            </a:r>
            <a:r>
              <a:rPr lang="es-MX" sz="4000" b="0" dirty="0"/>
              <a:t>se centran en verificar que el software cumpla con los requerimientos funcionales establecidos.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Estas pruebas se enfocan en probar las acciones y funcionalidades específicas del sistema para asegurar que se comporten según lo esperado.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50" y="5426075"/>
            <a:ext cx="11963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en el sistema de reserva de vuelos, una prueba funcional podría ser verificar que los usuarios puedan buscar vuelos, seleccionar uno y completar el proceso de reserva sin errores.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Se enfocan en garantizar que el software cumpla con los requerimientos y funcionalidades establecidas</a:t>
            </a:r>
          </a:p>
        </p:txBody>
      </p:sp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830801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pruebas verifican que el sistema realice las acciones correctas, produzca los resultados esperados y se comporte de acuerdo con las especificaciones funcionales.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77899" y="4372946"/>
            <a:ext cx="8584749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Su objetivo es asegurar que el software funcione correctamente desde el punto de vista de las acciones y tareas que debe realizar.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Se enfocan en garantizar que el software cumpla con los requerimientos y funcionalidades establecidas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924B7E-FF15-93C0-F4E4-C164995A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453" y="3501720"/>
            <a:ext cx="8273597" cy="443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2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830801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Algunos aspectos clave: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Identificación de escenarios de prueba: </a:t>
            </a:r>
            <a:r>
              <a:rPr lang="es-MX" sz="4000" b="0" dirty="0"/>
              <a:t>Se deben identificar los escenarios de prueba relevantes que cubran todas las funcionalidades del software.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Diseño de casos de prueba: </a:t>
            </a:r>
            <a:r>
              <a:rPr lang="es-MX" sz="4000" b="0" dirty="0"/>
              <a:t>Se deben diseñar casos de prueba que describan las acciones a realizar y los resultados esperados.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Estos casos de prueba deben cubrir todas las condiciones y caminos posibles dentro de la funcionalidad bajo prueba.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Cada escenario debe estar diseñado para probar una funcionalidad específica</a:t>
            </a:r>
          </a:p>
        </p:txBody>
      </p:sp>
    </p:spTree>
    <p:extLst>
      <p:ext uri="{BB962C8B-B14F-4D97-AF65-F5344CB8AC3E}">
        <p14:creationId xmlns:p14="http://schemas.microsoft.com/office/powerpoint/2010/main" val="33104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830801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Algunos aspectos clave: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Ejecución de pruebas: </a:t>
            </a:r>
            <a:r>
              <a:rPr lang="es-MX" sz="4000" b="0" dirty="0"/>
              <a:t>Los casos de prueba diseñados deben ejecutarse en el software para comprobar si el sistema cumple con los resultados esperados. Durante la ejecución, se registran los resultados y se documentan los errores o fallos encontrados.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Verificación de resultados: </a:t>
            </a:r>
            <a:r>
              <a:rPr lang="es-MX" sz="4000" b="0" dirty="0"/>
              <a:t>Se comparan los resultados obtenidos durante la ejecución con los resultados esperados. Si hay alguna discrepancia, se </a:t>
            </a:r>
            <a:r>
              <a:rPr lang="es-MX" sz="4000" b="0" u="sng" dirty="0"/>
              <a:t>considera un defecto </a:t>
            </a:r>
            <a:r>
              <a:rPr lang="es-MX" sz="4000" b="0" dirty="0"/>
              <a:t> y se documenta para su posterior corrección.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Se deben clasificar las incidencias o defectos encontrados durante la ejecución de las pruebas.		</a:t>
            </a:r>
          </a:p>
        </p:txBody>
      </p:sp>
    </p:spTree>
    <p:extLst>
      <p:ext uri="{BB962C8B-B14F-4D97-AF65-F5344CB8AC3E}">
        <p14:creationId xmlns:p14="http://schemas.microsoft.com/office/powerpoint/2010/main" val="273524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830801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Algunos aspectos clave: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Cobertura de prueba: </a:t>
            </a:r>
            <a:r>
              <a:rPr lang="es-MX" sz="4000" b="0" dirty="0"/>
              <a:t>Es importante asegurarse de que todas las funcionalidades críticas del software estén cubiertas por las pruebas. Esto implica probar diferentes escenarios, combinaciones de datos y condiciones límite para garantizar una cobertura exhaustiva.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Regresión de pruebas: </a:t>
            </a:r>
            <a:r>
              <a:rPr lang="es-MX" sz="4000" b="0" dirty="0"/>
              <a:t>Después de realizar cambios en el software, es necesario ejecutar pruebas funcionales nuevamente para asegurarse de que los cambios no hayan introducido nuevos errores o afectado las funcionalidades existentes.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984250" y="8768794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Las pruebas funcionales pueden ser manuales o automatizadas, dependiendo de la complejidad y la repetitividad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324267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D15BE-E3B2-F743-9878-F149B7D9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50" y="8016875"/>
            <a:ext cx="10591800" cy="2031325"/>
          </a:xfrm>
        </p:spPr>
        <p:txBody>
          <a:bodyPr/>
          <a:lstStyle/>
          <a:p>
            <a:pPr algn="l"/>
            <a:r>
              <a:rPr lang="es-CL" sz="6600" dirty="0">
                <a:solidFill>
                  <a:schemeClr val="bg1"/>
                </a:solidFill>
              </a:rPr>
              <a:t>PRUEBAS NO 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24DE7A-4464-F54B-B074-7663E7D43917}"/>
              </a:ext>
            </a:extLst>
          </p:cNvPr>
          <p:cNvSpPr txBox="1">
            <a:spLocks/>
          </p:cNvSpPr>
          <p:nvPr/>
        </p:nvSpPr>
        <p:spPr>
          <a:xfrm>
            <a:off x="7232162" y="6502668"/>
            <a:ext cx="1670957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5202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Las pruebas no funcionales</a:t>
            </a:r>
            <a:r>
              <a:rPr lang="es-MX" sz="4000" b="0" dirty="0"/>
              <a:t> se centran en verificar los atributos de calidad y características del sistema establecidos en los requerimientos no funcionales. Estas pruebas se enfocan en aspectos como el rendimiento, la usabilidad, la seguridad y la confiabilidad del sistema.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77900" y="5003105"/>
            <a:ext cx="1120775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en el sistema de reserva de vuelos, una prueba no funcional podría ser medir el tiempo de respuesta del sistema al buscar vuelos y verificar si cumple con el requerimiento de tener un tiempo de respuesta máximo de 2 segundos.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834018" y="9320391"/>
            <a:ext cx="1843606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La calidad cuesta tiempo y dinero, la mala calidad también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5CCFE8-5787-AFE6-8D90-461BC33F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0" y="5003105"/>
            <a:ext cx="6477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3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realizan para evaluar el rendimiento, la seguridad, la usabilidad y otros aspectos importantes del software. Algunos detalles relevantes sobre las pruebas no funcionales son: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552433A-B33B-7C5C-D6D5-6E5CE11475EB}"/>
              </a:ext>
            </a:extLst>
          </p:cNvPr>
          <p:cNvSpPr txBox="1">
            <a:spLocks/>
          </p:cNvSpPr>
          <p:nvPr/>
        </p:nvSpPr>
        <p:spPr>
          <a:xfrm>
            <a:off x="984250" y="4418666"/>
            <a:ext cx="96012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Rendimiento: </a:t>
            </a:r>
            <a:r>
              <a:rPr lang="es-MX" sz="4000" b="0" dirty="0"/>
              <a:t>Evalúan la capacidad de respuesta, la velocidad, la escalabilidad y la eficiencia del software bajo diferentes condiciones de carga.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Simulan situaciones de alta demanda y medir el tiempo de respuesta del sistema.</a:t>
            </a:r>
            <a:endParaRPr lang="es-MX" sz="4400" b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AA3892-959B-AC54-41DE-CDAC16F5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087" y="4388186"/>
            <a:ext cx="8093563" cy="44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6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realizan para evaluar el rendimiento, la seguridad, la usabilidad y otros aspectos importantes del software. Algunos detalles relevantes sobre las pruebas no funcionales son: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9BFCF3-EB2F-F87C-060E-6C8730A8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334" y="4009389"/>
            <a:ext cx="6584315" cy="592831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92784E4-22BD-F169-CEA0-8ECE1773369A}"/>
              </a:ext>
            </a:extLst>
          </p:cNvPr>
          <p:cNvSpPr txBox="1">
            <a:spLocks/>
          </p:cNvSpPr>
          <p:nvPr/>
        </p:nvSpPr>
        <p:spPr>
          <a:xfrm>
            <a:off x="8018780" y="3978275"/>
            <a:ext cx="11049000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Seguridad: </a:t>
            </a:r>
            <a:r>
              <a:rPr lang="es-MX" sz="4000" b="0" dirty="0"/>
              <a:t>Evalúan la capacidad del software para proteger los datos y resistir intentos de acceso no autorizados o ataques maliciosos. </a:t>
            </a:r>
          </a:p>
          <a:p>
            <a:pPr algn="just"/>
            <a:r>
              <a:rPr lang="es-MX" sz="4000" b="0" dirty="0"/>
              <a:t> </a:t>
            </a:r>
          </a:p>
          <a:p>
            <a:pPr algn="just"/>
            <a:r>
              <a:rPr lang="es-MX" sz="4000" b="0" dirty="0"/>
              <a:t>Se pueden realizar pruebas de penetración o pen </a:t>
            </a:r>
            <a:r>
              <a:rPr lang="es-MX" sz="4000" b="0" dirty="0" err="1"/>
              <a:t>testing</a:t>
            </a:r>
            <a:r>
              <a:rPr lang="es-MX" sz="4000" b="0" dirty="0"/>
              <a:t>, pruebas de vulnerabilidad para identificar posibles brechas de seguridad y asegurar la integridad del sistema.</a:t>
            </a:r>
          </a:p>
        </p:txBody>
      </p:sp>
    </p:spTree>
    <p:extLst>
      <p:ext uri="{BB962C8B-B14F-4D97-AF65-F5344CB8AC3E}">
        <p14:creationId xmlns:p14="http://schemas.microsoft.com/office/powerpoint/2010/main" val="69455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579097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PRUEBAS FUNCIONALES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5AD2299A-27D1-AA45-A043-C0D64B734853}"/>
              </a:ext>
            </a:extLst>
          </p:cNvPr>
          <p:cNvSpPr txBox="1">
            <a:spLocks/>
          </p:cNvSpPr>
          <p:nvPr/>
        </p:nvSpPr>
        <p:spPr>
          <a:xfrm>
            <a:off x="9617262" y="9194781"/>
            <a:ext cx="4165973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PRUEBAS NO FUNCIONALES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5FEE1E9F-D6A8-614C-BB95-3AFA463327D0}"/>
              </a:ext>
            </a:extLst>
          </p:cNvPr>
          <p:cNvSpPr txBox="1">
            <a:spLocks/>
          </p:cNvSpPr>
          <p:nvPr/>
        </p:nvSpPr>
        <p:spPr>
          <a:xfrm>
            <a:off x="9617262" y="8432781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03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ESPECIFICACIÓN DE REQUISITOS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6771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Usabilidad: </a:t>
            </a:r>
            <a:r>
              <a:rPr lang="es-MX" sz="4000" b="0" dirty="0"/>
              <a:t>Estas pruebas se centran en evaluar la facilidad de uso y la experiencia del usuario al interactuar con el software. Se pueden utilizar técnicas como, evaluaciones de accesibilidad y estudios de interacción para identificar áreas de mejora y garantizar una experiencia positiva para los usuarios.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dirty="0"/>
              <a:t>Fiabilidad: </a:t>
            </a:r>
            <a:r>
              <a:rPr lang="es-MX" sz="4000" b="0" dirty="0"/>
              <a:t>Las pruebas de fiabilidad se centran en evaluar la capacidad del software para funcionar de manera confiable y sin fallos durante un período prolongado de tiempo. Se pueden realizar pruebas de estabilidad, pruebas de recuperación ante fallos y pruebas de resistencia para evaluar la resistencia del sistema ante condiciones adversas.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9C7AC-5805-4E75-F897-C62DE00D780E}"/>
              </a:ext>
            </a:extLst>
          </p:cNvPr>
          <p:cNvSpPr txBox="1"/>
          <p:nvPr/>
        </p:nvSpPr>
        <p:spPr>
          <a:xfrm>
            <a:off x="834018" y="9007475"/>
            <a:ext cx="18436063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La calidad cuesta tiempo y dinero, la mala calidad también</a:t>
            </a:r>
          </a:p>
        </p:txBody>
      </p:sp>
    </p:spTree>
    <p:extLst>
      <p:ext uri="{BB962C8B-B14F-4D97-AF65-F5344CB8AC3E}">
        <p14:creationId xmlns:p14="http://schemas.microsoft.com/office/powerpoint/2010/main" val="3982487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27171" y="2378075"/>
            <a:ext cx="89154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Mantenibilidad:</a:t>
            </a:r>
            <a:r>
              <a:rPr lang="es-MX" sz="4000" b="0" dirty="0"/>
              <a:t> Estas pruebas se enfocan en evaluar la facilidad con la que el software puede ser mantenido y modificado en el futuro.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 pueden realizar pruebas de legibilidad del código, pruebas de cobertura del código y otras técnicas para evaluar la calidad del código y la facilidad de mantenimiento.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090F77-5CCA-3CFB-63B8-ABF2A33A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0" y="2617420"/>
            <a:ext cx="9899073" cy="591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1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 Estas pruebas ayudan a asegurar que el software sea seguro, eficiente, fácil de usar y confiable para los usuarios finales.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51C370-0FBF-56C7-3318-48347E05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9286"/>
            <a:ext cx="20104100" cy="59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NO FUNCIONALES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8059400" cy="7272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Mejora la experiencia de usuario.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Aumenta los ingresos en línea.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Utiliza métricas importantes para poner a punto tu sistema.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Determina los cuellos de botella como la configuración de base de datos.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Ayuda a establecer si una nueva versión está preparada para la producción o no.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4000" b="0" dirty="0"/>
              <a:t>Permite a los interesados conocer el rendimiento real en comparación con sus expectativas.</a:t>
            </a:r>
          </a:p>
        </p:txBody>
      </p:sp>
    </p:spTree>
    <p:extLst>
      <p:ext uri="{BB962C8B-B14F-4D97-AF65-F5344CB8AC3E}">
        <p14:creationId xmlns:p14="http://schemas.microsoft.com/office/powerpoint/2010/main" val="85776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76636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Las pruebas funcionales pueden ser manuales o automatizadas, dependiendo de la complejidad y la repetitividad de las pruebas.</a:t>
            </a:r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Las pruebas de software no funcionales son las que se hacen desde una perspectiva totalmente diferente a las pruebas de los procesos de negocio. </a:t>
            </a:r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393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Carla Gomez. (12 de Septiembre 2020). Tipos de pruebas - Pruebas Funcionales. </a:t>
            </a:r>
            <a:r>
              <a:rPr lang="es-MX" sz="5400" b="0"/>
              <a:t>www.diariodeqa.com Recuperado de </a:t>
            </a:r>
            <a:r>
              <a:rPr lang="es-MX" sz="5400" b="0">
                <a:hlinkClick r:id="rId2"/>
              </a:rPr>
              <a:t>https://www.diariodeqa.com/post/tipos-de-pruebas-funcionales</a:t>
            </a:r>
            <a:endParaRPr lang="es-MX" sz="5400" b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200485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¿Qué entendemos por calidad y Calidad de software?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2733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/>
              <a:t>REFRESCANDO CONOCIMIENTOS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A1B6F1-FA61-6816-54EC-9986E997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62" y="4361370"/>
            <a:ext cx="12983976" cy="5272156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93E3BE9-99BF-4F19-4672-9B9F5A2BB5B1}"/>
              </a:ext>
            </a:extLst>
          </p:cNvPr>
          <p:cNvSpPr/>
          <p:nvPr/>
        </p:nvSpPr>
        <p:spPr>
          <a:xfrm>
            <a:off x="1136650" y="1920875"/>
            <a:ext cx="1729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El ambiente ideal de las pruebas de Testing es aquel que es totalmente independiente del ambiente de desarrollo del software, de esta manera se logra objetividad en las pruebas.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REFRESCANDO CONOCIMIENTOS</a:t>
            </a:r>
            <a:endParaRPr lang="es-CL" dirty="0"/>
          </a:p>
        </p:txBody>
      </p:sp>
      <p:graphicFrame>
        <p:nvGraphicFramePr>
          <p:cNvPr id="5" name="Marcador de contenido 3">
            <a:extLst>
              <a:ext uri="{FF2B5EF4-FFF2-40B4-BE49-F238E27FC236}">
                <a16:creationId xmlns:a16="http://schemas.microsoft.com/office/drawing/2014/main" id="{45452ED0-284B-2476-B694-397902D35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355665"/>
              </p:ext>
            </p:extLst>
          </p:nvPr>
        </p:nvGraphicFramePr>
        <p:xfrm>
          <a:off x="457199" y="2149475"/>
          <a:ext cx="17976851" cy="784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74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591800" cy="3046988"/>
          </a:xfrm>
        </p:spPr>
        <p:txBody>
          <a:bodyPr/>
          <a:lstStyle/>
          <a:p>
            <a:pPr algn="l"/>
            <a:r>
              <a:rPr lang="es-ES" sz="6600" dirty="0"/>
              <a:t>ESPECIFICACIÓN DE REQUISITOS DE</a:t>
            </a:r>
            <a:br>
              <a:rPr lang="es-ES" sz="6600" dirty="0"/>
            </a:br>
            <a:r>
              <a:rPr lang="es-ES" sz="6600" dirty="0"/>
              <a:t>SOFTWARE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ESPECIFICACIÓN DE REQUISITOS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La ERS es una descripción completa del comportamiento del sistema que se va a desarrollar. Esta incluye un conjunto de casos de uso que describe todas las interacciones que tendrán los usuarios con el software.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671050" y="5010822"/>
            <a:ext cx="87630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El objetivo principal de la Especificación de Requisitos del Sistema (ERS) es servir como medio de comunicación entre clientes, usuarios, ingenieros de requisitos y desarrolladores.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C30E53-46E6-8EB5-08AF-C8133A27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4997151"/>
            <a:ext cx="7004050" cy="41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ESPECIFICACIÓN DE REQUISITOS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1008380" y="1844675"/>
            <a:ext cx="174498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Los requerimientos funcionales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Refieren a las acciones y funcionalidades específicas que debe cumplir un sistema o software.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Estos requerimientos describen qué debe hacer el sistema, cómo debe comportarse y qué resultados debe producir.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1032510" y="6387544"/>
            <a:ext cx="957707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un requerimiento funcional para un sistema de reserva de vuelos podría ser "El sistema debe permitir a los usuarios buscar vuelos disponibles, seleccionar un vuelo y realizar la reserva".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D0C432-F3E8-7D59-7551-CBDB4676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850" y="6387544"/>
            <a:ext cx="7339330" cy="307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0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ESPECIFICACIÓN DE REQUISITOS DE SOFTWARE</a:t>
            </a:r>
            <a:endParaRPr lang="es-CL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844675"/>
            <a:ext cx="181356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u="sng" dirty="0"/>
              <a:t>Los requerimientos NO funcionales</a:t>
            </a:r>
          </a:p>
          <a:p>
            <a:pPr algn="just"/>
            <a:endParaRPr lang="es-MX" sz="4000" u="sng" dirty="0"/>
          </a:p>
          <a:p>
            <a:pPr algn="just"/>
            <a:r>
              <a:rPr lang="es-MX" sz="4000" b="0" dirty="0"/>
              <a:t>Se centran en los </a:t>
            </a:r>
            <a:r>
              <a:rPr lang="es-MX" sz="4000" dirty="0"/>
              <a:t>atributos de calidad </a:t>
            </a:r>
            <a:r>
              <a:rPr lang="es-MX" sz="4000" b="0" dirty="0"/>
              <a:t>del sistema, en lugar de las funcionalidades específicas.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Estos requerimientos describen características como el rendimiento, la usabilidad, la seguridad y la confiabilidad del sistema.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542780" y="6380956"/>
            <a:ext cx="957707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Por ejemplo, un requerimiento no funcional para el mismo sistema de reserva de vuelos podría ser "El sistema debe tener un tiempo de respuesta máximo de 2 segundos para mostrar los resultados de búsqueda".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53075A-DD58-0C11-6865-9FBE94BB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6497428"/>
            <a:ext cx="8077200" cy="35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0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3922</TotalTime>
  <Words>1528</Words>
  <Application>Microsoft Office PowerPoint</Application>
  <PresentationFormat>Personalizado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Wingdings</vt:lpstr>
      <vt:lpstr>Office Theme</vt:lpstr>
      <vt:lpstr>Pruebas funcionales y Pruebas no funcionales</vt:lpstr>
      <vt:lpstr>Presentación de PowerPoint</vt:lpstr>
      <vt:lpstr>Presentación de PowerPoint</vt:lpstr>
      <vt:lpstr>REFRESCANDO CONOCIMIENTOS</vt:lpstr>
      <vt:lpstr>REFRESCANDO CONOCIMIENTOS</vt:lpstr>
      <vt:lpstr>ESPECIFICACIÓN DE REQUISITOS DE SOFTWARE</vt:lpstr>
      <vt:lpstr>ESPECIFICACIÓN DE REQUISITOS DE SOFTWARE</vt:lpstr>
      <vt:lpstr>ESPECIFICACIÓN DE REQUISITOS DE SOFTWARE</vt:lpstr>
      <vt:lpstr>ESPECIFICACIÓN DE REQUISITOS DE SOFTWARE</vt:lpstr>
      <vt:lpstr>Presentación de PowerPoint</vt:lpstr>
      <vt:lpstr>PRUEBAS FUNCIONALES</vt:lpstr>
      <vt:lpstr>PRUEBAS FUNCIONALES</vt:lpstr>
      <vt:lpstr>PRUEBAS FUNCIONALES</vt:lpstr>
      <vt:lpstr>PRUEBAS FUNCIONALES</vt:lpstr>
      <vt:lpstr>PRUEBAS FUNCIONALES</vt:lpstr>
      <vt:lpstr>PRUEBAS NO  FUNCIONALES</vt:lpstr>
      <vt:lpstr>PRUEBAS NO FUNCIONALES</vt:lpstr>
      <vt:lpstr>PRUEBAS NO FUNCIONALES</vt:lpstr>
      <vt:lpstr>PRUEBAS NO FUNCIONALES</vt:lpstr>
      <vt:lpstr>PRUEBAS NO FUNCIONALES</vt:lpstr>
      <vt:lpstr>PRUEBAS NO FUNCIONALES</vt:lpstr>
      <vt:lpstr>PRUEBAS NO FUNCIONALES</vt:lpstr>
      <vt:lpstr>PRUEBAS NO FUNCIONALES</vt:lpstr>
      <vt:lpstr>Presentación de PowerPoint</vt:lpstr>
      <vt:lpstr>Conclusiones</vt:lpstr>
      <vt:lpstr>Bibliografía</vt:lpstr>
      <vt:lpstr>¿Qué entendemos por calidad y Calidad de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Guzman Bozo, Jorge</cp:lastModifiedBy>
  <cp:revision>211</cp:revision>
  <dcterms:created xsi:type="dcterms:W3CDTF">2022-07-20T19:15:37Z</dcterms:created>
  <dcterms:modified xsi:type="dcterms:W3CDTF">2023-07-13T20:45:13Z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