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1"/>
  </p:notesMasterIdLst>
  <p:sldIdLst>
    <p:sldId id="261" r:id="rId5"/>
    <p:sldId id="337" r:id="rId6"/>
    <p:sldId id="379" r:id="rId7"/>
    <p:sldId id="380" r:id="rId8"/>
    <p:sldId id="344" r:id="rId9"/>
    <p:sldId id="339" r:id="rId10"/>
    <p:sldId id="381" r:id="rId11"/>
    <p:sldId id="382" r:id="rId12"/>
    <p:sldId id="270" r:id="rId13"/>
    <p:sldId id="353" r:id="rId14"/>
    <p:sldId id="391" r:id="rId15"/>
    <p:sldId id="385" r:id="rId16"/>
    <p:sldId id="392" r:id="rId17"/>
    <p:sldId id="390" r:id="rId18"/>
    <p:sldId id="394" r:id="rId19"/>
    <p:sldId id="393" r:id="rId20"/>
    <p:sldId id="395" r:id="rId21"/>
    <p:sldId id="332" r:id="rId22"/>
    <p:sldId id="372" r:id="rId23"/>
    <p:sldId id="388" r:id="rId24"/>
    <p:sldId id="387" r:id="rId25"/>
    <p:sldId id="389" r:id="rId26"/>
    <p:sldId id="374" r:id="rId27"/>
    <p:sldId id="376" r:id="rId28"/>
    <p:sldId id="383" r:id="rId29"/>
    <p:sldId id="378" r:id="rId30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A77FF-450B-431C-B0EC-9313F793ABEF}" v="32" dt="2023-07-05T19:34:15.27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558"/>
  </p:normalViewPr>
  <p:slideViewPr>
    <p:cSldViewPr>
      <p:cViewPr varScale="1">
        <p:scale>
          <a:sx n="46" d="100"/>
          <a:sy n="46" d="100"/>
        </p:scale>
        <p:origin x="9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zman Bozo, Jorge" userId="7b7a28fc-8d52-4259-bff0-8a9d1dc43ec9" providerId="ADAL" clId="{FFA6CA03-3B4A-45F2-A6A5-0E66EE1B1CF3}"/>
    <pc:docChg chg="undo redo custSel addSld delSld modSld sldOrd">
      <pc:chgData name="Guzman Bozo, Jorge" userId="7b7a28fc-8d52-4259-bff0-8a9d1dc43ec9" providerId="ADAL" clId="{FFA6CA03-3B4A-45F2-A6A5-0E66EE1B1CF3}" dt="2023-06-24T15:21:18.538" v="724"/>
      <pc:docMkLst>
        <pc:docMk/>
      </pc:docMkLst>
      <pc:sldChg chg="modSp mod">
        <pc:chgData name="Guzman Bozo, Jorge" userId="7b7a28fc-8d52-4259-bff0-8a9d1dc43ec9" providerId="ADAL" clId="{FFA6CA03-3B4A-45F2-A6A5-0E66EE1B1CF3}" dt="2023-06-24T14:02:16.129" v="26"/>
        <pc:sldMkLst>
          <pc:docMk/>
          <pc:sldMk cId="3642932644" sldId="261"/>
        </pc:sldMkLst>
        <pc:spChg chg="mod">
          <ac:chgData name="Guzman Bozo, Jorge" userId="7b7a28fc-8d52-4259-bff0-8a9d1dc43ec9" providerId="ADAL" clId="{FFA6CA03-3B4A-45F2-A6A5-0E66EE1B1CF3}" dt="2023-06-24T14:01:48.251" v="1" actId="14100"/>
          <ac:spMkLst>
            <pc:docMk/>
            <pc:sldMk cId="3642932644" sldId="261"/>
            <ac:spMk id="2" creationId="{9570841C-0ACF-DE6F-43AC-3E3396A2923B}"/>
          </ac:spMkLst>
        </pc:spChg>
        <pc:spChg chg="mod">
          <ac:chgData name="Guzman Bozo, Jorge" userId="7b7a28fc-8d52-4259-bff0-8a9d1dc43ec9" providerId="ADAL" clId="{FFA6CA03-3B4A-45F2-A6A5-0E66EE1B1CF3}" dt="2023-06-24T14:02:16.129" v="26"/>
          <ac:spMkLst>
            <pc:docMk/>
            <pc:sldMk cId="3642932644" sldId="261"/>
            <ac:spMk id="3" creationId="{B839BAB8-5980-04D6-9003-ABBE79FC69B7}"/>
          </ac:spMkLst>
        </pc:spChg>
      </pc:sldChg>
      <pc:sldChg chg="modSp mod ord">
        <pc:chgData name="Guzman Bozo, Jorge" userId="7b7a28fc-8d52-4259-bff0-8a9d1dc43ec9" providerId="ADAL" clId="{FFA6CA03-3B4A-45F2-A6A5-0E66EE1B1CF3}" dt="2023-06-24T14:33:57.446" v="337" actId="20577"/>
        <pc:sldMkLst>
          <pc:docMk/>
          <pc:sldMk cId="2257653637" sldId="270"/>
        </pc:sldMkLst>
        <pc:spChg chg="mod">
          <ac:chgData name="Guzman Bozo, Jorge" userId="7b7a28fc-8d52-4259-bff0-8a9d1dc43ec9" providerId="ADAL" clId="{FFA6CA03-3B4A-45F2-A6A5-0E66EE1B1CF3}" dt="2023-06-24T14:33:57.446" v="337" actId="20577"/>
          <ac:spMkLst>
            <pc:docMk/>
            <pc:sldMk cId="2257653637" sldId="270"/>
            <ac:spMk id="4" creationId="{8B7ACE31-74A9-95B3-1599-372FB822D0E6}"/>
          </ac:spMkLst>
        </pc:spChg>
      </pc:sldChg>
      <pc:sldChg chg="modSp del mod">
        <pc:chgData name="Guzman Bozo, Jorge" userId="7b7a28fc-8d52-4259-bff0-8a9d1dc43ec9" providerId="ADAL" clId="{FFA6CA03-3B4A-45F2-A6A5-0E66EE1B1CF3}" dt="2023-06-24T15:11:05.938" v="637" actId="47"/>
        <pc:sldMkLst>
          <pc:docMk/>
          <pc:sldMk cId="3735245215" sldId="327"/>
        </pc:sldMkLst>
        <pc:spChg chg="mod">
          <ac:chgData name="Guzman Bozo, Jorge" userId="7b7a28fc-8d52-4259-bff0-8a9d1dc43ec9" providerId="ADAL" clId="{FFA6CA03-3B4A-45F2-A6A5-0E66EE1B1CF3}" dt="2023-06-24T15:00:59.867" v="614" actId="20577"/>
          <ac:spMkLst>
            <pc:docMk/>
            <pc:sldMk cId="3735245215" sldId="327"/>
            <ac:spMk id="2" creationId="{31624723-9968-7E43-AF4C-4EA396BDB1BC}"/>
          </ac:spMkLst>
        </pc:spChg>
      </pc:sldChg>
      <pc:sldChg chg="modSp mod">
        <pc:chgData name="Guzman Bozo, Jorge" userId="7b7a28fc-8d52-4259-bff0-8a9d1dc43ec9" providerId="ADAL" clId="{FFA6CA03-3B4A-45F2-A6A5-0E66EE1B1CF3}" dt="2023-06-24T15:07:35.814" v="636" actId="20577"/>
        <pc:sldMkLst>
          <pc:docMk/>
          <pc:sldMk cId="1520246413" sldId="332"/>
        </pc:sldMkLst>
        <pc:spChg chg="mod">
          <ac:chgData name="Guzman Bozo, Jorge" userId="7b7a28fc-8d52-4259-bff0-8a9d1dc43ec9" providerId="ADAL" clId="{FFA6CA03-3B4A-45F2-A6A5-0E66EE1B1CF3}" dt="2023-06-24T15:07:35.814" v="636" actId="20577"/>
          <ac:spMkLst>
            <pc:docMk/>
            <pc:sldMk cId="1520246413" sldId="332"/>
            <ac:spMk id="2" creationId="{E07D15BE-E3B2-F743-9878-F149B7D92C0C}"/>
          </ac:spMkLst>
        </pc:spChg>
        <pc:spChg chg="mod">
          <ac:chgData name="Guzman Bozo, Jorge" userId="7b7a28fc-8d52-4259-bff0-8a9d1dc43ec9" providerId="ADAL" clId="{FFA6CA03-3B4A-45F2-A6A5-0E66EE1B1CF3}" dt="2023-06-24T15:07:17.377" v="617" actId="20577"/>
          <ac:spMkLst>
            <pc:docMk/>
            <pc:sldMk cId="1520246413" sldId="332"/>
            <ac:spMk id="3" creationId="{9224DE7A-4464-F54B-B074-7663E7D43917}"/>
          </ac:spMkLst>
        </pc:spChg>
      </pc:sldChg>
      <pc:sldChg chg="del">
        <pc:chgData name="Guzman Bozo, Jorge" userId="7b7a28fc-8d52-4259-bff0-8a9d1dc43ec9" providerId="ADAL" clId="{FFA6CA03-3B4A-45F2-A6A5-0E66EE1B1CF3}" dt="2023-06-24T15:19:13.105" v="701" actId="47"/>
        <pc:sldMkLst>
          <pc:docMk/>
          <pc:sldMk cId="979712662" sldId="334"/>
        </pc:sldMkLst>
      </pc:sldChg>
      <pc:sldChg chg="delSp modSp mod">
        <pc:chgData name="Guzman Bozo, Jorge" userId="7b7a28fc-8d52-4259-bff0-8a9d1dc43ec9" providerId="ADAL" clId="{FFA6CA03-3B4A-45F2-A6A5-0E66EE1B1CF3}" dt="2023-06-24T15:20:24.504" v="721" actId="20577"/>
        <pc:sldMkLst>
          <pc:docMk/>
          <pc:sldMk cId="3979444189" sldId="337"/>
        </pc:sldMkLst>
        <pc:spChg chg="del">
          <ac:chgData name="Guzman Bozo, Jorge" userId="7b7a28fc-8d52-4259-bff0-8a9d1dc43ec9" providerId="ADAL" clId="{FFA6CA03-3B4A-45F2-A6A5-0E66EE1B1CF3}" dt="2023-06-24T15:19:57.539" v="705" actId="478"/>
          <ac:spMkLst>
            <pc:docMk/>
            <pc:sldMk cId="3979444189" sldId="337"/>
            <ac:spMk id="2" creationId="{742CB9A8-3F8A-B668-ED24-0AA7761B81B1}"/>
          </ac:spMkLst>
        </pc:spChg>
        <pc:spChg chg="del">
          <ac:chgData name="Guzman Bozo, Jorge" userId="7b7a28fc-8d52-4259-bff0-8a9d1dc43ec9" providerId="ADAL" clId="{FFA6CA03-3B4A-45F2-A6A5-0E66EE1B1CF3}" dt="2023-06-24T15:19:53.704" v="704" actId="478"/>
          <ac:spMkLst>
            <pc:docMk/>
            <pc:sldMk cId="3979444189" sldId="337"/>
            <ac:spMk id="4" creationId="{7447E213-8CB4-3809-6F37-C42FC2C1CC1D}"/>
          </ac:spMkLst>
        </pc:spChg>
        <pc:spChg chg="mod">
          <ac:chgData name="Guzman Bozo, Jorge" userId="7b7a28fc-8d52-4259-bff0-8a9d1dc43ec9" providerId="ADAL" clId="{FFA6CA03-3B4A-45F2-A6A5-0E66EE1B1CF3}" dt="2023-06-24T14:33:42.691" v="318" actId="20577"/>
          <ac:spMkLst>
            <pc:docMk/>
            <pc:sldMk cId="3979444189" sldId="337"/>
            <ac:spMk id="12" creationId="{BB375BB0-38DE-5947-A049-E37CBB392147}"/>
          </ac:spMkLst>
        </pc:spChg>
        <pc:spChg chg="del">
          <ac:chgData name="Guzman Bozo, Jorge" userId="7b7a28fc-8d52-4259-bff0-8a9d1dc43ec9" providerId="ADAL" clId="{FFA6CA03-3B4A-45F2-A6A5-0E66EE1B1CF3}" dt="2023-06-24T15:19:59.693" v="707" actId="478"/>
          <ac:spMkLst>
            <pc:docMk/>
            <pc:sldMk cId="3979444189" sldId="337"/>
            <ac:spMk id="13" creationId="{EE8DCEDB-0701-9E4F-B841-31F2AEF95FCF}"/>
          </ac:spMkLst>
        </pc:spChg>
        <pc:spChg chg="del">
          <ac:chgData name="Guzman Bozo, Jorge" userId="7b7a28fc-8d52-4259-bff0-8a9d1dc43ec9" providerId="ADAL" clId="{FFA6CA03-3B4A-45F2-A6A5-0E66EE1B1CF3}" dt="2023-06-24T15:19:53.704" v="704" actId="478"/>
          <ac:spMkLst>
            <pc:docMk/>
            <pc:sldMk cId="3979444189" sldId="337"/>
            <ac:spMk id="15" creationId="{AC1579C5-4858-4D42-8518-8DA881E7E42D}"/>
          </ac:spMkLst>
        </pc:spChg>
        <pc:spChg chg="mod">
          <ac:chgData name="Guzman Bozo, Jorge" userId="7b7a28fc-8d52-4259-bff0-8a9d1dc43ec9" providerId="ADAL" clId="{FFA6CA03-3B4A-45F2-A6A5-0E66EE1B1CF3}" dt="2023-06-24T15:20:24.504" v="721" actId="20577"/>
          <ac:spMkLst>
            <pc:docMk/>
            <pc:sldMk cId="3979444189" sldId="337"/>
            <ac:spMk id="16" creationId="{5AD2299A-27D1-AA45-A043-C0D64B734853}"/>
          </ac:spMkLst>
        </pc:spChg>
        <pc:spChg chg="del">
          <ac:chgData name="Guzman Bozo, Jorge" userId="7b7a28fc-8d52-4259-bff0-8a9d1dc43ec9" providerId="ADAL" clId="{FFA6CA03-3B4A-45F2-A6A5-0E66EE1B1CF3}" dt="2023-06-24T15:19:58.589" v="706" actId="478"/>
          <ac:spMkLst>
            <pc:docMk/>
            <pc:sldMk cId="3979444189" sldId="337"/>
            <ac:spMk id="17" creationId="{B7BC9C2C-1609-FF42-8176-8EB1FA8D8551}"/>
          </ac:spMkLst>
        </pc:spChg>
        <pc:spChg chg="del">
          <ac:chgData name="Guzman Bozo, Jorge" userId="7b7a28fc-8d52-4259-bff0-8a9d1dc43ec9" providerId="ADAL" clId="{FFA6CA03-3B4A-45F2-A6A5-0E66EE1B1CF3}" dt="2023-06-24T15:19:53.704" v="704" actId="478"/>
          <ac:spMkLst>
            <pc:docMk/>
            <pc:sldMk cId="3979444189" sldId="337"/>
            <ac:spMk id="19" creationId="{20BE2EF9-7124-C94F-B2CA-C7A9C485A48E}"/>
          </ac:spMkLst>
        </pc:spChg>
        <pc:spChg chg="mod">
          <ac:chgData name="Guzman Bozo, Jorge" userId="7b7a28fc-8d52-4259-bff0-8a9d1dc43ec9" providerId="ADAL" clId="{FFA6CA03-3B4A-45F2-A6A5-0E66EE1B1CF3}" dt="2023-06-24T14:03:03.961" v="43" actId="20577"/>
          <ac:spMkLst>
            <pc:docMk/>
            <pc:sldMk cId="3979444189" sldId="337"/>
            <ac:spMk id="21" creationId="{325E44F9-8B81-FD43-8DCF-00283585DD6D}"/>
          </ac:spMkLst>
        </pc:spChg>
      </pc:sldChg>
      <pc:sldChg chg="addSp modSp mod">
        <pc:chgData name="Guzman Bozo, Jorge" userId="7b7a28fc-8d52-4259-bff0-8a9d1dc43ec9" providerId="ADAL" clId="{FFA6CA03-3B4A-45F2-A6A5-0E66EE1B1CF3}" dt="2023-06-24T14:08:10.037" v="102" actId="14100"/>
        <pc:sldMkLst>
          <pc:docMk/>
          <pc:sldMk cId="214962392" sldId="339"/>
        </pc:sldMkLst>
        <pc:spChg chg="mod">
          <ac:chgData name="Guzman Bozo, Jorge" userId="7b7a28fc-8d52-4259-bff0-8a9d1dc43ec9" providerId="ADAL" clId="{FFA6CA03-3B4A-45F2-A6A5-0E66EE1B1CF3}" dt="2023-06-24T14:03:31.413" v="63" actId="5793"/>
          <ac:spMkLst>
            <pc:docMk/>
            <pc:sldMk cId="214962392" sldId="339"/>
            <ac:spMk id="2" creationId="{1F11FCC6-3B49-9D46-8B62-80E94C906F0A}"/>
          </ac:spMkLst>
        </pc:spChg>
        <pc:spChg chg="add mod">
          <ac:chgData name="Guzman Bozo, Jorge" userId="7b7a28fc-8d52-4259-bff0-8a9d1dc43ec9" providerId="ADAL" clId="{FFA6CA03-3B4A-45F2-A6A5-0E66EE1B1CF3}" dt="2023-06-24T14:08:02.746" v="100" actId="123"/>
          <ac:spMkLst>
            <pc:docMk/>
            <pc:sldMk cId="214962392" sldId="339"/>
            <ac:spMk id="3" creationId="{052FBD23-F91F-13EF-5811-E0CBB6883C5D}"/>
          </ac:spMkLst>
        </pc:spChg>
        <pc:spChg chg="add mod">
          <ac:chgData name="Guzman Bozo, Jorge" userId="7b7a28fc-8d52-4259-bff0-8a9d1dc43ec9" providerId="ADAL" clId="{FFA6CA03-3B4A-45F2-A6A5-0E66EE1B1CF3}" dt="2023-06-24T14:08:10.037" v="102" actId="14100"/>
          <ac:spMkLst>
            <pc:docMk/>
            <pc:sldMk cId="214962392" sldId="339"/>
            <ac:spMk id="4" creationId="{385C8AD2-450C-AF33-1D3E-6773B0BA106F}"/>
          </ac:spMkLst>
        </pc:spChg>
        <pc:picChg chg="add mod ord">
          <ac:chgData name="Guzman Bozo, Jorge" userId="7b7a28fc-8d52-4259-bff0-8a9d1dc43ec9" providerId="ADAL" clId="{FFA6CA03-3B4A-45F2-A6A5-0E66EE1B1CF3}" dt="2023-06-24T14:08:05.326" v="101" actId="1076"/>
          <ac:picMkLst>
            <pc:docMk/>
            <pc:sldMk cId="214962392" sldId="339"/>
            <ac:picMk id="5" creationId="{497ECCC6-EFD4-6E2F-0220-DB6B15C2AE77}"/>
          </ac:picMkLst>
        </pc:picChg>
      </pc:sldChg>
      <pc:sldChg chg="del">
        <pc:chgData name="Guzman Bozo, Jorge" userId="7b7a28fc-8d52-4259-bff0-8a9d1dc43ec9" providerId="ADAL" clId="{FFA6CA03-3B4A-45F2-A6A5-0E66EE1B1CF3}" dt="2023-06-24T14:44:54.425" v="574" actId="47"/>
        <pc:sldMkLst>
          <pc:docMk/>
          <pc:sldMk cId="717399983" sldId="340"/>
        </pc:sldMkLst>
      </pc:sldChg>
      <pc:sldChg chg="del">
        <pc:chgData name="Guzman Bozo, Jorge" userId="7b7a28fc-8d52-4259-bff0-8a9d1dc43ec9" providerId="ADAL" clId="{FFA6CA03-3B4A-45F2-A6A5-0E66EE1B1CF3}" dt="2023-06-24T15:01:03.741" v="615" actId="47"/>
        <pc:sldMkLst>
          <pc:docMk/>
          <pc:sldMk cId="1067811435" sldId="341"/>
        </pc:sldMkLst>
      </pc:sldChg>
      <pc:sldChg chg="del">
        <pc:chgData name="Guzman Bozo, Jorge" userId="7b7a28fc-8d52-4259-bff0-8a9d1dc43ec9" providerId="ADAL" clId="{FFA6CA03-3B4A-45F2-A6A5-0E66EE1B1CF3}" dt="2023-06-24T15:19:11.477" v="700" actId="47"/>
        <pc:sldMkLst>
          <pc:docMk/>
          <pc:sldMk cId="3056958803" sldId="342"/>
        </pc:sldMkLst>
      </pc:sldChg>
      <pc:sldChg chg="del">
        <pc:chgData name="Guzman Bozo, Jorge" userId="7b7a28fc-8d52-4259-bff0-8a9d1dc43ec9" providerId="ADAL" clId="{FFA6CA03-3B4A-45F2-A6A5-0E66EE1B1CF3}" dt="2023-06-24T15:19:17.177" v="703" actId="47"/>
        <pc:sldMkLst>
          <pc:docMk/>
          <pc:sldMk cId="2209943334" sldId="343"/>
        </pc:sldMkLst>
      </pc:sldChg>
      <pc:sldChg chg="modSp mod">
        <pc:chgData name="Guzman Bozo, Jorge" userId="7b7a28fc-8d52-4259-bff0-8a9d1dc43ec9" providerId="ADAL" clId="{FFA6CA03-3B4A-45F2-A6A5-0E66EE1B1CF3}" dt="2023-06-24T14:03:13.792" v="50" actId="20577"/>
        <pc:sldMkLst>
          <pc:docMk/>
          <pc:sldMk cId="3117571071" sldId="344"/>
        </pc:sldMkLst>
        <pc:spChg chg="mod">
          <ac:chgData name="Guzman Bozo, Jorge" userId="7b7a28fc-8d52-4259-bff0-8a9d1dc43ec9" providerId="ADAL" clId="{FFA6CA03-3B4A-45F2-A6A5-0E66EE1B1CF3}" dt="2023-06-24T14:03:13.792" v="50" actId="20577"/>
          <ac:spMkLst>
            <pc:docMk/>
            <pc:sldMk cId="3117571071" sldId="344"/>
            <ac:spMk id="3" creationId="{87A9F761-F66D-564C-A85F-5D24B1E7B998}"/>
          </ac:spMkLst>
        </pc:spChg>
      </pc:sldChg>
      <pc:sldChg chg="del">
        <pc:chgData name="Guzman Bozo, Jorge" userId="7b7a28fc-8d52-4259-bff0-8a9d1dc43ec9" providerId="ADAL" clId="{FFA6CA03-3B4A-45F2-A6A5-0E66EE1B1CF3}" dt="2023-06-24T15:19:15.589" v="702" actId="47"/>
        <pc:sldMkLst>
          <pc:docMk/>
          <pc:sldMk cId="1757146808" sldId="345"/>
        </pc:sldMkLst>
      </pc:sldChg>
      <pc:sldChg chg="delSp modSp add mod">
        <pc:chgData name="Guzman Bozo, Jorge" userId="7b7a28fc-8d52-4259-bff0-8a9d1dc43ec9" providerId="ADAL" clId="{FFA6CA03-3B4A-45F2-A6A5-0E66EE1B1CF3}" dt="2023-06-24T14:10:55.244" v="115" actId="2710"/>
        <pc:sldMkLst>
          <pc:docMk/>
          <pc:sldMk cId="1944698348" sldId="346"/>
        </pc:sldMkLst>
        <pc:spChg chg="mod">
          <ac:chgData name="Guzman Bozo, Jorge" userId="7b7a28fc-8d52-4259-bff0-8a9d1dc43ec9" providerId="ADAL" clId="{FFA6CA03-3B4A-45F2-A6A5-0E66EE1B1CF3}" dt="2023-06-24T14:10:55.244" v="115" actId="2710"/>
          <ac:spMkLst>
            <pc:docMk/>
            <pc:sldMk cId="1944698348" sldId="346"/>
            <ac:spMk id="3" creationId="{052FBD23-F91F-13EF-5811-E0CBB6883C5D}"/>
          </ac:spMkLst>
        </pc:spChg>
        <pc:spChg chg="del">
          <ac:chgData name="Guzman Bozo, Jorge" userId="7b7a28fc-8d52-4259-bff0-8a9d1dc43ec9" providerId="ADAL" clId="{FFA6CA03-3B4A-45F2-A6A5-0E66EE1B1CF3}" dt="2023-06-24T14:09:42.457" v="105" actId="478"/>
          <ac:spMkLst>
            <pc:docMk/>
            <pc:sldMk cId="1944698348" sldId="346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FA6CA03-3B4A-45F2-A6A5-0E66EE1B1CF3}" dt="2023-06-24T14:09:43.284" v="106" actId="478"/>
          <ac:picMkLst>
            <pc:docMk/>
            <pc:sldMk cId="1944698348" sldId="346"/>
            <ac:picMk id="5" creationId="{497ECCC6-EFD4-6E2F-0220-DB6B15C2AE77}"/>
          </ac:picMkLst>
        </pc:picChg>
      </pc:sldChg>
      <pc:sldChg chg="addSp delSp modSp add mod ord">
        <pc:chgData name="Guzman Bozo, Jorge" userId="7b7a28fc-8d52-4259-bff0-8a9d1dc43ec9" providerId="ADAL" clId="{FFA6CA03-3B4A-45F2-A6A5-0E66EE1B1CF3}" dt="2023-06-24T14:12:01.906" v="129" actId="1076"/>
        <pc:sldMkLst>
          <pc:docMk/>
          <pc:sldMk cId="1299411710" sldId="347"/>
        </pc:sldMkLst>
        <pc:spChg chg="mod">
          <ac:chgData name="Guzman Bozo, Jorge" userId="7b7a28fc-8d52-4259-bff0-8a9d1dc43ec9" providerId="ADAL" clId="{FFA6CA03-3B4A-45F2-A6A5-0E66EE1B1CF3}" dt="2023-06-24T14:11:20.890" v="120" actId="122"/>
          <ac:spMkLst>
            <pc:docMk/>
            <pc:sldMk cId="1299411710" sldId="347"/>
            <ac:spMk id="3" creationId="{052FBD23-F91F-13EF-5811-E0CBB6883C5D}"/>
          </ac:spMkLst>
        </pc:spChg>
        <pc:spChg chg="del">
          <ac:chgData name="Guzman Bozo, Jorge" userId="7b7a28fc-8d52-4259-bff0-8a9d1dc43ec9" providerId="ADAL" clId="{FFA6CA03-3B4A-45F2-A6A5-0E66EE1B1CF3}" dt="2023-06-24T14:11:24.521" v="122" actId="478"/>
          <ac:spMkLst>
            <pc:docMk/>
            <pc:sldMk cId="1299411710" sldId="347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FA6CA03-3B4A-45F2-A6A5-0E66EE1B1CF3}" dt="2023-06-24T14:11:23.002" v="121" actId="478"/>
          <ac:picMkLst>
            <pc:docMk/>
            <pc:sldMk cId="1299411710" sldId="347"/>
            <ac:picMk id="5" creationId="{497ECCC6-EFD4-6E2F-0220-DB6B15C2AE77}"/>
          </ac:picMkLst>
        </pc:picChg>
        <pc:picChg chg="add mod">
          <ac:chgData name="Guzman Bozo, Jorge" userId="7b7a28fc-8d52-4259-bff0-8a9d1dc43ec9" providerId="ADAL" clId="{FFA6CA03-3B4A-45F2-A6A5-0E66EE1B1CF3}" dt="2023-06-24T14:11:53.140" v="128" actId="1076"/>
          <ac:picMkLst>
            <pc:docMk/>
            <pc:sldMk cId="1299411710" sldId="347"/>
            <ac:picMk id="6" creationId="{E8FCE2AA-4FCB-4B8F-9B4E-F596DC7637DE}"/>
          </ac:picMkLst>
        </pc:picChg>
        <pc:picChg chg="add mod">
          <ac:chgData name="Guzman Bozo, Jorge" userId="7b7a28fc-8d52-4259-bff0-8a9d1dc43ec9" providerId="ADAL" clId="{FFA6CA03-3B4A-45F2-A6A5-0E66EE1B1CF3}" dt="2023-06-24T14:12:01.906" v="129" actId="1076"/>
          <ac:picMkLst>
            <pc:docMk/>
            <pc:sldMk cId="1299411710" sldId="347"/>
            <ac:picMk id="7" creationId="{49DD4C9F-C6A7-5B42-0119-409FE3898F82}"/>
          </ac:picMkLst>
        </pc:picChg>
      </pc:sldChg>
      <pc:sldChg chg="modSp add del mod ord">
        <pc:chgData name="Guzman Bozo, Jorge" userId="7b7a28fc-8d52-4259-bff0-8a9d1dc43ec9" providerId="ADAL" clId="{FFA6CA03-3B4A-45F2-A6A5-0E66EE1B1CF3}" dt="2023-06-24T14:19:37.535" v="152" actId="47"/>
        <pc:sldMkLst>
          <pc:docMk/>
          <pc:sldMk cId="1999548604" sldId="348"/>
        </pc:sldMkLst>
        <pc:spChg chg="mod">
          <ac:chgData name="Guzman Bozo, Jorge" userId="7b7a28fc-8d52-4259-bff0-8a9d1dc43ec9" providerId="ADAL" clId="{FFA6CA03-3B4A-45F2-A6A5-0E66EE1B1CF3}" dt="2023-06-24T14:12:38.878" v="148" actId="20577"/>
          <ac:spMkLst>
            <pc:docMk/>
            <pc:sldMk cId="1999548604" sldId="348"/>
            <ac:spMk id="3" creationId="{052FBD23-F91F-13EF-5811-E0CBB6883C5D}"/>
          </ac:spMkLst>
        </pc:spChg>
      </pc:sldChg>
      <pc:sldChg chg="addSp delSp modSp add mod ord">
        <pc:chgData name="Guzman Bozo, Jorge" userId="7b7a28fc-8d52-4259-bff0-8a9d1dc43ec9" providerId="ADAL" clId="{FFA6CA03-3B4A-45F2-A6A5-0E66EE1B1CF3}" dt="2023-06-24T14:25:00.906" v="236" actId="1076"/>
        <pc:sldMkLst>
          <pc:docMk/>
          <pc:sldMk cId="1043201553" sldId="349"/>
        </pc:sldMkLst>
        <pc:spChg chg="add del mod">
          <ac:chgData name="Guzman Bozo, Jorge" userId="7b7a28fc-8d52-4259-bff0-8a9d1dc43ec9" providerId="ADAL" clId="{FFA6CA03-3B4A-45F2-A6A5-0E66EE1B1CF3}" dt="2023-06-24T14:20:52.057" v="196" actId="122"/>
          <ac:spMkLst>
            <pc:docMk/>
            <pc:sldMk cId="1043201553" sldId="349"/>
            <ac:spMk id="3" creationId="{052FBD23-F91F-13EF-5811-E0CBB6883C5D}"/>
          </ac:spMkLst>
        </pc:spChg>
        <pc:spChg chg="mod">
          <ac:chgData name="Guzman Bozo, Jorge" userId="7b7a28fc-8d52-4259-bff0-8a9d1dc43ec9" providerId="ADAL" clId="{FFA6CA03-3B4A-45F2-A6A5-0E66EE1B1CF3}" dt="2023-06-24T14:25:00.906" v="236" actId="1076"/>
          <ac:spMkLst>
            <pc:docMk/>
            <pc:sldMk cId="1043201553" sldId="349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FA6CA03-3B4A-45F2-A6A5-0E66EE1B1CF3}" dt="2023-06-24T14:19:42.949" v="154" actId="478"/>
          <ac:picMkLst>
            <pc:docMk/>
            <pc:sldMk cId="1043201553" sldId="349"/>
            <ac:picMk id="5" creationId="{497ECCC6-EFD4-6E2F-0220-DB6B15C2AE77}"/>
          </ac:picMkLst>
        </pc:picChg>
        <pc:picChg chg="add del mod">
          <ac:chgData name="Guzman Bozo, Jorge" userId="7b7a28fc-8d52-4259-bff0-8a9d1dc43ec9" providerId="ADAL" clId="{FFA6CA03-3B4A-45F2-A6A5-0E66EE1B1CF3}" dt="2023-06-24T14:22:47.096" v="213" actId="478"/>
          <ac:picMkLst>
            <pc:docMk/>
            <pc:sldMk cId="1043201553" sldId="349"/>
            <ac:picMk id="7" creationId="{1EC31286-40DF-3EF4-1350-8D81E2663B50}"/>
          </ac:picMkLst>
        </pc:picChg>
        <pc:picChg chg="add del mod modCrop">
          <ac:chgData name="Guzman Bozo, Jorge" userId="7b7a28fc-8d52-4259-bff0-8a9d1dc43ec9" providerId="ADAL" clId="{FFA6CA03-3B4A-45F2-A6A5-0E66EE1B1CF3}" dt="2023-06-24T14:24:18.242" v="229" actId="478"/>
          <ac:picMkLst>
            <pc:docMk/>
            <pc:sldMk cId="1043201553" sldId="349"/>
            <ac:picMk id="9" creationId="{3313026A-CEA9-5EA9-4033-CB8C14DFC825}"/>
          </ac:picMkLst>
        </pc:picChg>
        <pc:picChg chg="add del mod">
          <ac:chgData name="Guzman Bozo, Jorge" userId="7b7a28fc-8d52-4259-bff0-8a9d1dc43ec9" providerId="ADAL" clId="{FFA6CA03-3B4A-45F2-A6A5-0E66EE1B1CF3}" dt="2023-06-24T14:24:18.242" v="229" actId="478"/>
          <ac:picMkLst>
            <pc:docMk/>
            <pc:sldMk cId="1043201553" sldId="349"/>
            <ac:picMk id="11" creationId="{5B371684-7097-62E6-F4AD-F52E9F40B7A1}"/>
          </ac:picMkLst>
        </pc:picChg>
        <pc:picChg chg="add del mod">
          <ac:chgData name="Guzman Bozo, Jorge" userId="7b7a28fc-8d52-4259-bff0-8a9d1dc43ec9" providerId="ADAL" clId="{FFA6CA03-3B4A-45F2-A6A5-0E66EE1B1CF3}" dt="2023-06-24T14:24:18.242" v="229" actId="478"/>
          <ac:picMkLst>
            <pc:docMk/>
            <pc:sldMk cId="1043201553" sldId="349"/>
            <ac:picMk id="13" creationId="{B5134120-D12B-6CDC-EB79-7C98C388D485}"/>
          </ac:picMkLst>
        </pc:picChg>
        <pc:picChg chg="add del mod">
          <ac:chgData name="Guzman Bozo, Jorge" userId="7b7a28fc-8d52-4259-bff0-8a9d1dc43ec9" providerId="ADAL" clId="{FFA6CA03-3B4A-45F2-A6A5-0E66EE1B1CF3}" dt="2023-06-24T14:24:18.242" v="229" actId="478"/>
          <ac:picMkLst>
            <pc:docMk/>
            <pc:sldMk cId="1043201553" sldId="349"/>
            <ac:picMk id="15" creationId="{737E3B34-1866-D2BF-E722-1EDA51785253}"/>
          </ac:picMkLst>
        </pc:picChg>
        <pc:picChg chg="add del mod">
          <ac:chgData name="Guzman Bozo, Jorge" userId="7b7a28fc-8d52-4259-bff0-8a9d1dc43ec9" providerId="ADAL" clId="{FFA6CA03-3B4A-45F2-A6A5-0E66EE1B1CF3}" dt="2023-06-24T14:24:18.242" v="229" actId="478"/>
          <ac:picMkLst>
            <pc:docMk/>
            <pc:sldMk cId="1043201553" sldId="349"/>
            <ac:picMk id="17" creationId="{43B50E41-8EE9-BF11-E5C5-26E09B9007DE}"/>
          </ac:picMkLst>
        </pc:picChg>
        <pc:picChg chg="add del mod">
          <ac:chgData name="Guzman Bozo, Jorge" userId="7b7a28fc-8d52-4259-bff0-8a9d1dc43ec9" providerId="ADAL" clId="{FFA6CA03-3B4A-45F2-A6A5-0E66EE1B1CF3}" dt="2023-06-24T14:24:18.242" v="229" actId="478"/>
          <ac:picMkLst>
            <pc:docMk/>
            <pc:sldMk cId="1043201553" sldId="349"/>
            <ac:picMk id="19" creationId="{43EE31DC-F03F-12FA-A48E-B462AC100468}"/>
          </ac:picMkLst>
        </pc:picChg>
        <pc:picChg chg="add mod">
          <ac:chgData name="Guzman Bozo, Jorge" userId="7b7a28fc-8d52-4259-bff0-8a9d1dc43ec9" providerId="ADAL" clId="{FFA6CA03-3B4A-45F2-A6A5-0E66EE1B1CF3}" dt="2023-06-24T14:24:24.640" v="232" actId="1076"/>
          <ac:picMkLst>
            <pc:docMk/>
            <pc:sldMk cId="1043201553" sldId="349"/>
            <ac:picMk id="21" creationId="{9758711F-BEF3-64C4-74BB-A45DA01E31A0}"/>
          </ac:picMkLst>
        </pc:picChg>
      </pc:sldChg>
      <pc:sldChg chg="addSp delSp modSp add mod ord">
        <pc:chgData name="Guzman Bozo, Jorge" userId="7b7a28fc-8d52-4259-bff0-8a9d1dc43ec9" providerId="ADAL" clId="{FFA6CA03-3B4A-45F2-A6A5-0E66EE1B1CF3}" dt="2023-06-24T14:28:17.443" v="263" actId="1076"/>
        <pc:sldMkLst>
          <pc:docMk/>
          <pc:sldMk cId="3579523110" sldId="350"/>
        </pc:sldMkLst>
        <pc:spChg chg="mod">
          <ac:chgData name="Guzman Bozo, Jorge" userId="7b7a28fc-8d52-4259-bff0-8a9d1dc43ec9" providerId="ADAL" clId="{FFA6CA03-3B4A-45F2-A6A5-0E66EE1B1CF3}" dt="2023-06-24T14:25:53.427" v="250" actId="20577"/>
          <ac:spMkLst>
            <pc:docMk/>
            <pc:sldMk cId="3579523110" sldId="350"/>
            <ac:spMk id="3" creationId="{052FBD23-F91F-13EF-5811-E0CBB6883C5D}"/>
          </ac:spMkLst>
        </pc:spChg>
        <pc:spChg chg="mod">
          <ac:chgData name="Guzman Bozo, Jorge" userId="7b7a28fc-8d52-4259-bff0-8a9d1dc43ec9" providerId="ADAL" clId="{FFA6CA03-3B4A-45F2-A6A5-0E66EE1B1CF3}" dt="2023-06-24T14:26:14.612" v="253" actId="12"/>
          <ac:spMkLst>
            <pc:docMk/>
            <pc:sldMk cId="3579523110" sldId="350"/>
            <ac:spMk id="4" creationId="{385C8AD2-450C-AF33-1D3E-6773B0BA106F}"/>
          </ac:spMkLst>
        </pc:spChg>
        <pc:spChg chg="add mod">
          <ac:chgData name="Guzman Bozo, Jorge" userId="7b7a28fc-8d52-4259-bff0-8a9d1dc43ec9" providerId="ADAL" clId="{FFA6CA03-3B4A-45F2-A6A5-0E66EE1B1CF3}" dt="2023-06-24T14:28:17.443" v="263" actId="1076"/>
          <ac:spMkLst>
            <pc:docMk/>
            <pc:sldMk cId="3579523110" sldId="350"/>
            <ac:spMk id="6" creationId="{987FBB34-F32B-CD47-9A1A-9E81DA781A5E}"/>
          </ac:spMkLst>
        </pc:spChg>
        <pc:picChg chg="del">
          <ac:chgData name="Guzman Bozo, Jorge" userId="7b7a28fc-8d52-4259-bff0-8a9d1dc43ec9" providerId="ADAL" clId="{FFA6CA03-3B4A-45F2-A6A5-0E66EE1B1CF3}" dt="2023-06-24T14:25:42.275" v="243" actId="478"/>
          <ac:picMkLst>
            <pc:docMk/>
            <pc:sldMk cId="3579523110" sldId="350"/>
            <ac:picMk id="5" creationId="{497ECCC6-EFD4-6E2F-0220-DB6B15C2AE77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4:31:59.572" v="290" actId="1076"/>
        <pc:sldMkLst>
          <pc:docMk/>
          <pc:sldMk cId="1854663312" sldId="351"/>
        </pc:sldMkLst>
        <pc:spChg chg="mod">
          <ac:chgData name="Guzman Bozo, Jorge" userId="7b7a28fc-8d52-4259-bff0-8a9d1dc43ec9" providerId="ADAL" clId="{FFA6CA03-3B4A-45F2-A6A5-0E66EE1B1CF3}" dt="2023-06-24T14:28:43.246" v="266" actId="120"/>
          <ac:spMkLst>
            <pc:docMk/>
            <pc:sldMk cId="1854663312" sldId="351"/>
            <ac:spMk id="3" creationId="{052FBD23-F91F-13EF-5811-E0CBB6883C5D}"/>
          </ac:spMkLst>
        </pc:spChg>
        <pc:spChg chg="mod">
          <ac:chgData name="Guzman Bozo, Jorge" userId="7b7a28fc-8d52-4259-bff0-8a9d1dc43ec9" providerId="ADAL" clId="{FFA6CA03-3B4A-45F2-A6A5-0E66EE1B1CF3}" dt="2023-06-24T14:29:01.360" v="268" actId="12"/>
          <ac:spMkLst>
            <pc:docMk/>
            <pc:sldMk cId="1854663312" sldId="351"/>
            <ac:spMk id="4" creationId="{385C8AD2-450C-AF33-1D3E-6773B0BA106F}"/>
          </ac:spMkLst>
        </pc:spChg>
        <pc:spChg chg="del">
          <ac:chgData name="Guzman Bozo, Jorge" userId="7b7a28fc-8d52-4259-bff0-8a9d1dc43ec9" providerId="ADAL" clId="{FFA6CA03-3B4A-45F2-A6A5-0E66EE1B1CF3}" dt="2023-06-24T14:29:06.572" v="270" actId="478"/>
          <ac:spMkLst>
            <pc:docMk/>
            <pc:sldMk cId="1854663312" sldId="351"/>
            <ac:spMk id="6" creationId="{987FBB34-F32B-CD47-9A1A-9E81DA781A5E}"/>
          </ac:spMkLst>
        </pc:spChg>
        <pc:spChg chg="add mod">
          <ac:chgData name="Guzman Bozo, Jorge" userId="7b7a28fc-8d52-4259-bff0-8a9d1dc43ec9" providerId="ADAL" clId="{FFA6CA03-3B4A-45F2-A6A5-0E66EE1B1CF3}" dt="2023-06-24T14:31:59.572" v="290" actId="1076"/>
          <ac:spMkLst>
            <pc:docMk/>
            <pc:sldMk cId="1854663312" sldId="351"/>
            <ac:spMk id="8" creationId="{A1186546-2B8E-4A7E-6898-FEB5C8B34B2F}"/>
          </ac:spMkLst>
        </pc:spChg>
        <pc:spChg chg="add del">
          <ac:chgData name="Guzman Bozo, Jorge" userId="7b7a28fc-8d52-4259-bff0-8a9d1dc43ec9" providerId="ADAL" clId="{FFA6CA03-3B4A-45F2-A6A5-0E66EE1B1CF3}" dt="2023-06-24T14:31:46.507" v="288" actId="478"/>
          <ac:spMkLst>
            <pc:docMk/>
            <pc:sldMk cId="1854663312" sldId="351"/>
            <ac:spMk id="10" creationId="{87AD98D2-FEF8-0ADA-F8A3-2BD50F461EDF}"/>
          </ac:spMkLst>
        </pc:spChg>
        <pc:picChg chg="add mod">
          <ac:chgData name="Guzman Bozo, Jorge" userId="7b7a28fc-8d52-4259-bff0-8a9d1dc43ec9" providerId="ADAL" clId="{FFA6CA03-3B4A-45F2-A6A5-0E66EE1B1CF3}" dt="2023-06-24T14:29:16.340" v="274" actId="14100"/>
          <ac:picMkLst>
            <pc:docMk/>
            <pc:sldMk cId="1854663312" sldId="351"/>
            <ac:picMk id="5" creationId="{41E781A0-23FA-7638-821D-F76C22CA6021}"/>
          </ac:picMkLst>
        </pc:picChg>
      </pc:sldChg>
      <pc:sldChg chg="add del">
        <pc:chgData name="Guzman Bozo, Jorge" userId="7b7a28fc-8d52-4259-bff0-8a9d1dc43ec9" providerId="ADAL" clId="{FFA6CA03-3B4A-45F2-A6A5-0E66EE1B1CF3}" dt="2023-06-24T14:32:13.584" v="293" actId="47"/>
        <pc:sldMkLst>
          <pc:docMk/>
          <pc:sldMk cId="890236416" sldId="352"/>
        </pc:sldMkLst>
      </pc:sldChg>
      <pc:sldChg chg="addSp delSp modSp add mod ord">
        <pc:chgData name="Guzman Bozo, Jorge" userId="7b7a28fc-8d52-4259-bff0-8a9d1dc43ec9" providerId="ADAL" clId="{FFA6CA03-3B4A-45F2-A6A5-0E66EE1B1CF3}" dt="2023-06-24T14:36:16.783" v="453" actId="20577"/>
        <pc:sldMkLst>
          <pc:docMk/>
          <pc:sldMk cId="762721823" sldId="353"/>
        </pc:sldMkLst>
        <pc:spChg chg="mod">
          <ac:chgData name="Guzman Bozo, Jorge" userId="7b7a28fc-8d52-4259-bff0-8a9d1dc43ec9" providerId="ADAL" clId="{FFA6CA03-3B4A-45F2-A6A5-0E66EE1B1CF3}" dt="2023-06-24T14:34:06.160" v="349" actId="20577"/>
          <ac:spMkLst>
            <pc:docMk/>
            <pc:sldMk cId="762721823" sldId="353"/>
            <ac:spMk id="2" creationId="{1F11FCC6-3B49-9D46-8B62-80E94C906F0A}"/>
          </ac:spMkLst>
        </pc:spChg>
        <pc:spChg chg="mod">
          <ac:chgData name="Guzman Bozo, Jorge" userId="7b7a28fc-8d52-4259-bff0-8a9d1dc43ec9" providerId="ADAL" clId="{FFA6CA03-3B4A-45F2-A6A5-0E66EE1B1CF3}" dt="2023-06-24T14:34:20.814" v="351" actId="20577"/>
          <ac:spMkLst>
            <pc:docMk/>
            <pc:sldMk cId="762721823" sldId="353"/>
            <ac:spMk id="3" creationId="{052FBD23-F91F-13EF-5811-E0CBB6883C5D}"/>
          </ac:spMkLst>
        </pc:spChg>
        <pc:spChg chg="mod">
          <ac:chgData name="Guzman Bozo, Jorge" userId="7b7a28fc-8d52-4259-bff0-8a9d1dc43ec9" providerId="ADAL" clId="{FFA6CA03-3B4A-45F2-A6A5-0E66EE1B1CF3}" dt="2023-06-24T14:35:16.678" v="366" actId="20577"/>
          <ac:spMkLst>
            <pc:docMk/>
            <pc:sldMk cId="762721823" sldId="353"/>
            <ac:spMk id="4" creationId="{385C8AD2-450C-AF33-1D3E-6773B0BA106F}"/>
          </ac:spMkLst>
        </pc:spChg>
        <pc:spChg chg="add mod">
          <ac:chgData name="Guzman Bozo, Jorge" userId="7b7a28fc-8d52-4259-bff0-8a9d1dc43ec9" providerId="ADAL" clId="{FFA6CA03-3B4A-45F2-A6A5-0E66EE1B1CF3}" dt="2023-06-24T14:36:16.783" v="453" actId="20577"/>
          <ac:spMkLst>
            <pc:docMk/>
            <pc:sldMk cId="762721823" sldId="353"/>
            <ac:spMk id="6" creationId="{6D49C7AC-5805-4E75-F897-C62DE00D780E}"/>
          </ac:spMkLst>
        </pc:spChg>
        <pc:picChg chg="del">
          <ac:chgData name="Guzman Bozo, Jorge" userId="7b7a28fc-8d52-4259-bff0-8a9d1dc43ec9" providerId="ADAL" clId="{FFA6CA03-3B4A-45F2-A6A5-0E66EE1B1CF3}" dt="2023-06-24T14:34:24.304" v="353" actId="478"/>
          <ac:picMkLst>
            <pc:docMk/>
            <pc:sldMk cId="762721823" sldId="353"/>
            <ac:picMk id="5" creationId="{497ECCC6-EFD4-6E2F-0220-DB6B15C2AE77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4:39:48.025" v="508" actId="1036"/>
        <pc:sldMkLst>
          <pc:docMk/>
          <pc:sldMk cId="1089611618" sldId="354"/>
        </pc:sldMkLst>
        <pc:spChg chg="mod">
          <ac:chgData name="Guzman Bozo, Jorge" userId="7b7a28fc-8d52-4259-bff0-8a9d1dc43ec9" providerId="ADAL" clId="{FFA6CA03-3B4A-45F2-A6A5-0E66EE1B1CF3}" dt="2023-06-24T14:36:40.061" v="454"/>
          <ac:spMkLst>
            <pc:docMk/>
            <pc:sldMk cId="1089611618" sldId="354"/>
            <ac:spMk id="2" creationId="{1F11FCC6-3B49-9D46-8B62-80E94C906F0A}"/>
          </ac:spMkLst>
        </pc:spChg>
        <pc:spChg chg="mod">
          <ac:chgData name="Guzman Bozo, Jorge" userId="7b7a28fc-8d52-4259-bff0-8a9d1dc43ec9" providerId="ADAL" clId="{FFA6CA03-3B4A-45F2-A6A5-0E66EE1B1CF3}" dt="2023-06-24T14:39:01.618" v="498" actId="113"/>
          <ac:spMkLst>
            <pc:docMk/>
            <pc:sldMk cId="1089611618" sldId="354"/>
            <ac:spMk id="3" creationId="{052FBD23-F91F-13EF-5811-E0CBB6883C5D}"/>
          </ac:spMkLst>
        </pc:spChg>
        <pc:spChg chg="mod">
          <ac:chgData name="Guzman Bozo, Jorge" userId="7b7a28fc-8d52-4259-bff0-8a9d1dc43ec9" providerId="ADAL" clId="{FFA6CA03-3B4A-45F2-A6A5-0E66EE1B1CF3}" dt="2023-06-24T14:39:10.008" v="499" actId="12"/>
          <ac:spMkLst>
            <pc:docMk/>
            <pc:sldMk cId="1089611618" sldId="354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FA6CA03-3B4A-45F2-A6A5-0E66EE1B1CF3}" dt="2023-06-24T14:38:43.965" v="494" actId="478"/>
          <ac:picMkLst>
            <pc:docMk/>
            <pc:sldMk cId="1089611618" sldId="354"/>
            <ac:picMk id="5" creationId="{497ECCC6-EFD4-6E2F-0220-DB6B15C2AE77}"/>
          </ac:picMkLst>
        </pc:picChg>
        <pc:picChg chg="add mod ord">
          <ac:chgData name="Guzman Bozo, Jorge" userId="7b7a28fc-8d52-4259-bff0-8a9d1dc43ec9" providerId="ADAL" clId="{FFA6CA03-3B4A-45F2-A6A5-0E66EE1B1CF3}" dt="2023-06-24T14:39:48.025" v="508" actId="1036"/>
          <ac:picMkLst>
            <pc:docMk/>
            <pc:sldMk cId="1089611618" sldId="354"/>
            <ac:picMk id="6" creationId="{738F4B73-ACE5-B62F-70CB-39B6F7A1CBF4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4:42:14.772" v="543" actId="1076"/>
        <pc:sldMkLst>
          <pc:docMk/>
          <pc:sldMk cId="989353784" sldId="355"/>
        </pc:sldMkLst>
        <pc:spChg chg="mod">
          <ac:chgData name="Guzman Bozo, Jorge" userId="7b7a28fc-8d52-4259-bff0-8a9d1dc43ec9" providerId="ADAL" clId="{FFA6CA03-3B4A-45F2-A6A5-0E66EE1B1CF3}" dt="2023-06-24T14:41:51.919" v="536" actId="20577"/>
          <ac:spMkLst>
            <pc:docMk/>
            <pc:sldMk cId="989353784" sldId="355"/>
            <ac:spMk id="2" creationId="{1F11FCC6-3B49-9D46-8B62-80E94C906F0A}"/>
          </ac:spMkLst>
        </pc:spChg>
        <pc:spChg chg="mod">
          <ac:chgData name="Guzman Bozo, Jorge" userId="7b7a28fc-8d52-4259-bff0-8a9d1dc43ec9" providerId="ADAL" clId="{FFA6CA03-3B4A-45F2-A6A5-0E66EE1B1CF3}" dt="2023-06-24T14:41:23.763" v="517" actId="20577"/>
          <ac:spMkLst>
            <pc:docMk/>
            <pc:sldMk cId="989353784" sldId="355"/>
            <ac:spMk id="3" creationId="{052FBD23-F91F-13EF-5811-E0CBB6883C5D}"/>
          </ac:spMkLst>
        </pc:spChg>
        <pc:spChg chg="del">
          <ac:chgData name="Guzman Bozo, Jorge" userId="7b7a28fc-8d52-4259-bff0-8a9d1dc43ec9" providerId="ADAL" clId="{FFA6CA03-3B4A-45F2-A6A5-0E66EE1B1CF3}" dt="2023-06-24T14:40:57.814" v="510" actId="478"/>
          <ac:spMkLst>
            <pc:docMk/>
            <pc:sldMk cId="989353784" sldId="355"/>
            <ac:spMk id="4" creationId="{385C8AD2-450C-AF33-1D3E-6773B0BA106F}"/>
          </ac:spMkLst>
        </pc:spChg>
        <pc:spChg chg="add del">
          <ac:chgData name="Guzman Bozo, Jorge" userId="7b7a28fc-8d52-4259-bff0-8a9d1dc43ec9" providerId="ADAL" clId="{FFA6CA03-3B4A-45F2-A6A5-0E66EE1B1CF3}" dt="2023-06-24T14:41:03.483" v="512" actId="22"/>
          <ac:spMkLst>
            <pc:docMk/>
            <pc:sldMk cId="989353784" sldId="355"/>
            <ac:spMk id="7" creationId="{1B2CC975-A1F6-D93D-0039-468E9193DED2}"/>
          </ac:spMkLst>
        </pc:spChg>
        <pc:picChg chg="del">
          <ac:chgData name="Guzman Bozo, Jorge" userId="7b7a28fc-8d52-4259-bff0-8a9d1dc43ec9" providerId="ADAL" clId="{FFA6CA03-3B4A-45F2-A6A5-0E66EE1B1CF3}" dt="2023-06-24T14:40:55.841" v="509" actId="478"/>
          <ac:picMkLst>
            <pc:docMk/>
            <pc:sldMk cId="989353784" sldId="355"/>
            <ac:picMk id="5" creationId="{497ECCC6-EFD4-6E2F-0220-DB6B15C2AE77}"/>
          </ac:picMkLst>
        </pc:picChg>
        <pc:picChg chg="add mod">
          <ac:chgData name="Guzman Bozo, Jorge" userId="7b7a28fc-8d52-4259-bff0-8a9d1dc43ec9" providerId="ADAL" clId="{FFA6CA03-3B4A-45F2-A6A5-0E66EE1B1CF3}" dt="2023-06-24T14:42:14.772" v="543" actId="1076"/>
          <ac:picMkLst>
            <pc:docMk/>
            <pc:sldMk cId="989353784" sldId="355"/>
            <ac:picMk id="8" creationId="{DD2BADD0-5A6F-A3D4-218C-351BDD1C99CA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4:44:48.360" v="573" actId="1035"/>
        <pc:sldMkLst>
          <pc:docMk/>
          <pc:sldMk cId="2913040335" sldId="356"/>
        </pc:sldMkLst>
        <pc:spChg chg="mod">
          <ac:chgData name="Guzman Bozo, Jorge" userId="7b7a28fc-8d52-4259-bff0-8a9d1dc43ec9" providerId="ADAL" clId="{FFA6CA03-3B4A-45F2-A6A5-0E66EE1B1CF3}" dt="2023-06-24T14:42:45.831" v="548" actId="6549"/>
          <ac:spMkLst>
            <pc:docMk/>
            <pc:sldMk cId="2913040335" sldId="356"/>
            <ac:spMk id="3" creationId="{052FBD23-F91F-13EF-5811-E0CBB6883C5D}"/>
          </ac:spMkLst>
        </pc:spChg>
        <pc:graphicFrameChg chg="add del mod">
          <ac:chgData name="Guzman Bozo, Jorge" userId="7b7a28fc-8d52-4259-bff0-8a9d1dc43ec9" providerId="ADAL" clId="{FFA6CA03-3B4A-45F2-A6A5-0E66EE1B1CF3}" dt="2023-06-24T14:42:33.975" v="546"/>
          <ac:graphicFrameMkLst>
            <pc:docMk/>
            <pc:sldMk cId="2913040335" sldId="356"/>
            <ac:graphicFrameMk id="4" creationId="{80C95B86-B47D-4AEC-1F63-10B85CA1B1CB}"/>
          </ac:graphicFrameMkLst>
        </pc:graphicFrameChg>
        <pc:graphicFrameChg chg="add mod modGraphic">
          <ac:chgData name="Guzman Bozo, Jorge" userId="7b7a28fc-8d52-4259-bff0-8a9d1dc43ec9" providerId="ADAL" clId="{FFA6CA03-3B4A-45F2-A6A5-0E66EE1B1CF3}" dt="2023-06-24T14:44:48.360" v="573" actId="1035"/>
          <ac:graphicFrameMkLst>
            <pc:docMk/>
            <pc:sldMk cId="2913040335" sldId="356"/>
            <ac:graphicFrameMk id="5" creationId="{509D8563-F7D9-957C-FF51-285F0E261042}"/>
          </ac:graphicFrameMkLst>
        </pc:graphicFrameChg>
        <pc:picChg chg="del">
          <ac:chgData name="Guzman Bozo, Jorge" userId="7b7a28fc-8d52-4259-bff0-8a9d1dc43ec9" providerId="ADAL" clId="{FFA6CA03-3B4A-45F2-A6A5-0E66EE1B1CF3}" dt="2023-06-24T14:42:36.579" v="547" actId="478"/>
          <ac:picMkLst>
            <pc:docMk/>
            <pc:sldMk cId="2913040335" sldId="356"/>
            <ac:picMk id="8" creationId="{DD2BADD0-5A6F-A3D4-218C-351BDD1C99CA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4:50:31.606" v="586" actId="207"/>
        <pc:sldMkLst>
          <pc:docMk/>
          <pc:sldMk cId="3861044462" sldId="357"/>
        </pc:sldMkLst>
        <pc:spChg chg="mod">
          <ac:chgData name="Guzman Bozo, Jorge" userId="7b7a28fc-8d52-4259-bff0-8a9d1dc43ec9" providerId="ADAL" clId="{FFA6CA03-3B4A-45F2-A6A5-0E66EE1B1CF3}" dt="2023-06-24T14:45:56.271" v="583" actId="403"/>
          <ac:spMkLst>
            <pc:docMk/>
            <pc:sldMk cId="3861044462" sldId="357"/>
            <ac:spMk id="6" creationId="{2E4F0849-321D-FE47-4FB1-0455A5B150A6}"/>
          </ac:spMkLst>
        </pc:spChg>
        <pc:spChg chg="mod">
          <ac:chgData name="Guzman Bozo, Jorge" userId="7b7a28fc-8d52-4259-bff0-8a9d1dc43ec9" providerId="ADAL" clId="{FFA6CA03-3B4A-45F2-A6A5-0E66EE1B1CF3}" dt="2023-06-24T14:45:56.271" v="583" actId="403"/>
          <ac:spMkLst>
            <pc:docMk/>
            <pc:sldMk cId="3861044462" sldId="357"/>
            <ac:spMk id="7" creationId="{2AD6BABB-554A-FCA0-770B-8129044F43D2}"/>
          </ac:spMkLst>
        </pc:spChg>
        <pc:spChg chg="mod">
          <ac:chgData name="Guzman Bozo, Jorge" userId="7b7a28fc-8d52-4259-bff0-8a9d1dc43ec9" providerId="ADAL" clId="{FFA6CA03-3B4A-45F2-A6A5-0E66EE1B1CF3}" dt="2023-06-24T14:45:56.271" v="583" actId="403"/>
          <ac:spMkLst>
            <pc:docMk/>
            <pc:sldMk cId="3861044462" sldId="357"/>
            <ac:spMk id="8" creationId="{49BBE039-20DC-9582-8CF4-AD61561D80C9}"/>
          </ac:spMkLst>
        </pc:spChg>
        <pc:spChg chg="mod">
          <ac:chgData name="Guzman Bozo, Jorge" userId="7b7a28fc-8d52-4259-bff0-8a9d1dc43ec9" providerId="ADAL" clId="{FFA6CA03-3B4A-45F2-A6A5-0E66EE1B1CF3}" dt="2023-06-24T14:45:56.271" v="583" actId="403"/>
          <ac:spMkLst>
            <pc:docMk/>
            <pc:sldMk cId="3861044462" sldId="357"/>
            <ac:spMk id="9" creationId="{EDFC5695-C937-8646-42C2-8801ECA04619}"/>
          </ac:spMkLst>
        </pc:spChg>
        <pc:spChg chg="mod">
          <ac:chgData name="Guzman Bozo, Jorge" userId="7b7a28fc-8d52-4259-bff0-8a9d1dc43ec9" providerId="ADAL" clId="{FFA6CA03-3B4A-45F2-A6A5-0E66EE1B1CF3}" dt="2023-06-24T14:50:31.606" v="586" actId="207"/>
          <ac:spMkLst>
            <pc:docMk/>
            <pc:sldMk cId="3861044462" sldId="357"/>
            <ac:spMk id="10" creationId="{A6CA39BC-905A-2C3F-4311-B2DA2F1CD667}"/>
          </ac:spMkLst>
        </pc:spChg>
        <pc:spChg chg="mod">
          <ac:chgData name="Guzman Bozo, Jorge" userId="7b7a28fc-8d52-4259-bff0-8a9d1dc43ec9" providerId="ADAL" clId="{FFA6CA03-3B4A-45F2-A6A5-0E66EE1B1CF3}" dt="2023-06-24T14:50:31.606" v="586" actId="207"/>
          <ac:spMkLst>
            <pc:docMk/>
            <pc:sldMk cId="3861044462" sldId="357"/>
            <ac:spMk id="11" creationId="{34948275-2260-DFAB-A529-544CDD7FFF31}"/>
          </ac:spMkLst>
        </pc:spChg>
        <pc:spChg chg="mod">
          <ac:chgData name="Guzman Bozo, Jorge" userId="7b7a28fc-8d52-4259-bff0-8a9d1dc43ec9" providerId="ADAL" clId="{FFA6CA03-3B4A-45F2-A6A5-0E66EE1B1CF3}" dt="2023-06-24T14:50:31.606" v="586" actId="207"/>
          <ac:spMkLst>
            <pc:docMk/>
            <pc:sldMk cId="3861044462" sldId="357"/>
            <ac:spMk id="12" creationId="{A5E1FDFB-A188-7A35-BBD0-21222E437680}"/>
          </ac:spMkLst>
        </pc:spChg>
        <pc:spChg chg="mod">
          <ac:chgData name="Guzman Bozo, Jorge" userId="7b7a28fc-8d52-4259-bff0-8a9d1dc43ec9" providerId="ADAL" clId="{FFA6CA03-3B4A-45F2-A6A5-0E66EE1B1CF3}" dt="2023-06-24T14:50:31.606" v="586" actId="207"/>
          <ac:spMkLst>
            <pc:docMk/>
            <pc:sldMk cId="3861044462" sldId="357"/>
            <ac:spMk id="13" creationId="{E8BE034B-4893-A501-60F3-BD37127C6D9D}"/>
          </ac:spMkLst>
        </pc:spChg>
        <pc:spChg chg="mod">
          <ac:chgData name="Guzman Bozo, Jorge" userId="7b7a28fc-8d52-4259-bff0-8a9d1dc43ec9" providerId="ADAL" clId="{FFA6CA03-3B4A-45F2-A6A5-0E66EE1B1CF3}" dt="2023-06-24T14:50:31.606" v="586" actId="207"/>
          <ac:spMkLst>
            <pc:docMk/>
            <pc:sldMk cId="3861044462" sldId="357"/>
            <ac:spMk id="14" creationId="{91F7E7DB-32A5-2DDE-93D6-25EA61A68DE0}"/>
          </ac:spMkLst>
        </pc:spChg>
        <pc:spChg chg="mod">
          <ac:chgData name="Guzman Bozo, Jorge" userId="7b7a28fc-8d52-4259-bff0-8a9d1dc43ec9" providerId="ADAL" clId="{FFA6CA03-3B4A-45F2-A6A5-0E66EE1B1CF3}" dt="2023-06-24T14:50:31.606" v="586" actId="207"/>
          <ac:spMkLst>
            <pc:docMk/>
            <pc:sldMk cId="3861044462" sldId="357"/>
            <ac:spMk id="15" creationId="{79FCA08B-2CDA-C25B-F111-B6ED46C20A46}"/>
          </ac:spMkLst>
        </pc:spChg>
        <pc:grpChg chg="add mod">
          <ac:chgData name="Guzman Bozo, Jorge" userId="7b7a28fc-8d52-4259-bff0-8a9d1dc43ec9" providerId="ADAL" clId="{FFA6CA03-3B4A-45F2-A6A5-0E66EE1B1CF3}" dt="2023-06-24T14:45:48.421" v="579" actId="14100"/>
          <ac:grpSpMkLst>
            <pc:docMk/>
            <pc:sldMk cId="3861044462" sldId="357"/>
            <ac:grpSpMk id="4" creationId="{781A0498-8F03-9A79-34BB-0FB9634A2AA3}"/>
          </ac:grpSpMkLst>
        </pc:grpChg>
        <pc:graphicFrameChg chg="del">
          <ac:chgData name="Guzman Bozo, Jorge" userId="7b7a28fc-8d52-4259-bff0-8a9d1dc43ec9" providerId="ADAL" clId="{FFA6CA03-3B4A-45F2-A6A5-0E66EE1B1CF3}" dt="2023-06-24T14:45:32.561" v="576" actId="478"/>
          <ac:graphicFrameMkLst>
            <pc:docMk/>
            <pc:sldMk cId="3861044462" sldId="357"/>
            <ac:graphicFrameMk id="5" creationId="{509D8563-F7D9-957C-FF51-285F0E261042}"/>
          </ac:graphicFrameMkLst>
        </pc:graphicFrameChg>
      </pc:sldChg>
      <pc:sldChg chg="delSp modSp add mod ord">
        <pc:chgData name="Guzman Bozo, Jorge" userId="7b7a28fc-8d52-4259-bff0-8a9d1dc43ec9" providerId="ADAL" clId="{FFA6CA03-3B4A-45F2-A6A5-0E66EE1B1CF3}" dt="2023-06-24T14:56:11.704" v="595" actId="6549"/>
        <pc:sldMkLst>
          <pc:docMk/>
          <pc:sldMk cId="3921951611" sldId="358"/>
        </pc:sldMkLst>
        <pc:spChg chg="del">
          <ac:chgData name="Guzman Bozo, Jorge" userId="7b7a28fc-8d52-4259-bff0-8a9d1dc43ec9" providerId="ADAL" clId="{FFA6CA03-3B4A-45F2-A6A5-0E66EE1B1CF3}" dt="2023-06-24T14:56:06.124" v="593" actId="478"/>
          <ac:spMkLst>
            <pc:docMk/>
            <pc:sldMk cId="3921951611" sldId="358"/>
            <ac:spMk id="3" creationId="{052FBD23-F91F-13EF-5811-E0CBB6883C5D}"/>
          </ac:spMkLst>
        </pc:spChg>
        <pc:spChg chg="mod">
          <ac:chgData name="Guzman Bozo, Jorge" userId="7b7a28fc-8d52-4259-bff0-8a9d1dc43ec9" providerId="ADAL" clId="{FFA6CA03-3B4A-45F2-A6A5-0E66EE1B1CF3}" dt="2023-06-24T14:56:11.704" v="595" actId="6549"/>
          <ac:spMkLst>
            <pc:docMk/>
            <pc:sldMk cId="3921951611" sldId="358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FA6CA03-3B4A-45F2-A6A5-0E66EE1B1CF3}" dt="2023-06-24T14:55:49.623" v="591" actId="478"/>
          <ac:picMkLst>
            <pc:docMk/>
            <pc:sldMk cId="3921951611" sldId="358"/>
            <ac:picMk id="6" creationId="{738F4B73-ACE5-B62F-70CB-39B6F7A1CBF4}"/>
          </ac:picMkLst>
        </pc:picChg>
      </pc:sldChg>
      <pc:sldChg chg="addSp modSp add mod ord">
        <pc:chgData name="Guzman Bozo, Jorge" userId="7b7a28fc-8d52-4259-bff0-8a9d1dc43ec9" providerId="ADAL" clId="{FFA6CA03-3B4A-45F2-A6A5-0E66EE1B1CF3}" dt="2023-06-24T15:12:19.761" v="664" actId="123"/>
        <pc:sldMkLst>
          <pc:docMk/>
          <pc:sldMk cId="2854895920" sldId="359"/>
        </pc:sldMkLst>
        <pc:spChg chg="mod">
          <ac:chgData name="Guzman Bozo, Jorge" userId="7b7a28fc-8d52-4259-bff0-8a9d1dc43ec9" providerId="ADAL" clId="{FFA6CA03-3B4A-45F2-A6A5-0E66EE1B1CF3}" dt="2023-06-24T15:11:42.298" v="656" actId="20577"/>
          <ac:spMkLst>
            <pc:docMk/>
            <pc:sldMk cId="2854895920" sldId="359"/>
            <ac:spMk id="2" creationId="{1F11FCC6-3B49-9D46-8B62-80E94C906F0A}"/>
          </ac:spMkLst>
        </pc:spChg>
        <pc:spChg chg="mod">
          <ac:chgData name="Guzman Bozo, Jorge" userId="7b7a28fc-8d52-4259-bff0-8a9d1dc43ec9" providerId="ADAL" clId="{FFA6CA03-3B4A-45F2-A6A5-0E66EE1B1CF3}" dt="2023-06-24T15:12:19.761" v="664" actId="123"/>
          <ac:spMkLst>
            <pc:docMk/>
            <pc:sldMk cId="2854895920" sldId="359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FFA6CA03-3B4A-45F2-A6A5-0E66EE1B1CF3}" dt="2023-06-24T15:12:01.134" v="662" actId="1076"/>
          <ac:picMkLst>
            <pc:docMk/>
            <pc:sldMk cId="2854895920" sldId="359"/>
            <ac:picMk id="3" creationId="{1696F849-D02A-5505-369B-F33D887B4AF4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5:17:14.582" v="683" actId="14100"/>
        <pc:sldMkLst>
          <pc:docMk/>
          <pc:sldMk cId="909007234" sldId="360"/>
        </pc:sldMkLst>
        <pc:spChg chg="mod">
          <ac:chgData name="Guzman Bozo, Jorge" userId="7b7a28fc-8d52-4259-bff0-8a9d1dc43ec9" providerId="ADAL" clId="{FFA6CA03-3B4A-45F2-A6A5-0E66EE1B1CF3}" dt="2023-06-24T15:14:34.141" v="668" actId="33524"/>
          <ac:spMkLst>
            <pc:docMk/>
            <pc:sldMk cId="909007234" sldId="360"/>
            <ac:spMk id="4" creationId="{385C8AD2-450C-AF33-1D3E-6773B0BA106F}"/>
          </ac:spMkLst>
        </pc:spChg>
        <pc:spChg chg="add mod">
          <ac:chgData name="Guzman Bozo, Jorge" userId="7b7a28fc-8d52-4259-bff0-8a9d1dc43ec9" providerId="ADAL" clId="{FFA6CA03-3B4A-45F2-A6A5-0E66EE1B1CF3}" dt="2023-06-24T15:17:14.582" v="683" actId="14100"/>
          <ac:spMkLst>
            <pc:docMk/>
            <pc:sldMk cId="909007234" sldId="360"/>
            <ac:spMk id="6" creationId="{BC20C46B-88DC-08CE-815A-69F8CA85C673}"/>
          </ac:spMkLst>
        </pc:spChg>
        <pc:picChg chg="del">
          <ac:chgData name="Guzman Bozo, Jorge" userId="7b7a28fc-8d52-4259-bff0-8a9d1dc43ec9" providerId="ADAL" clId="{FFA6CA03-3B4A-45F2-A6A5-0E66EE1B1CF3}" dt="2023-06-24T15:14:27.115" v="667" actId="478"/>
          <ac:picMkLst>
            <pc:docMk/>
            <pc:sldMk cId="909007234" sldId="360"/>
            <ac:picMk id="3" creationId="{1696F849-D02A-5505-369B-F33D887B4AF4}"/>
          </ac:picMkLst>
        </pc:picChg>
        <pc:picChg chg="add mod">
          <ac:chgData name="Guzman Bozo, Jorge" userId="7b7a28fc-8d52-4259-bff0-8a9d1dc43ec9" providerId="ADAL" clId="{FFA6CA03-3B4A-45F2-A6A5-0E66EE1B1CF3}" dt="2023-06-24T15:16:04.574" v="673" actId="1076"/>
          <ac:picMkLst>
            <pc:docMk/>
            <pc:sldMk cId="909007234" sldId="360"/>
            <ac:picMk id="5" creationId="{C1638D13-421B-083C-F8F6-C3725DE79886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5:19:08.171" v="699" actId="113"/>
        <pc:sldMkLst>
          <pc:docMk/>
          <pc:sldMk cId="222608391" sldId="361"/>
        </pc:sldMkLst>
        <pc:spChg chg="mod">
          <ac:chgData name="Guzman Bozo, Jorge" userId="7b7a28fc-8d52-4259-bff0-8a9d1dc43ec9" providerId="ADAL" clId="{FFA6CA03-3B4A-45F2-A6A5-0E66EE1B1CF3}" dt="2023-06-24T15:19:08.171" v="699" actId="113"/>
          <ac:spMkLst>
            <pc:docMk/>
            <pc:sldMk cId="222608391" sldId="361"/>
            <ac:spMk id="4" creationId="{385C8AD2-450C-AF33-1D3E-6773B0BA106F}"/>
          </ac:spMkLst>
        </pc:spChg>
        <pc:spChg chg="del">
          <ac:chgData name="Guzman Bozo, Jorge" userId="7b7a28fc-8d52-4259-bff0-8a9d1dc43ec9" providerId="ADAL" clId="{FFA6CA03-3B4A-45F2-A6A5-0E66EE1B1CF3}" dt="2023-06-24T15:17:48.832" v="688" actId="478"/>
          <ac:spMkLst>
            <pc:docMk/>
            <pc:sldMk cId="222608391" sldId="361"/>
            <ac:spMk id="6" creationId="{BC20C46B-88DC-08CE-815A-69F8CA85C673}"/>
          </ac:spMkLst>
        </pc:spChg>
        <pc:picChg chg="add mod modCrop">
          <ac:chgData name="Guzman Bozo, Jorge" userId="7b7a28fc-8d52-4259-bff0-8a9d1dc43ec9" providerId="ADAL" clId="{FFA6CA03-3B4A-45F2-A6A5-0E66EE1B1CF3}" dt="2023-06-24T15:18:49.654" v="698" actId="1076"/>
          <ac:picMkLst>
            <pc:docMk/>
            <pc:sldMk cId="222608391" sldId="361"/>
            <ac:picMk id="3" creationId="{12A37E23-3863-CA97-20F0-765CBD135889}"/>
          </ac:picMkLst>
        </pc:picChg>
        <pc:picChg chg="del">
          <ac:chgData name="Guzman Bozo, Jorge" userId="7b7a28fc-8d52-4259-bff0-8a9d1dc43ec9" providerId="ADAL" clId="{FFA6CA03-3B4A-45F2-A6A5-0E66EE1B1CF3}" dt="2023-06-24T15:17:31.605" v="685" actId="478"/>
          <ac:picMkLst>
            <pc:docMk/>
            <pc:sldMk cId="222608391" sldId="361"/>
            <ac:picMk id="5" creationId="{C1638D13-421B-083C-F8F6-C3725DE79886}"/>
          </ac:picMkLst>
        </pc:picChg>
      </pc:sldChg>
      <pc:sldChg chg="add ord">
        <pc:chgData name="Guzman Bozo, Jorge" userId="7b7a28fc-8d52-4259-bff0-8a9d1dc43ec9" providerId="ADAL" clId="{FFA6CA03-3B4A-45F2-A6A5-0E66EE1B1CF3}" dt="2023-06-24T15:21:18.538" v="724"/>
        <pc:sldMkLst>
          <pc:docMk/>
          <pc:sldMk cId="3273388939" sldId="362"/>
        </pc:sldMkLst>
      </pc:sldChg>
    </pc:docChg>
  </pc:docChgLst>
  <pc:docChgLst>
    <pc:chgData name="Guzman Bozo, Jorge" userId="7b7a28fc-8d52-4259-bff0-8a9d1dc43ec9" providerId="ADAL" clId="{D7CA77FF-450B-431C-B0EC-9313F793ABEF}"/>
    <pc:docChg chg="undo redo custSel addSld delSld modSld sldOrd">
      <pc:chgData name="Guzman Bozo, Jorge" userId="7b7a28fc-8d52-4259-bff0-8a9d1dc43ec9" providerId="ADAL" clId="{D7CA77FF-450B-431C-B0EC-9313F793ABEF}" dt="2023-07-05T19:34:15.732" v="1847" actId="5793"/>
      <pc:docMkLst>
        <pc:docMk/>
      </pc:docMkLst>
      <pc:sldChg chg="modSp mod">
        <pc:chgData name="Guzman Bozo, Jorge" userId="7b7a28fc-8d52-4259-bff0-8a9d1dc43ec9" providerId="ADAL" clId="{D7CA77FF-450B-431C-B0EC-9313F793ABEF}" dt="2023-06-28T01:30:29.199" v="1" actId="20577"/>
        <pc:sldMkLst>
          <pc:docMk/>
          <pc:sldMk cId="3642932644" sldId="261"/>
        </pc:sldMkLst>
        <pc:spChg chg="mod">
          <ac:chgData name="Guzman Bozo, Jorge" userId="7b7a28fc-8d52-4259-bff0-8a9d1dc43ec9" providerId="ADAL" clId="{D7CA77FF-450B-431C-B0EC-9313F793ABEF}" dt="2023-06-28T01:30:29.199" v="1" actId="20577"/>
          <ac:spMkLst>
            <pc:docMk/>
            <pc:sldMk cId="3642932644" sldId="261"/>
            <ac:spMk id="2" creationId="{9570841C-0ACF-DE6F-43AC-3E3396A2923B}"/>
          </ac:spMkLst>
        </pc:spChg>
      </pc:sldChg>
      <pc:sldChg chg="modSp mod">
        <pc:chgData name="Guzman Bozo, Jorge" userId="7b7a28fc-8d52-4259-bff0-8a9d1dc43ec9" providerId="ADAL" clId="{D7CA77FF-450B-431C-B0EC-9313F793ABEF}" dt="2023-06-28T02:17:40.312" v="393"/>
        <pc:sldMkLst>
          <pc:docMk/>
          <pc:sldMk cId="2257653637" sldId="270"/>
        </pc:sldMkLst>
        <pc:spChg chg="mod">
          <ac:chgData name="Guzman Bozo, Jorge" userId="7b7a28fc-8d52-4259-bff0-8a9d1dc43ec9" providerId="ADAL" clId="{D7CA77FF-450B-431C-B0EC-9313F793ABEF}" dt="2023-06-28T02:17:40.312" v="393"/>
          <ac:spMkLst>
            <pc:docMk/>
            <pc:sldMk cId="2257653637" sldId="270"/>
            <ac:spMk id="4" creationId="{8B7ACE31-74A9-95B3-1599-372FB822D0E6}"/>
          </ac:spMkLst>
        </pc:spChg>
      </pc:sldChg>
      <pc:sldChg chg="modSp mod">
        <pc:chgData name="Guzman Bozo, Jorge" userId="7b7a28fc-8d52-4259-bff0-8a9d1dc43ec9" providerId="ADAL" clId="{D7CA77FF-450B-431C-B0EC-9313F793ABEF}" dt="2023-06-28T02:41:22.365" v="636" actId="20577"/>
        <pc:sldMkLst>
          <pc:docMk/>
          <pc:sldMk cId="1520246413" sldId="332"/>
        </pc:sldMkLst>
        <pc:spChg chg="mod">
          <ac:chgData name="Guzman Bozo, Jorge" userId="7b7a28fc-8d52-4259-bff0-8a9d1dc43ec9" providerId="ADAL" clId="{D7CA77FF-450B-431C-B0EC-9313F793ABEF}" dt="2023-06-28T02:41:22.365" v="636" actId="20577"/>
          <ac:spMkLst>
            <pc:docMk/>
            <pc:sldMk cId="1520246413" sldId="332"/>
            <ac:spMk id="2" creationId="{E07D15BE-E3B2-F743-9878-F149B7D92C0C}"/>
          </ac:spMkLst>
        </pc:spChg>
      </pc:sldChg>
      <pc:sldChg chg="modSp mod">
        <pc:chgData name="Guzman Bozo, Jorge" userId="7b7a28fc-8d52-4259-bff0-8a9d1dc43ec9" providerId="ADAL" clId="{D7CA77FF-450B-431C-B0EC-9313F793ABEF}" dt="2023-06-28T02:00:33.974" v="176" actId="20577"/>
        <pc:sldMkLst>
          <pc:docMk/>
          <pc:sldMk cId="3979444189" sldId="337"/>
        </pc:sldMkLst>
        <pc:spChg chg="mod">
          <ac:chgData name="Guzman Bozo, Jorge" userId="7b7a28fc-8d52-4259-bff0-8a9d1dc43ec9" providerId="ADAL" clId="{D7CA77FF-450B-431C-B0EC-9313F793ABEF}" dt="2023-06-28T01:57:40.813" v="144" actId="14100"/>
          <ac:spMkLst>
            <pc:docMk/>
            <pc:sldMk cId="3979444189" sldId="337"/>
            <ac:spMk id="12" creationId="{BB375BB0-38DE-5947-A049-E37CBB392147}"/>
          </ac:spMkLst>
        </pc:spChg>
        <pc:spChg chg="mod">
          <ac:chgData name="Guzman Bozo, Jorge" userId="7b7a28fc-8d52-4259-bff0-8a9d1dc43ec9" providerId="ADAL" clId="{D7CA77FF-450B-431C-B0EC-9313F793ABEF}" dt="2023-06-28T01:57:32.347" v="126" actId="20577"/>
          <ac:spMkLst>
            <pc:docMk/>
            <pc:sldMk cId="3979444189" sldId="337"/>
            <ac:spMk id="16" creationId="{5AD2299A-27D1-AA45-A043-C0D64B734853}"/>
          </ac:spMkLst>
        </pc:spChg>
        <pc:spChg chg="mod">
          <ac:chgData name="Guzman Bozo, Jorge" userId="7b7a28fc-8d52-4259-bff0-8a9d1dc43ec9" providerId="ADAL" clId="{D7CA77FF-450B-431C-B0EC-9313F793ABEF}" dt="2023-06-28T02:00:33.974" v="176" actId="20577"/>
          <ac:spMkLst>
            <pc:docMk/>
            <pc:sldMk cId="3979444189" sldId="337"/>
            <ac:spMk id="21" creationId="{325E44F9-8B81-FD43-8DCF-00283585DD6D}"/>
          </ac:spMkLst>
        </pc:spChg>
      </pc:sldChg>
      <pc:sldChg chg="addSp delSp modSp mod">
        <pc:chgData name="Guzman Bozo, Jorge" userId="7b7a28fc-8d52-4259-bff0-8a9d1dc43ec9" providerId="ADAL" clId="{D7CA77FF-450B-431C-B0EC-9313F793ABEF}" dt="2023-06-28T02:06:45.573" v="313" actId="1076"/>
        <pc:sldMkLst>
          <pc:docMk/>
          <pc:sldMk cId="214962392" sldId="339"/>
        </pc:sldMkLst>
        <pc:spChg chg="mod">
          <ac:chgData name="Guzman Bozo, Jorge" userId="7b7a28fc-8d52-4259-bff0-8a9d1dc43ec9" providerId="ADAL" clId="{D7CA77FF-450B-431C-B0EC-9313F793ABEF}" dt="2023-06-28T02:00:42.681" v="196" actId="20577"/>
          <ac:spMkLst>
            <pc:docMk/>
            <pc:sldMk cId="214962392" sldId="339"/>
            <ac:spMk id="2" creationId="{1F11FCC6-3B49-9D46-8B62-80E94C906F0A}"/>
          </ac:spMkLst>
        </pc:spChg>
        <pc:spChg chg="mod">
          <ac:chgData name="Guzman Bozo, Jorge" userId="7b7a28fc-8d52-4259-bff0-8a9d1dc43ec9" providerId="ADAL" clId="{D7CA77FF-450B-431C-B0EC-9313F793ABEF}" dt="2023-06-28T02:04:18.023" v="234" actId="404"/>
          <ac:spMkLst>
            <pc:docMk/>
            <pc:sldMk cId="214962392" sldId="339"/>
            <ac:spMk id="3" creationId="{052FBD23-F91F-13EF-5811-E0CBB6883C5D}"/>
          </ac:spMkLst>
        </pc:spChg>
        <pc:spChg chg="mod">
          <ac:chgData name="Guzman Bozo, Jorge" userId="7b7a28fc-8d52-4259-bff0-8a9d1dc43ec9" providerId="ADAL" clId="{D7CA77FF-450B-431C-B0EC-9313F793ABEF}" dt="2023-06-28T02:04:20.860" v="235" actId="1076"/>
          <ac:spMkLst>
            <pc:docMk/>
            <pc:sldMk cId="214962392" sldId="339"/>
            <ac:spMk id="4" creationId="{385C8AD2-450C-AF33-1D3E-6773B0BA106F}"/>
          </ac:spMkLst>
        </pc:spChg>
        <pc:spChg chg="add mod">
          <ac:chgData name="Guzman Bozo, Jorge" userId="7b7a28fc-8d52-4259-bff0-8a9d1dc43ec9" providerId="ADAL" clId="{D7CA77FF-450B-431C-B0EC-9313F793ABEF}" dt="2023-06-28T02:06:37.157" v="310" actId="14100"/>
          <ac:spMkLst>
            <pc:docMk/>
            <pc:sldMk cId="214962392" sldId="339"/>
            <ac:spMk id="8" creationId="{85E4F8C0-DBEF-3674-8826-DDD3DEE149DE}"/>
          </ac:spMkLst>
        </pc:spChg>
        <pc:picChg chg="del">
          <ac:chgData name="Guzman Bozo, Jorge" userId="7b7a28fc-8d52-4259-bff0-8a9d1dc43ec9" providerId="ADAL" clId="{D7CA77FF-450B-431C-B0EC-9313F793ABEF}" dt="2023-06-28T02:00:44.237" v="197" actId="478"/>
          <ac:picMkLst>
            <pc:docMk/>
            <pc:sldMk cId="214962392" sldId="339"/>
            <ac:picMk id="6" creationId="{F2C30E53-46E6-8EB5-08AF-C8133A275A67}"/>
          </ac:picMkLst>
        </pc:picChg>
        <pc:picChg chg="add mod modCrop">
          <ac:chgData name="Guzman Bozo, Jorge" userId="7b7a28fc-8d52-4259-bff0-8a9d1dc43ec9" providerId="ADAL" clId="{D7CA77FF-450B-431C-B0EC-9313F793ABEF}" dt="2023-06-28T02:06:45.573" v="313" actId="1076"/>
          <ac:picMkLst>
            <pc:docMk/>
            <pc:sldMk cId="214962392" sldId="339"/>
            <ac:picMk id="7" creationId="{6B2C9C9D-FCC8-A6E7-2869-8BB2FD11E232}"/>
          </ac:picMkLst>
        </pc:picChg>
      </pc:sldChg>
      <pc:sldChg chg="modSp mod">
        <pc:chgData name="Guzman Bozo, Jorge" userId="7b7a28fc-8d52-4259-bff0-8a9d1dc43ec9" providerId="ADAL" clId="{D7CA77FF-450B-431C-B0EC-9313F793ABEF}" dt="2023-06-28T01:57:56.716" v="165" actId="14100"/>
        <pc:sldMkLst>
          <pc:docMk/>
          <pc:sldMk cId="3117571071" sldId="344"/>
        </pc:sldMkLst>
        <pc:spChg chg="mod">
          <ac:chgData name="Guzman Bozo, Jorge" userId="7b7a28fc-8d52-4259-bff0-8a9d1dc43ec9" providerId="ADAL" clId="{D7CA77FF-450B-431C-B0EC-9313F793ABEF}" dt="2023-06-28T01:57:56.716" v="165" actId="14100"/>
          <ac:spMkLst>
            <pc:docMk/>
            <pc:sldMk cId="3117571071" sldId="344"/>
            <ac:spMk id="3" creationId="{87A9F761-F66D-564C-A85F-5D24B1E7B998}"/>
          </ac:spMkLst>
        </pc:spChg>
      </pc:sldChg>
      <pc:sldChg chg="addSp delSp modSp mod">
        <pc:chgData name="Guzman Bozo, Jorge" userId="7b7a28fc-8d52-4259-bff0-8a9d1dc43ec9" providerId="ADAL" clId="{D7CA77FF-450B-431C-B0EC-9313F793ABEF}" dt="2023-06-30T17:44:38.637" v="1464" actId="14100"/>
        <pc:sldMkLst>
          <pc:docMk/>
          <pc:sldMk cId="762721823" sldId="353"/>
        </pc:sldMkLst>
        <pc:spChg chg="mod">
          <ac:chgData name="Guzman Bozo, Jorge" userId="7b7a28fc-8d52-4259-bff0-8a9d1dc43ec9" providerId="ADAL" clId="{D7CA77FF-450B-431C-B0EC-9313F793ABEF}" dt="2023-06-28T02:17:48.393" v="394"/>
          <ac:spMkLst>
            <pc:docMk/>
            <pc:sldMk cId="762721823" sldId="353"/>
            <ac:spMk id="2" creationId="{1F11FCC6-3B49-9D46-8B62-80E94C906F0A}"/>
          </ac:spMkLst>
        </pc:spChg>
        <pc:spChg chg="mod">
          <ac:chgData name="Guzman Bozo, Jorge" userId="7b7a28fc-8d52-4259-bff0-8a9d1dc43ec9" providerId="ADAL" clId="{D7CA77FF-450B-431C-B0EC-9313F793ABEF}" dt="2023-06-30T17:44:08.004" v="1452" actId="14100"/>
          <ac:spMkLst>
            <pc:docMk/>
            <pc:sldMk cId="762721823" sldId="353"/>
            <ac:spMk id="3" creationId="{052FBD23-F91F-13EF-5811-E0CBB6883C5D}"/>
          </ac:spMkLst>
        </pc:spChg>
        <pc:spChg chg="del mod">
          <ac:chgData name="Guzman Bozo, Jorge" userId="7b7a28fc-8d52-4259-bff0-8a9d1dc43ec9" providerId="ADAL" clId="{D7CA77FF-450B-431C-B0EC-9313F793ABEF}" dt="2023-06-28T02:32:14.540" v="448" actId="478"/>
          <ac:spMkLst>
            <pc:docMk/>
            <pc:sldMk cId="762721823" sldId="353"/>
            <ac:spMk id="4" creationId="{385C8AD2-450C-AF33-1D3E-6773B0BA106F}"/>
          </ac:spMkLst>
        </pc:spChg>
        <pc:spChg chg="add mod">
          <ac:chgData name="Guzman Bozo, Jorge" userId="7b7a28fc-8d52-4259-bff0-8a9d1dc43ec9" providerId="ADAL" clId="{D7CA77FF-450B-431C-B0EC-9313F793ABEF}" dt="2023-06-30T17:44:38.637" v="1464" actId="14100"/>
          <ac:spMkLst>
            <pc:docMk/>
            <pc:sldMk cId="762721823" sldId="353"/>
            <ac:spMk id="5" creationId="{8E6279D5-3269-7334-D851-F08157A3E368}"/>
          </ac:spMkLst>
        </pc:spChg>
        <pc:spChg chg="del">
          <ac:chgData name="Guzman Bozo, Jorge" userId="7b7a28fc-8d52-4259-bff0-8a9d1dc43ec9" providerId="ADAL" clId="{D7CA77FF-450B-431C-B0EC-9313F793ABEF}" dt="2023-06-28T02:28:36.596" v="407" actId="478"/>
          <ac:spMkLst>
            <pc:docMk/>
            <pc:sldMk cId="762721823" sldId="353"/>
            <ac:spMk id="6" creationId="{6D49C7AC-5805-4E75-F897-C62DE00D780E}"/>
          </ac:spMkLst>
        </pc:spChg>
        <pc:picChg chg="add mod">
          <ac:chgData name="Guzman Bozo, Jorge" userId="7b7a28fc-8d52-4259-bff0-8a9d1dc43ec9" providerId="ADAL" clId="{D7CA77FF-450B-431C-B0EC-9313F793ABEF}" dt="2023-06-30T17:44:32.602" v="1463" actId="14100"/>
          <ac:picMkLst>
            <pc:docMk/>
            <pc:sldMk cId="762721823" sldId="353"/>
            <ac:picMk id="4" creationId="{A5BA8DF3-3FF1-2232-D66A-8812A0210D3D}"/>
          </ac:picMkLst>
        </pc:picChg>
        <pc:picChg chg="del">
          <ac:chgData name="Guzman Bozo, Jorge" userId="7b7a28fc-8d52-4259-bff0-8a9d1dc43ec9" providerId="ADAL" clId="{D7CA77FF-450B-431C-B0EC-9313F793ABEF}" dt="2023-06-28T02:28:29.546" v="405" actId="478"/>
          <ac:picMkLst>
            <pc:docMk/>
            <pc:sldMk cId="762721823" sldId="353"/>
            <ac:picMk id="7" creationId="{DF619D43-477F-3B80-FBDF-BEA0369F3290}"/>
          </ac:picMkLst>
        </pc:picChg>
      </pc:sldChg>
      <pc:sldChg chg="del">
        <pc:chgData name="Guzman Bozo, Jorge" userId="7b7a28fc-8d52-4259-bff0-8a9d1dc43ec9" providerId="ADAL" clId="{D7CA77FF-450B-431C-B0EC-9313F793ABEF}" dt="2023-06-28T01:30:37.640" v="5" actId="47"/>
        <pc:sldMkLst>
          <pc:docMk/>
          <pc:sldMk cId="3273388939" sldId="362"/>
        </pc:sldMkLst>
      </pc:sldChg>
      <pc:sldChg chg="del">
        <pc:chgData name="Guzman Bozo, Jorge" userId="7b7a28fc-8d52-4259-bff0-8a9d1dc43ec9" providerId="ADAL" clId="{D7CA77FF-450B-431C-B0EC-9313F793ABEF}" dt="2023-06-28T02:06:58.497" v="314" actId="47"/>
        <pc:sldMkLst>
          <pc:docMk/>
          <pc:sldMk cId="3314507020" sldId="363"/>
        </pc:sldMkLst>
      </pc:sldChg>
      <pc:sldChg chg="del">
        <pc:chgData name="Guzman Bozo, Jorge" userId="7b7a28fc-8d52-4259-bff0-8a9d1dc43ec9" providerId="ADAL" clId="{D7CA77FF-450B-431C-B0EC-9313F793ABEF}" dt="2023-06-28T02:07:02.265" v="315" actId="47"/>
        <pc:sldMkLst>
          <pc:docMk/>
          <pc:sldMk cId="4267104428" sldId="364"/>
        </pc:sldMkLst>
      </pc:sldChg>
      <pc:sldChg chg="del">
        <pc:chgData name="Guzman Bozo, Jorge" userId="7b7a28fc-8d52-4259-bff0-8a9d1dc43ec9" providerId="ADAL" clId="{D7CA77FF-450B-431C-B0EC-9313F793ABEF}" dt="2023-06-28T02:41:58.206" v="637" actId="47"/>
        <pc:sldMkLst>
          <pc:docMk/>
          <pc:sldMk cId="3739413081" sldId="365"/>
        </pc:sldMkLst>
      </pc:sldChg>
      <pc:sldChg chg="del">
        <pc:chgData name="Guzman Bozo, Jorge" userId="7b7a28fc-8d52-4259-bff0-8a9d1dc43ec9" providerId="ADAL" clId="{D7CA77FF-450B-431C-B0EC-9313F793ABEF}" dt="2023-06-28T02:21:00.937" v="395" actId="47"/>
        <pc:sldMkLst>
          <pc:docMk/>
          <pc:sldMk cId="3243920899" sldId="366"/>
        </pc:sldMkLst>
      </pc:sldChg>
      <pc:sldChg chg="del">
        <pc:chgData name="Guzman Bozo, Jorge" userId="7b7a28fc-8d52-4259-bff0-8a9d1dc43ec9" providerId="ADAL" clId="{D7CA77FF-450B-431C-B0EC-9313F793ABEF}" dt="2023-06-28T02:21:01.444" v="396" actId="47"/>
        <pc:sldMkLst>
          <pc:docMk/>
          <pc:sldMk cId="3310488860" sldId="367"/>
        </pc:sldMkLst>
      </pc:sldChg>
      <pc:sldChg chg="del">
        <pc:chgData name="Guzman Bozo, Jorge" userId="7b7a28fc-8d52-4259-bff0-8a9d1dc43ec9" providerId="ADAL" clId="{D7CA77FF-450B-431C-B0EC-9313F793ABEF}" dt="2023-06-28T02:21:02.537" v="397" actId="47"/>
        <pc:sldMkLst>
          <pc:docMk/>
          <pc:sldMk cId="2735244526" sldId="368"/>
        </pc:sldMkLst>
      </pc:sldChg>
      <pc:sldChg chg="del">
        <pc:chgData name="Guzman Bozo, Jorge" userId="7b7a28fc-8d52-4259-bff0-8a9d1dc43ec9" providerId="ADAL" clId="{D7CA77FF-450B-431C-B0EC-9313F793ABEF}" dt="2023-06-28T02:21:07.069" v="398" actId="47"/>
        <pc:sldMkLst>
          <pc:docMk/>
          <pc:sldMk cId="3242670913" sldId="369"/>
        </pc:sldMkLst>
      </pc:sldChg>
      <pc:sldChg chg="del">
        <pc:chgData name="Guzman Bozo, Jorge" userId="7b7a28fc-8d52-4259-bff0-8a9d1dc43ec9" providerId="ADAL" clId="{D7CA77FF-450B-431C-B0EC-9313F793ABEF}" dt="2023-06-28T02:42:01.578" v="639" actId="47"/>
        <pc:sldMkLst>
          <pc:docMk/>
          <pc:sldMk cId="3982487218" sldId="370"/>
        </pc:sldMkLst>
      </pc:sldChg>
      <pc:sldChg chg="del">
        <pc:chgData name="Guzman Bozo, Jorge" userId="7b7a28fc-8d52-4259-bff0-8a9d1dc43ec9" providerId="ADAL" clId="{D7CA77FF-450B-431C-B0EC-9313F793ABEF}" dt="2023-06-28T02:41:58.773" v="638" actId="47"/>
        <pc:sldMkLst>
          <pc:docMk/>
          <pc:sldMk cId="3644668523" sldId="371"/>
        </pc:sldMkLst>
      </pc:sldChg>
      <pc:sldChg chg="addSp delSp modSp mod">
        <pc:chgData name="Guzman Bozo, Jorge" userId="7b7a28fc-8d52-4259-bff0-8a9d1dc43ec9" providerId="ADAL" clId="{D7CA77FF-450B-431C-B0EC-9313F793ABEF}" dt="2023-06-30T16:07:57.998" v="1059" actId="478"/>
        <pc:sldMkLst>
          <pc:docMk/>
          <pc:sldMk cId="2772616042" sldId="372"/>
        </pc:sldMkLst>
        <pc:spChg chg="mod">
          <ac:chgData name="Guzman Bozo, Jorge" userId="7b7a28fc-8d52-4259-bff0-8a9d1dc43ec9" providerId="ADAL" clId="{D7CA77FF-450B-431C-B0EC-9313F793ABEF}" dt="2023-06-28T02:42:20.576" v="644"/>
          <ac:spMkLst>
            <pc:docMk/>
            <pc:sldMk cId="2772616042" sldId="372"/>
            <ac:spMk id="2" creationId="{1F11FCC6-3B49-9D46-8B62-80E94C906F0A}"/>
          </ac:spMkLst>
        </pc:spChg>
        <pc:spChg chg="mod">
          <ac:chgData name="Guzman Bozo, Jorge" userId="7b7a28fc-8d52-4259-bff0-8a9d1dc43ec9" providerId="ADAL" clId="{D7CA77FF-450B-431C-B0EC-9313F793ABEF}" dt="2023-06-30T16:02:56.676" v="936" actId="1076"/>
          <ac:spMkLst>
            <pc:docMk/>
            <pc:sldMk cId="2772616042" sldId="372"/>
            <ac:spMk id="3" creationId="{052FBD23-F91F-13EF-5811-E0CBB6883C5D}"/>
          </ac:spMkLst>
        </pc:spChg>
        <pc:spChg chg="add mod">
          <ac:chgData name="Guzman Bozo, Jorge" userId="7b7a28fc-8d52-4259-bff0-8a9d1dc43ec9" providerId="ADAL" clId="{D7CA77FF-450B-431C-B0EC-9313F793ABEF}" dt="2023-06-30T15:57:17.463" v="777" actId="1036"/>
          <ac:spMkLst>
            <pc:docMk/>
            <pc:sldMk cId="2772616042" sldId="372"/>
            <ac:spMk id="4" creationId="{3CF33E23-9CEF-EC5A-E0FE-20136C0FD917}"/>
          </ac:spMkLst>
        </pc:spChg>
        <pc:spChg chg="add mod">
          <ac:chgData name="Guzman Bozo, Jorge" userId="7b7a28fc-8d52-4259-bff0-8a9d1dc43ec9" providerId="ADAL" clId="{D7CA77FF-450B-431C-B0EC-9313F793ABEF}" dt="2023-06-30T16:07:40.669" v="1053" actId="1076"/>
          <ac:spMkLst>
            <pc:docMk/>
            <pc:sldMk cId="2772616042" sldId="372"/>
            <ac:spMk id="7" creationId="{1F76B91B-67D8-BABD-7E48-69AC2F67E342}"/>
          </ac:spMkLst>
        </pc:spChg>
        <pc:spChg chg="add mod">
          <ac:chgData name="Guzman Bozo, Jorge" userId="7b7a28fc-8d52-4259-bff0-8a9d1dc43ec9" providerId="ADAL" clId="{D7CA77FF-450B-431C-B0EC-9313F793ABEF}" dt="2023-06-30T16:05:19.654" v="1037" actId="1035"/>
          <ac:spMkLst>
            <pc:docMk/>
            <pc:sldMk cId="2772616042" sldId="372"/>
            <ac:spMk id="8" creationId="{36F19342-1D6B-DBF1-2944-1D1939F9E06C}"/>
          </ac:spMkLst>
        </pc:spChg>
        <pc:spChg chg="add mod">
          <ac:chgData name="Guzman Bozo, Jorge" userId="7b7a28fc-8d52-4259-bff0-8a9d1dc43ec9" providerId="ADAL" clId="{D7CA77FF-450B-431C-B0EC-9313F793ABEF}" dt="2023-06-30T16:05:19.654" v="1037" actId="1035"/>
          <ac:spMkLst>
            <pc:docMk/>
            <pc:sldMk cId="2772616042" sldId="372"/>
            <ac:spMk id="9" creationId="{550E1ADB-B087-3660-8650-667452B793A8}"/>
          </ac:spMkLst>
        </pc:spChg>
        <pc:spChg chg="add mod">
          <ac:chgData name="Guzman Bozo, Jorge" userId="7b7a28fc-8d52-4259-bff0-8a9d1dc43ec9" providerId="ADAL" clId="{D7CA77FF-450B-431C-B0EC-9313F793ABEF}" dt="2023-06-30T16:05:19.654" v="1037" actId="1035"/>
          <ac:spMkLst>
            <pc:docMk/>
            <pc:sldMk cId="2772616042" sldId="372"/>
            <ac:spMk id="10" creationId="{5C8C2B83-85F2-5F3E-5819-47296F4E2BC7}"/>
          </ac:spMkLst>
        </pc:spChg>
        <pc:spChg chg="add mod">
          <ac:chgData name="Guzman Bozo, Jorge" userId="7b7a28fc-8d52-4259-bff0-8a9d1dc43ec9" providerId="ADAL" clId="{D7CA77FF-450B-431C-B0EC-9313F793ABEF}" dt="2023-06-30T16:05:19.654" v="1037" actId="1035"/>
          <ac:spMkLst>
            <pc:docMk/>
            <pc:sldMk cId="2772616042" sldId="372"/>
            <ac:spMk id="11" creationId="{F745065A-A8C8-0782-95E6-639CFFEEE0A1}"/>
          </ac:spMkLst>
        </pc:spChg>
        <pc:spChg chg="add mod">
          <ac:chgData name="Guzman Bozo, Jorge" userId="7b7a28fc-8d52-4259-bff0-8a9d1dc43ec9" providerId="ADAL" clId="{D7CA77FF-450B-431C-B0EC-9313F793ABEF}" dt="2023-06-30T16:05:19.654" v="1037" actId="1035"/>
          <ac:spMkLst>
            <pc:docMk/>
            <pc:sldMk cId="2772616042" sldId="372"/>
            <ac:spMk id="12" creationId="{0F3C3269-B12F-D40D-AFBF-945053F1BACF}"/>
          </ac:spMkLst>
        </pc:spChg>
        <pc:spChg chg="add mod">
          <ac:chgData name="Guzman Bozo, Jorge" userId="7b7a28fc-8d52-4259-bff0-8a9d1dc43ec9" providerId="ADAL" clId="{D7CA77FF-450B-431C-B0EC-9313F793ABEF}" dt="2023-06-30T16:05:19.654" v="1037" actId="1035"/>
          <ac:spMkLst>
            <pc:docMk/>
            <pc:sldMk cId="2772616042" sldId="372"/>
            <ac:spMk id="13" creationId="{CF2E81CA-215A-7A1B-FAEE-CA1E960E43DC}"/>
          </ac:spMkLst>
        </pc:spChg>
        <pc:spChg chg="add mod">
          <ac:chgData name="Guzman Bozo, Jorge" userId="7b7a28fc-8d52-4259-bff0-8a9d1dc43ec9" providerId="ADAL" clId="{D7CA77FF-450B-431C-B0EC-9313F793ABEF}" dt="2023-06-30T16:05:19.654" v="1037" actId="1035"/>
          <ac:spMkLst>
            <pc:docMk/>
            <pc:sldMk cId="2772616042" sldId="372"/>
            <ac:spMk id="14" creationId="{DD81D7E0-2B17-48A3-EFB8-9EFE29AF6FB6}"/>
          </ac:spMkLst>
        </pc:spChg>
        <pc:spChg chg="add del mod">
          <ac:chgData name="Guzman Bozo, Jorge" userId="7b7a28fc-8d52-4259-bff0-8a9d1dc43ec9" providerId="ADAL" clId="{D7CA77FF-450B-431C-B0EC-9313F793ABEF}" dt="2023-06-30T16:03:09.239" v="939"/>
          <ac:spMkLst>
            <pc:docMk/>
            <pc:sldMk cId="2772616042" sldId="372"/>
            <ac:spMk id="15" creationId="{D3982511-CE27-62E4-849E-E8B791A56C7A}"/>
          </ac:spMkLst>
        </pc:spChg>
        <pc:spChg chg="add del mod">
          <ac:chgData name="Guzman Bozo, Jorge" userId="7b7a28fc-8d52-4259-bff0-8a9d1dc43ec9" providerId="ADAL" clId="{D7CA77FF-450B-431C-B0EC-9313F793ABEF}" dt="2023-06-30T16:03:09.239" v="939"/>
          <ac:spMkLst>
            <pc:docMk/>
            <pc:sldMk cId="2772616042" sldId="372"/>
            <ac:spMk id="16" creationId="{DE408C5C-9932-224B-6095-0E8F29F2CE9D}"/>
          </ac:spMkLst>
        </pc:spChg>
        <pc:spChg chg="add del mod">
          <ac:chgData name="Guzman Bozo, Jorge" userId="7b7a28fc-8d52-4259-bff0-8a9d1dc43ec9" providerId="ADAL" clId="{D7CA77FF-450B-431C-B0EC-9313F793ABEF}" dt="2023-06-30T16:03:09.239" v="939"/>
          <ac:spMkLst>
            <pc:docMk/>
            <pc:sldMk cId="2772616042" sldId="372"/>
            <ac:spMk id="17" creationId="{5889104F-C868-83D0-4DE6-C7EF5DEDED0B}"/>
          </ac:spMkLst>
        </pc:spChg>
        <pc:spChg chg="add del mod">
          <ac:chgData name="Guzman Bozo, Jorge" userId="7b7a28fc-8d52-4259-bff0-8a9d1dc43ec9" providerId="ADAL" clId="{D7CA77FF-450B-431C-B0EC-9313F793ABEF}" dt="2023-06-30T16:03:09.239" v="939"/>
          <ac:spMkLst>
            <pc:docMk/>
            <pc:sldMk cId="2772616042" sldId="372"/>
            <ac:spMk id="18" creationId="{9410CC81-C550-2D37-749F-6AEB05512610}"/>
          </ac:spMkLst>
        </pc:spChg>
        <pc:spChg chg="add del mod">
          <ac:chgData name="Guzman Bozo, Jorge" userId="7b7a28fc-8d52-4259-bff0-8a9d1dc43ec9" providerId="ADAL" clId="{D7CA77FF-450B-431C-B0EC-9313F793ABEF}" dt="2023-06-30T16:03:09.239" v="939"/>
          <ac:spMkLst>
            <pc:docMk/>
            <pc:sldMk cId="2772616042" sldId="372"/>
            <ac:spMk id="19" creationId="{E73C1EE5-33B1-AE85-F453-3C7B2616C780}"/>
          </ac:spMkLst>
        </pc:spChg>
        <pc:spChg chg="add del mod">
          <ac:chgData name="Guzman Bozo, Jorge" userId="7b7a28fc-8d52-4259-bff0-8a9d1dc43ec9" providerId="ADAL" clId="{D7CA77FF-450B-431C-B0EC-9313F793ABEF}" dt="2023-06-30T16:03:09.239" v="939"/>
          <ac:spMkLst>
            <pc:docMk/>
            <pc:sldMk cId="2772616042" sldId="372"/>
            <ac:spMk id="20" creationId="{4607D85A-B78F-044B-59ED-944E3F3A2DBB}"/>
          </ac:spMkLst>
        </pc:spChg>
        <pc:spChg chg="add del mod">
          <ac:chgData name="Guzman Bozo, Jorge" userId="7b7a28fc-8d52-4259-bff0-8a9d1dc43ec9" providerId="ADAL" clId="{D7CA77FF-450B-431C-B0EC-9313F793ABEF}" dt="2023-06-30T16:03:09.239" v="939"/>
          <ac:spMkLst>
            <pc:docMk/>
            <pc:sldMk cId="2772616042" sldId="372"/>
            <ac:spMk id="21" creationId="{96ED9C44-0F68-597E-F980-49574E5B8EF7}"/>
          </ac:spMkLst>
        </pc:spChg>
        <pc:spChg chg="add del mod">
          <ac:chgData name="Guzman Bozo, Jorge" userId="7b7a28fc-8d52-4259-bff0-8a9d1dc43ec9" providerId="ADAL" clId="{D7CA77FF-450B-431C-B0EC-9313F793ABEF}" dt="2023-06-30T16:03:09.239" v="939"/>
          <ac:spMkLst>
            <pc:docMk/>
            <pc:sldMk cId="2772616042" sldId="372"/>
            <ac:spMk id="22" creationId="{442D462C-F21A-0E3A-2DAF-DC6C28E51DC0}"/>
          </ac:spMkLst>
        </pc:spChg>
        <pc:spChg chg="add mod">
          <ac:chgData name="Guzman Bozo, Jorge" userId="7b7a28fc-8d52-4259-bff0-8a9d1dc43ec9" providerId="ADAL" clId="{D7CA77FF-450B-431C-B0EC-9313F793ABEF}" dt="2023-06-30T16:05:19.654" v="1037" actId="1035"/>
          <ac:spMkLst>
            <pc:docMk/>
            <pc:sldMk cId="2772616042" sldId="372"/>
            <ac:spMk id="23" creationId="{EFE82605-CB02-4C68-DE31-F0BDC2583686}"/>
          </ac:spMkLst>
        </pc:spChg>
        <pc:spChg chg="add mod">
          <ac:chgData name="Guzman Bozo, Jorge" userId="7b7a28fc-8d52-4259-bff0-8a9d1dc43ec9" providerId="ADAL" clId="{D7CA77FF-450B-431C-B0EC-9313F793ABEF}" dt="2023-06-30T16:07:47.243" v="1058" actId="1036"/>
          <ac:spMkLst>
            <pc:docMk/>
            <pc:sldMk cId="2772616042" sldId="372"/>
            <ac:spMk id="24" creationId="{A8424AC6-FDB1-DA99-0909-0A68309B12EB}"/>
          </ac:spMkLst>
        </pc:spChg>
        <pc:picChg chg="add del mod modCrop">
          <ac:chgData name="Guzman Bozo, Jorge" userId="7b7a28fc-8d52-4259-bff0-8a9d1dc43ec9" providerId="ADAL" clId="{D7CA77FF-450B-431C-B0EC-9313F793ABEF}" dt="2023-06-30T16:07:57.998" v="1059" actId="478"/>
          <ac:picMkLst>
            <pc:docMk/>
            <pc:sldMk cId="2772616042" sldId="372"/>
            <ac:picMk id="6" creationId="{F3266C77-334F-584B-4E3D-8287BCB00545}"/>
          </ac:picMkLst>
        </pc:picChg>
      </pc:sldChg>
      <pc:sldChg chg="del">
        <pc:chgData name="Guzman Bozo, Jorge" userId="7b7a28fc-8d52-4259-bff0-8a9d1dc43ec9" providerId="ADAL" clId="{D7CA77FF-450B-431C-B0EC-9313F793ABEF}" dt="2023-06-28T02:42:04.427" v="641" actId="47"/>
        <pc:sldMkLst>
          <pc:docMk/>
          <pc:sldMk cId="694558643" sldId="373"/>
        </pc:sldMkLst>
      </pc:sldChg>
      <pc:sldChg chg="modSp mod">
        <pc:chgData name="Guzman Bozo, Jorge" userId="7b7a28fc-8d52-4259-bff0-8a9d1dc43ec9" providerId="ADAL" clId="{D7CA77FF-450B-431C-B0EC-9313F793ABEF}" dt="2023-06-30T16:30:34.745" v="1386" actId="20577"/>
        <pc:sldMkLst>
          <pc:docMk/>
          <pc:sldMk cId="837998518" sldId="376"/>
        </pc:sldMkLst>
        <pc:spChg chg="mod">
          <ac:chgData name="Guzman Bozo, Jorge" userId="7b7a28fc-8d52-4259-bff0-8a9d1dc43ec9" providerId="ADAL" clId="{D7CA77FF-450B-431C-B0EC-9313F793ABEF}" dt="2023-06-30T16:30:34.745" v="1386" actId="20577"/>
          <ac:spMkLst>
            <pc:docMk/>
            <pc:sldMk cId="837998518" sldId="376"/>
            <ac:spMk id="3" creationId="{052FBD23-F91F-13EF-5811-E0CBB6883C5D}"/>
          </ac:spMkLst>
        </pc:spChg>
      </pc:sldChg>
      <pc:sldChg chg="del">
        <pc:chgData name="Guzman Bozo, Jorge" userId="7b7a28fc-8d52-4259-bff0-8a9d1dc43ec9" providerId="ADAL" clId="{D7CA77FF-450B-431C-B0EC-9313F793ABEF}" dt="2023-06-28T02:42:02.528" v="640" actId="47"/>
        <pc:sldMkLst>
          <pc:docMk/>
          <pc:sldMk cId="857766303" sldId="377"/>
        </pc:sldMkLst>
      </pc:sldChg>
      <pc:sldChg chg="add ord">
        <pc:chgData name="Guzman Bozo, Jorge" userId="7b7a28fc-8d52-4259-bff0-8a9d1dc43ec9" providerId="ADAL" clId="{D7CA77FF-450B-431C-B0EC-9313F793ABEF}" dt="2023-06-28T01:30:36.723" v="4"/>
        <pc:sldMkLst>
          <pc:docMk/>
          <pc:sldMk cId="2466233987" sldId="378"/>
        </pc:sldMkLst>
      </pc:sldChg>
      <pc:sldChg chg="modSp add mod ord">
        <pc:chgData name="Guzman Bozo, Jorge" userId="7b7a28fc-8d52-4259-bff0-8a9d1dc43ec9" providerId="ADAL" clId="{D7CA77FF-450B-431C-B0EC-9313F793ABEF}" dt="2023-06-28T01:53:44.929" v="82" actId="20577"/>
        <pc:sldMkLst>
          <pc:docMk/>
          <pc:sldMk cId="1438241540" sldId="379"/>
        </pc:sldMkLst>
        <pc:spChg chg="mod">
          <ac:chgData name="Guzman Bozo, Jorge" userId="7b7a28fc-8d52-4259-bff0-8a9d1dc43ec9" providerId="ADAL" clId="{D7CA77FF-450B-431C-B0EC-9313F793ABEF}" dt="2023-06-28T01:53:44.929" v="82" actId="20577"/>
          <ac:spMkLst>
            <pc:docMk/>
            <pc:sldMk cId="1438241540" sldId="379"/>
            <ac:spMk id="2" creationId="{1F11FCC6-3B49-9D46-8B62-80E94C906F0A}"/>
          </ac:spMkLst>
        </pc:spChg>
      </pc:sldChg>
      <pc:sldChg chg="add">
        <pc:chgData name="Guzman Bozo, Jorge" userId="7b7a28fc-8d52-4259-bff0-8a9d1dc43ec9" providerId="ADAL" clId="{D7CA77FF-450B-431C-B0EC-9313F793ABEF}" dt="2023-06-28T01:54:00.603" v="83"/>
        <pc:sldMkLst>
          <pc:docMk/>
          <pc:sldMk cId="1464243488" sldId="380"/>
        </pc:sldMkLst>
      </pc:sldChg>
      <pc:sldChg chg="addSp delSp modSp add mod">
        <pc:chgData name="Guzman Bozo, Jorge" userId="7b7a28fc-8d52-4259-bff0-8a9d1dc43ec9" providerId="ADAL" clId="{D7CA77FF-450B-431C-B0EC-9313F793ABEF}" dt="2023-06-28T02:10:38.892" v="346" actId="14100"/>
        <pc:sldMkLst>
          <pc:docMk/>
          <pc:sldMk cId="2490298889" sldId="381"/>
        </pc:sldMkLst>
        <pc:spChg chg="mod">
          <ac:chgData name="Guzman Bozo, Jorge" userId="7b7a28fc-8d52-4259-bff0-8a9d1dc43ec9" providerId="ADAL" clId="{D7CA77FF-450B-431C-B0EC-9313F793ABEF}" dt="2023-06-28T02:08:29.179" v="331" actId="20577"/>
          <ac:spMkLst>
            <pc:docMk/>
            <pc:sldMk cId="2490298889" sldId="381"/>
            <ac:spMk id="3" creationId="{052FBD23-F91F-13EF-5811-E0CBB6883C5D}"/>
          </ac:spMkLst>
        </pc:spChg>
        <pc:spChg chg="mod">
          <ac:chgData name="Guzman Bozo, Jorge" userId="7b7a28fc-8d52-4259-bff0-8a9d1dc43ec9" providerId="ADAL" clId="{D7CA77FF-450B-431C-B0EC-9313F793ABEF}" dt="2023-06-28T02:08:44.884" v="336" actId="1076"/>
          <ac:spMkLst>
            <pc:docMk/>
            <pc:sldMk cId="2490298889" sldId="381"/>
            <ac:spMk id="4" creationId="{385C8AD2-450C-AF33-1D3E-6773B0BA106F}"/>
          </ac:spMkLst>
        </pc:spChg>
        <pc:spChg chg="del">
          <ac:chgData name="Guzman Bozo, Jorge" userId="7b7a28fc-8d52-4259-bff0-8a9d1dc43ec9" providerId="ADAL" clId="{D7CA77FF-450B-431C-B0EC-9313F793ABEF}" dt="2023-06-28T02:07:56.359" v="320" actId="478"/>
          <ac:spMkLst>
            <pc:docMk/>
            <pc:sldMk cId="2490298889" sldId="381"/>
            <ac:spMk id="8" creationId="{85E4F8C0-DBEF-3674-8826-DDD3DEE149DE}"/>
          </ac:spMkLst>
        </pc:spChg>
        <pc:picChg chg="add mod">
          <ac:chgData name="Guzman Bozo, Jorge" userId="7b7a28fc-8d52-4259-bff0-8a9d1dc43ec9" providerId="ADAL" clId="{D7CA77FF-450B-431C-B0EC-9313F793ABEF}" dt="2023-06-28T02:10:38.892" v="346" actId="14100"/>
          <ac:picMkLst>
            <pc:docMk/>
            <pc:sldMk cId="2490298889" sldId="381"/>
            <ac:picMk id="6" creationId="{3FD14C41-330B-E450-4765-B9DABB6B47EF}"/>
          </ac:picMkLst>
        </pc:picChg>
        <pc:picChg chg="del">
          <ac:chgData name="Guzman Bozo, Jorge" userId="7b7a28fc-8d52-4259-bff0-8a9d1dc43ec9" providerId="ADAL" clId="{D7CA77FF-450B-431C-B0EC-9313F793ABEF}" dt="2023-06-28T02:07:40.944" v="318" actId="478"/>
          <ac:picMkLst>
            <pc:docMk/>
            <pc:sldMk cId="2490298889" sldId="381"/>
            <ac:picMk id="7" creationId="{6B2C9C9D-FCC8-A6E7-2869-8BB2FD11E232}"/>
          </ac:picMkLst>
        </pc:picChg>
      </pc:sldChg>
      <pc:sldChg chg="addSp delSp modSp add mod ord">
        <pc:chgData name="Guzman Bozo, Jorge" userId="7b7a28fc-8d52-4259-bff0-8a9d1dc43ec9" providerId="ADAL" clId="{D7CA77FF-450B-431C-B0EC-9313F793ABEF}" dt="2023-07-05T19:31:57.050" v="1844" actId="20578"/>
        <pc:sldMkLst>
          <pc:docMk/>
          <pc:sldMk cId="3424933874" sldId="382"/>
        </pc:sldMkLst>
        <pc:spChg chg="mod">
          <ac:chgData name="Guzman Bozo, Jorge" userId="7b7a28fc-8d52-4259-bff0-8a9d1dc43ec9" providerId="ADAL" clId="{D7CA77FF-450B-431C-B0EC-9313F793ABEF}" dt="2023-06-28T02:16:58.099" v="385" actId="20577"/>
          <ac:spMkLst>
            <pc:docMk/>
            <pc:sldMk cId="3424933874" sldId="382"/>
            <ac:spMk id="3" creationId="{052FBD23-F91F-13EF-5811-E0CBB6883C5D}"/>
          </ac:spMkLst>
        </pc:spChg>
        <pc:spChg chg="del mod">
          <ac:chgData name="Guzman Bozo, Jorge" userId="7b7a28fc-8d52-4259-bff0-8a9d1dc43ec9" providerId="ADAL" clId="{D7CA77FF-450B-431C-B0EC-9313F793ABEF}" dt="2023-06-28T02:15:35.505" v="377" actId="478"/>
          <ac:spMkLst>
            <pc:docMk/>
            <pc:sldMk cId="3424933874" sldId="382"/>
            <ac:spMk id="4" creationId="{385C8AD2-450C-AF33-1D3E-6773B0BA106F}"/>
          </ac:spMkLst>
        </pc:spChg>
        <pc:spChg chg="add mod">
          <ac:chgData name="Guzman Bozo, Jorge" userId="7b7a28fc-8d52-4259-bff0-8a9d1dc43ec9" providerId="ADAL" clId="{D7CA77FF-450B-431C-B0EC-9313F793ABEF}" dt="2023-06-28T02:17:07.365" v="389" actId="1076"/>
          <ac:spMkLst>
            <pc:docMk/>
            <pc:sldMk cId="3424933874" sldId="382"/>
            <ac:spMk id="8" creationId="{8B98CDB5-724F-4BC9-5D53-E0E6DD2F759F}"/>
          </ac:spMkLst>
        </pc:spChg>
        <pc:picChg chg="del">
          <ac:chgData name="Guzman Bozo, Jorge" userId="7b7a28fc-8d52-4259-bff0-8a9d1dc43ec9" providerId="ADAL" clId="{D7CA77FF-450B-431C-B0EC-9313F793ABEF}" dt="2023-06-28T02:14:56.848" v="368" actId="478"/>
          <ac:picMkLst>
            <pc:docMk/>
            <pc:sldMk cId="3424933874" sldId="382"/>
            <ac:picMk id="6" creationId="{3FD14C41-330B-E450-4765-B9DABB6B47EF}"/>
          </ac:picMkLst>
        </pc:picChg>
        <pc:picChg chg="add mod">
          <ac:chgData name="Guzman Bozo, Jorge" userId="7b7a28fc-8d52-4259-bff0-8a9d1dc43ec9" providerId="ADAL" clId="{D7CA77FF-450B-431C-B0EC-9313F793ABEF}" dt="2023-06-28T02:17:17.749" v="392" actId="1076"/>
          <ac:picMkLst>
            <pc:docMk/>
            <pc:sldMk cId="3424933874" sldId="382"/>
            <ac:picMk id="7" creationId="{88E25DE5-71C1-75CD-1CC2-C3143E71E0EF}"/>
          </ac:picMkLst>
        </pc:picChg>
      </pc:sldChg>
      <pc:sldChg chg="addSp delSp modSp add mod">
        <pc:chgData name="Guzman Bozo, Jorge" userId="7b7a28fc-8d52-4259-bff0-8a9d1dc43ec9" providerId="ADAL" clId="{D7CA77FF-450B-431C-B0EC-9313F793ABEF}" dt="2023-07-05T19:34:15.732" v="1847" actId="5793"/>
        <pc:sldMkLst>
          <pc:docMk/>
          <pc:sldMk cId="953852970" sldId="383"/>
        </pc:sldMkLst>
        <pc:spChg chg="mod">
          <ac:chgData name="Guzman Bozo, Jorge" userId="7b7a28fc-8d52-4259-bff0-8a9d1dc43ec9" providerId="ADAL" clId="{D7CA77FF-450B-431C-B0EC-9313F793ABEF}" dt="2023-06-28T02:11:18.425" v="363" actId="20577"/>
          <ac:spMkLst>
            <pc:docMk/>
            <pc:sldMk cId="953852970" sldId="383"/>
            <ac:spMk id="2" creationId="{1F11FCC6-3B49-9D46-8B62-80E94C906F0A}"/>
          </ac:spMkLst>
        </pc:spChg>
        <pc:spChg chg="mod">
          <ac:chgData name="Guzman Bozo, Jorge" userId="7b7a28fc-8d52-4259-bff0-8a9d1dc43ec9" providerId="ADAL" clId="{D7CA77FF-450B-431C-B0EC-9313F793ABEF}" dt="2023-07-05T19:34:15.732" v="1847" actId="5793"/>
          <ac:spMkLst>
            <pc:docMk/>
            <pc:sldMk cId="953852970" sldId="383"/>
            <ac:spMk id="3" creationId="{052FBD23-F91F-13EF-5811-E0CBB6883C5D}"/>
          </ac:spMkLst>
        </pc:spChg>
        <pc:spChg chg="add del">
          <ac:chgData name="Guzman Bozo, Jorge" userId="7b7a28fc-8d52-4259-bff0-8a9d1dc43ec9" providerId="ADAL" clId="{D7CA77FF-450B-431C-B0EC-9313F793ABEF}" dt="2023-06-28T02:38:40.739" v="603" actId="22"/>
          <ac:spMkLst>
            <pc:docMk/>
            <pc:sldMk cId="953852970" sldId="383"/>
            <ac:spMk id="5" creationId="{6B28BC56-446F-CAEE-C54D-BB9E4106B06D}"/>
          </ac:spMkLst>
        </pc:spChg>
      </pc:sldChg>
      <pc:sldChg chg="addSp delSp modSp add del mod">
        <pc:chgData name="Guzman Bozo, Jorge" userId="7b7a28fc-8d52-4259-bff0-8a9d1dc43ec9" providerId="ADAL" clId="{D7CA77FF-450B-431C-B0EC-9313F793ABEF}" dt="2023-06-30T18:59:48.948" v="1804" actId="47"/>
        <pc:sldMkLst>
          <pc:docMk/>
          <pc:sldMk cId="1298553890" sldId="384"/>
        </pc:sldMkLst>
        <pc:spChg chg="mod">
          <ac:chgData name="Guzman Bozo, Jorge" userId="7b7a28fc-8d52-4259-bff0-8a9d1dc43ec9" providerId="ADAL" clId="{D7CA77FF-450B-431C-B0EC-9313F793ABEF}" dt="2023-06-28T02:41:00.817" v="623" actId="14100"/>
          <ac:spMkLst>
            <pc:docMk/>
            <pc:sldMk cId="1298553890" sldId="384"/>
            <ac:spMk id="3" creationId="{052FBD23-F91F-13EF-5811-E0CBB6883C5D}"/>
          </ac:spMkLst>
        </pc:spChg>
        <pc:spChg chg="mod">
          <ac:chgData name="Guzman Bozo, Jorge" userId="7b7a28fc-8d52-4259-bff0-8a9d1dc43ec9" providerId="ADAL" clId="{D7CA77FF-450B-431C-B0EC-9313F793ABEF}" dt="2023-06-28T02:40:57.921" v="622" actId="14100"/>
          <ac:spMkLst>
            <pc:docMk/>
            <pc:sldMk cId="1298553890" sldId="384"/>
            <ac:spMk id="4" creationId="{385C8AD2-450C-AF33-1D3E-6773B0BA106F}"/>
          </ac:spMkLst>
        </pc:spChg>
        <pc:spChg chg="del">
          <ac:chgData name="Guzman Bozo, Jorge" userId="7b7a28fc-8d52-4259-bff0-8a9d1dc43ec9" providerId="ADAL" clId="{D7CA77FF-450B-431C-B0EC-9313F793ABEF}" dt="2023-06-28T02:37:09.378" v="584" actId="478"/>
          <ac:spMkLst>
            <pc:docMk/>
            <pc:sldMk cId="1298553890" sldId="384"/>
            <ac:spMk id="6" creationId="{6D49C7AC-5805-4E75-F897-C62DE00D780E}"/>
          </ac:spMkLst>
        </pc:spChg>
        <pc:picChg chg="del">
          <ac:chgData name="Guzman Bozo, Jorge" userId="7b7a28fc-8d52-4259-bff0-8a9d1dc43ec9" providerId="ADAL" clId="{D7CA77FF-450B-431C-B0EC-9313F793ABEF}" dt="2023-06-28T02:37:31.299" v="595" actId="478"/>
          <ac:picMkLst>
            <pc:docMk/>
            <pc:sldMk cId="1298553890" sldId="384"/>
            <ac:picMk id="7" creationId="{DF619D43-477F-3B80-FBDF-BEA0369F3290}"/>
          </ac:picMkLst>
        </pc:picChg>
        <pc:picChg chg="add del mod modCrop">
          <ac:chgData name="Guzman Bozo, Jorge" userId="7b7a28fc-8d52-4259-bff0-8a9d1dc43ec9" providerId="ADAL" clId="{D7CA77FF-450B-431C-B0EC-9313F793ABEF}" dt="2023-06-30T17:42:37.676" v="1434" actId="21"/>
          <ac:picMkLst>
            <pc:docMk/>
            <pc:sldMk cId="1298553890" sldId="384"/>
            <ac:picMk id="8" creationId="{31031A69-4A9F-EB2E-AAAD-D72AD009D5FA}"/>
          </ac:picMkLst>
        </pc:picChg>
      </pc:sldChg>
      <pc:sldChg chg="modSp add mod ord">
        <pc:chgData name="Guzman Bozo, Jorge" userId="7b7a28fc-8d52-4259-bff0-8a9d1dc43ec9" providerId="ADAL" clId="{D7CA77FF-450B-431C-B0EC-9313F793ABEF}" dt="2023-06-30T18:06:52.515" v="1722" actId="33524"/>
        <pc:sldMkLst>
          <pc:docMk/>
          <pc:sldMk cId="3579168097" sldId="385"/>
        </pc:sldMkLst>
        <pc:spChg chg="mod">
          <ac:chgData name="Guzman Bozo, Jorge" userId="7b7a28fc-8d52-4259-bff0-8a9d1dc43ec9" providerId="ADAL" clId="{D7CA77FF-450B-431C-B0EC-9313F793ABEF}" dt="2023-06-30T18:06:52.515" v="1722" actId="33524"/>
          <ac:spMkLst>
            <pc:docMk/>
            <pc:sldMk cId="3579168097" sldId="385"/>
            <ac:spMk id="3" creationId="{052FBD23-F91F-13EF-5811-E0CBB6883C5D}"/>
          </ac:spMkLst>
        </pc:spChg>
      </pc:sldChg>
      <pc:sldChg chg="modSp add del mod">
        <pc:chgData name="Guzman Bozo, Jorge" userId="7b7a28fc-8d52-4259-bff0-8a9d1dc43ec9" providerId="ADAL" clId="{D7CA77FF-450B-431C-B0EC-9313F793ABEF}" dt="2023-06-30T16:08:50.078" v="1062" actId="47"/>
        <pc:sldMkLst>
          <pc:docMk/>
          <pc:sldMk cId="2337297896" sldId="386"/>
        </pc:sldMkLst>
        <pc:spChg chg="mod">
          <ac:chgData name="Guzman Bozo, Jorge" userId="7b7a28fc-8d52-4259-bff0-8a9d1dc43ec9" providerId="ADAL" clId="{D7CA77FF-450B-431C-B0EC-9313F793ABEF}" dt="2023-06-28T02:45:10.132" v="677" actId="20577"/>
          <ac:spMkLst>
            <pc:docMk/>
            <pc:sldMk cId="2337297896" sldId="386"/>
            <ac:spMk id="3" creationId="{052FBD23-F91F-13EF-5811-E0CBB6883C5D}"/>
          </ac:spMkLst>
        </pc:spChg>
      </pc:sldChg>
      <pc:sldChg chg="modSp add mod">
        <pc:chgData name="Guzman Bozo, Jorge" userId="7b7a28fc-8d52-4259-bff0-8a9d1dc43ec9" providerId="ADAL" clId="{D7CA77FF-450B-431C-B0EC-9313F793ABEF}" dt="2023-06-30T15:54:15.750" v="756" actId="20577"/>
        <pc:sldMkLst>
          <pc:docMk/>
          <pc:sldMk cId="1850795984" sldId="387"/>
        </pc:sldMkLst>
        <pc:spChg chg="mod">
          <ac:chgData name="Guzman Bozo, Jorge" userId="7b7a28fc-8d52-4259-bff0-8a9d1dc43ec9" providerId="ADAL" clId="{D7CA77FF-450B-431C-B0EC-9313F793ABEF}" dt="2023-06-30T15:54:15.750" v="756" actId="20577"/>
          <ac:spMkLst>
            <pc:docMk/>
            <pc:sldMk cId="1850795984" sldId="387"/>
            <ac:spMk id="3" creationId="{052FBD23-F91F-13EF-5811-E0CBB6883C5D}"/>
          </ac:spMkLst>
        </pc:spChg>
      </pc:sldChg>
      <pc:sldChg chg="modSp add mod">
        <pc:chgData name="Guzman Bozo, Jorge" userId="7b7a28fc-8d52-4259-bff0-8a9d1dc43ec9" providerId="ADAL" clId="{D7CA77FF-450B-431C-B0EC-9313F793ABEF}" dt="2023-06-30T16:08:15.135" v="1061" actId="6549"/>
        <pc:sldMkLst>
          <pc:docMk/>
          <pc:sldMk cId="1959890498" sldId="388"/>
        </pc:sldMkLst>
        <pc:spChg chg="mod">
          <ac:chgData name="Guzman Bozo, Jorge" userId="7b7a28fc-8d52-4259-bff0-8a9d1dc43ec9" providerId="ADAL" clId="{D7CA77FF-450B-431C-B0EC-9313F793ABEF}" dt="2023-06-30T16:08:15.135" v="1061" actId="6549"/>
          <ac:spMkLst>
            <pc:docMk/>
            <pc:sldMk cId="1959890498" sldId="388"/>
            <ac:spMk id="3" creationId="{052FBD23-F91F-13EF-5811-E0CBB6883C5D}"/>
          </ac:spMkLst>
        </pc:spChg>
      </pc:sldChg>
      <pc:sldChg chg="addSp delSp modSp add mod">
        <pc:chgData name="Guzman Bozo, Jorge" userId="7b7a28fc-8d52-4259-bff0-8a9d1dc43ec9" providerId="ADAL" clId="{D7CA77FF-450B-431C-B0EC-9313F793ABEF}" dt="2023-06-30T16:26:25.908" v="1178" actId="1076"/>
        <pc:sldMkLst>
          <pc:docMk/>
          <pc:sldMk cId="494026315" sldId="389"/>
        </pc:sldMkLst>
        <pc:spChg chg="mod">
          <ac:chgData name="Guzman Bozo, Jorge" userId="7b7a28fc-8d52-4259-bff0-8a9d1dc43ec9" providerId="ADAL" clId="{D7CA77FF-450B-431C-B0EC-9313F793ABEF}" dt="2023-06-30T16:24:02.304" v="1158" actId="255"/>
          <ac:spMkLst>
            <pc:docMk/>
            <pc:sldMk cId="494026315" sldId="389"/>
            <ac:spMk id="3" creationId="{052FBD23-F91F-13EF-5811-E0CBB6883C5D}"/>
          </ac:spMkLst>
        </pc:spChg>
        <pc:spChg chg="add mod">
          <ac:chgData name="Guzman Bozo, Jorge" userId="7b7a28fc-8d52-4259-bff0-8a9d1dc43ec9" providerId="ADAL" clId="{D7CA77FF-450B-431C-B0EC-9313F793ABEF}" dt="2023-06-30T16:24:15.206" v="1161" actId="14100"/>
          <ac:spMkLst>
            <pc:docMk/>
            <pc:sldMk cId="494026315" sldId="389"/>
            <ac:spMk id="4" creationId="{277583A6-FC30-5974-5C5B-A39119916241}"/>
          </ac:spMkLst>
        </pc:spChg>
        <pc:picChg chg="add del mod">
          <ac:chgData name="Guzman Bozo, Jorge" userId="7b7a28fc-8d52-4259-bff0-8a9d1dc43ec9" providerId="ADAL" clId="{D7CA77FF-450B-431C-B0EC-9313F793ABEF}" dt="2023-06-30T16:26:07.995" v="1167" actId="478"/>
          <ac:picMkLst>
            <pc:docMk/>
            <pc:sldMk cId="494026315" sldId="389"/>
            <ac:picMk id="6" creationId="{F269235B-5E12-BEBE-9AF3-F95BCD14FDA6}"/>
          </ac:picMkLst>
        </pc:picChg>
        <pc:picChg chg="add mod">
          <ac:chgData name="Guzman Bozo, Jorge" userId="7b7a28fc-8d52-4259-bff0-8a9d1dc43ec9" providerId="ADAL" clId="{D7CA77FF-450B-431C-B0EC-9313F793ABEF}" dt="2023-06-30T16:26:25.908" v="1178" actId="1076"/>
          <ac:picMkLst>
            <pc:docMk/>
            <pc:sldMk cId="494026315" sldId="389"/>
            <ac:picMk id="8" creationId="{AF88E937-D5B8-900E-2827-492A0999A9FC}"/>
          </ac:picMkLst>
        </pc:picChg>
      </pc:sldChg>
      <pc:sldChg chg="modSp add mod">
        <pc:chgData name="Guzman Bozo, Jorge" userId="7b7a28fc-8d52-4259-bff0-8a9d1dc43ec9" providerId="ADAL" clId="{D7CA77FF-450B-431C-B0EC-9313F793ABEF}" dt="2023-06-30T18:14:42.738" v="1761" actId="20577"/>
        <pc:sldMkLst>
          <pc:docMk/>
          <pc:sldMk cId="412460984" sldId="390"/>
        </pc:sldMkLst>
        <pc:spChg chg="mod">
          <ac:chgData name="Guzman Bozo, Jorge" userId="7b7a28fc-8d52-4259-bff0-8a9d1dc43ec9" providerId="ADAL" clId="{D7CA77FF-450B-431C-B0EC-9313F793ABEF}" dt="2023-06-30T18:14:42.738" v="1761" actId="20577"/>
          <ac:spMkLst>
            <pc:docMk/>
            <pc:sldMk cId="412460984" sldId="390"/>
            <ac:spMk id="3" creationId="{052FBD23-F91F-13EF-5811-E0CBB6883C5D}"/>
          </ac:spMkLst>
        </pc:spChg>
      </pc:sldChg>
      <pc:sldChg chg="addSp delSp modSp add mod">
        <pc:chgData name="Guzman Bozo, Jorge" userId="7b7a28fc-8d52-4259-bff0-8a9d1dc43ec9" providerId="ADAL" clId="{D7CA77FF-450B-431C-B0EC-9313F793ABEF}" dt="2023-06-30T18:16:07.706" v="1779" actId="1076"/>
        <pc:sldMkLst>
          <pc:docMk/>
          <pc:sldMk cId="1792445911" sldId="391"/>
        </pc:sldMkLst>
        <pc:spChg chg="add del mod">
          <ac:chgData name="Guzman Bozo, Jorge" userId="7b7a28fc-8d52-4259-bff0-8a9d1dc43ec9" providerId="ADAL" clId="{D7CA77FF-450B-431C-B0EC-9313F793ABEF}" dt="2023-06-30T18:03:26.234" v="1674" actId="20577"/>
          <ac:spMkLst>
            <pc:docMk/>
            <pc:sldMk cId="1792445911" sldId="391"/>
            <ac:spMk id="3" creationId="{052FBD23-F91F-13EF-5811-E0CBB6883C5D}"/>
          </ac:spMkLst>
        </pc:spChg>
        <pc:spChg chg="add del mod">
          <ac:chgData name="Guzman Bozo, Jorge" userId="7b7a28fc-8d52-4259-bff0-8a9d1dc43ec9" providerId="ADAL" clId="{D7CA77FF-450B-431C-B0EC-9313F793ABEF}" dt="2023-06-30T17:49:35.424" v="1465" actId="478"/>
          <ac:spMkLst>
            <pc:docMk/>
            <pc:sldMk cId="1792445911" sldId="391"/>
            <ac:spMk id="4" creationId="{EB3B07FF-6F2A-126F-9F82-A1EBD42D24B4}"/>
          </ac:spMkLst>
        </pc:spChg>
        <pc:spChg chg="add mod">
          <ac:chgData name="Guzman Bozo, Jorge" userId="7b7a28fc-8d52-4259-bff0-8a9d1dc43ec9" providerId="ADAL" clId="{D7CA77FF-450B-431C-B0EC-9313F793ABEF}" dt="2023-06-30T18:16:07.706" v="1779" actId="1076"/>
          <ac:spMkLst>
            <pc:docMk/>
            <pc:sldMk cId="1792445911" sldId="391"/>
            <ac:spMk id="7" creationId="{4AD2EBB0-0C2D-CA39-CF41-4747CF2DB661}"/>
          </ac:spMkLst>
        </pc:spChg>
        <pc:spChg chg="add mod">
          <ac:chgData name="Guzman Bozo, Jorge" userId="7b7a28fc-8d52-4259-bff0-8a9d1dc43ec9" providerId="ADAL" clId="{D7CA77FF-450B-431C-B0EC-9313F793ABEF}" dt="2023-06-30T18:16:07.706" v="1779" actId="1076"/>
          <ac:spMkLst>
            <pc:docMk/>
            <pc:sldMk cId="1792445911" sldId="391"/>
            <ac:spMk id="8" creationId="{31B17811-3B15-A83D-8BB8-C43175563A68}"/>
          </ac:spMkLst>
        </pc:spChg>
        <pc:spChg chg="add mod">
          <ac:chgData name="Guzman Bozo, Jorge" userId="7b7a28fc-8d52-4259-bff0-8a9d1dc43ec9" providerId="ADAL" clId="{D7CA77FF-450B-431C-B0EC-9313F793ABEF}" dt="2023-06-30T18:16:07.706" v="1779" actId="1076"/>
          <ac:spMkLst>
            <pc:docMk/>
            <pc:sldMk cId="1792445911" sldId="391"/>
            <ac:spMk id="9" creationId="{B0181E14-DAB6-69CB-2A96-C31D0A219655}"/>
          </ac:spMkLst>
        </pc:spChg>
        <pc:spChg chg="add del mod">
          <ac:chgData name="Guzman Bozo, Jorge" userId="7b7a28fc-8d52-4259-bff0-8a9d1dc43ec9" providerId="ADAL" clId="{D7CA77FF-450B-431C-B0EC-9313F793ABEF}" dt="2023-06-30T18:15:50.196" v="1776" actId="478"/>
          <ac:spMkLst>
            <pc:docMk/>
            <pc:sldMk cId="1792445911" sldId="391"/>
            <ac:spMk id="10" creationId="{6155F918-9A16-10A3-BF66-4BE31E80F9F8}"/>
          </ac:spMkLst>
        </pc:spChg>
        <pc:spChg chg="add del mod">
          <ac:chgData name="Guzman Bozo, Jorge" userId="7b7a28fc-8d52-4259-bff0-8a9d1dc43ec9" providerId="ADAL" clId="{D7CA77FF-450B-431C-B0EC-9313F793ABEF}" dt="2023-06-30T18:16:07.706" v="1779" actId="1076"/>
          <ac:spMkLst>
            <pc:docMk/>
            <pc:sldMk cId="1792445911" sldId="391"/>
            <ac:spMk id="11" creationId="{FFBB45E9-13A4-EA95-47ED-53ADFF05C5CE}"/>
          </ac:spMkLst>
        </pc:spChg>
        <pc:spChg chg="add mod ord">
          <ac:chgData name="Guzman Bozo, Jorge" userId="7b7a28fc-8d52-4259-bff0-8a9d1dc43ec9" providerId="ADAL" clId="{D7CA77FF-450B-431C-B0EC-9313F793ABEF}" dt="2023-06-30T18:16:07.706" v="1779" actId="1076"/>
          <ac:spMkLst>
            <pc:docMk/>
            <pc:sldMk cId="1792445911" sldId="391"/>
            <ac:spMk id="12" creationId="{18FFC0F4-26DD-8529-573C-C33765B36C1B}"/>
          </ac:spMkLst>
        </pc:spChg>
        <pc:picChg chg="add del mod">
          <ac:chgData name="Guzman Bozo, Jorge" userId="7b7a28fc-8d52-4259-bff0-8a9d1dc43ec9" providerId="ADAL" clId="{D7CA77FF-450B-431C-B0EC-9313F793ABEF}" dt="2023-06-30T17:57:42.748" v="1589" actId="478"/>
          <ac:picMkLst>
            <pc:docMk/>
            <pc:sldMk cId="1792445911" sldId="391"/>
            <ac:picMk id="6" creationId="{B509F830-DD3A-113F-D21E-7FB3B1833151}"/>
          </ac:picMkLst>
        </pc:picChg>
      </pc:sldChg>
      <pc:sldChg chg="modSp add mod">
        <pc:chgData name="Guzman Bozo, Jorge" userId="7b7a28fc-8d52-4259-bff0-8a9d1dc43ec9" providerId="ADAL" clId="{D7CA77FF-450B-431C-B0EC-9313F793ABEF}" dt="2023-06-30T18:11:51.720" v="1738" actId="33524"/>
        <pc:sldMkLst>
          <pc:docMk/>
          <pc:sldMk cId="1617941121" sldId="392"/>
        </pc:sldMkLst>
        <pc:spChg chg="mod">
          <ac:chgData name="Guzman Bozo, Jorge" userId="7b7a28fc-8d52-4259-bff0-8a9d1dc43ec9" providerId="ADAL" clId="{D7CA77FF-450B-431C-B0EC-9313F793ABEF}" dt="2023-06-30T18:11:51.720" v="1738" actId="33524"/>
          <ac:spMkLst>
            <pc:docMk/>
            <pc:sldMk cId="1617941121" sldId="392"/>
            <ac:spMk id="3" creationId="{052FBD23-F91F-13EF-5811-E0CBB6883C5D}"/>
          </ac:spMkLst>
        </pc:spChg>
      </pc:sldChg>
      <pc:sldChg chg="modSp add mod">
        <pc:chgData name="Guzman Bozo, Jorge" userId="7b7a28fc-8d52-4259-bff0-8a9d1dc43ec9" providerId="ADAL" clId="{D7CA77FF-450B-431C-B0EC-9313F793ABEF}" dt="2023-06-30T21:34:08.562" v="1838" actId="20577"/>
        <pc:sldMkLst>
          <pc:docMk/>
          <pc:sldMk cId="3296530038" sldId="393"/>
        </pc:sldMkLst>
        <pc:spChg chg="mod">
          <ac:chgData name="Guzman Bozo, Jorge" userId="7b7a28fc-8d52-4259-bff0-8a9d1dc43ec9" providerId="ADAL" clId="{D7CA77FF-450B-431C-B0EC-9313F793ABEF}" dt="2023-06-30T21:34:08.562" v="1838" actId="20577"/>
          <ac:spMkLst>
            <pc:docMk/>
            <pc:sldMk cId="3296530038" sldId="393"/>
            <ac:spMk id="3" creationId="{052FBD23-F91F-13EF-5811-E0CBB6883C5D}"/>
          </ac:spMkLst>
        </pc:spChg>
      </pc:sldChg>
      <pc:sldChg chg="modSp add del mod">
        <pc:chgData name="Guzman Bozo, Jorge" userId="7b7a28fc-8d52-4259-bff0-8a9d1dc43ec9" providerId="ADAL" clId="{D7CA77FF-450B-431C-B0EC-9313F793ABEF}" dt="2023-06-30T18:15:47.224" v="1775" actId="47"/>
        <pc:sldMkLst>
          <pc:docMk/>
          <pc:sldMk cId="1424689434" sldId="394"/>
        </pc:sldMkLst>
        <pc:spChg chg="mod">
          <ac:chgData name="Guzman Bozo, Jorge" userId="7b7a28fc-8d52-4259-bff0-8a9d1dc43ec9" providerId="ADAL" clId="{D7CA77FF-450B-431C-B0EC-9313F793ABEF}" dt="2023-06-30T18:15:32.203" v="1774"/>
          <ac:spMkLst>
            <pc:docMk/>
            <pc:sldMk cId="1424689434" sldId="394"/>
            <ac:spMk id="3" creationId="{052FBD23-F91F-13EF-5811-E0CBB6883C5D}"/>
          </ac:spMkLst>
        </pc:spChg>
      </pc:sldChg>
      <pc:sldChg chg="modSp add mod">
        <pc:chgData name="Guzman Bozo, Jorge" userId="7b7a28fc-8d52-4259-bff0-8a9d1dc43ec9" providerId="ADAL" clId="{D7CA77FF-450B-431C-B0EC-9313F793ABEF}" dt="2023-06-30T18:58:14.796" v="1803" actId="6549"/>
        <pc:sldMkLst>
          <pc:docMk/>
          <pc:sldMk cId="3347845083" sldId="394"/>
        </pc:sldMkLst>
        <pc:spChg chg="mod">
          <ac:chgData name="Guzman Bozo, Jorge" userId="7b7a28fc-8d52-4259-bff0-8a9d1dc43ec9" providerId="ADAL" clId="{D7CA77FF-450B-431C-B0EC-9313F793ABEF}" dt="2023-06-30T18:58:14.796" v="1803" actId="6549"/>
          <ac:spMkLst>
            <pc:docMk/>
            <pc:sldMk cId="3347845083" sldId="394"/>
            <ac:spMk id="3" creationId="{052FBD23-F91F-13EF-5811-E0CBB6883C5D}"/>
          </ac:spMkLst>
        </pc:spChg>
      </pc:sldChg>
      <pc:sldChg chg="new del">
        <pc:chgData name="Guzman Bozo, Jorge" userId="7b7a28fc-8d52-4259-bff0-8a9d1dc43ec9" providerId="ADAL" clId="{D7CA77FF-450B-431C-B0EC-9313F793ABEF}" dt="2023-06-30T19:00:05.201" v="1809" actId="680"/>
        <pc:sldMkLst>
          <pc:docMk/>
          <pc:sldMk cId="346630574" sldId="395"/>
        </pc:sldMkLst>
      </pc:sldChg>
      <pc:sldChg chg="modSp add mod">
        <pc:chgData name="Guzman Bozo, Jorge" userId="7b7a28fc-8d52-4259-bff0-8a9d1dc43ec9" providerId="ADAL" clId="{D7CA77FF-450B-431C-B0EC-9313F793ABEF}" dt="2023-06-30T19:00:23.566" v="1829" actId="20577"/>
        <pc:sldMkLst>
          <pc:docMk/>
          <pc:sldMk cId="1378653878" sldId="395"/>
        </pc:sldMkLst>
        <pc:spChg chg="mod">
          <ac:chgData name="Guzman Bozo, Jorge" userId="7b7a28fc-8d52-4259-bff0-8a9d1dc43ec9" providerId="ADAL" clId="{D7CA77FF-450B-431C-B0EC-9313F793ABEF}" dt="2023-06-30T19:00:23.566" v="1829" actId="20577"/>
          <ac:spMkLst>
            <pc:docMk/>
            <pc:sldMk cId="1378653878" sldId="395"/>
            <ac:spMk id="3" creationId="{052FBD23-F91F-13EF-5811-E0CBB6883C5D}"/>
          </ac:spMkLst>
        </pc:spChg>
      </pc:sldChg>
    </pc:docChg>
  </pc:docChgLst>
  <pc:docChgLst>
    <pc:chgData name="Guzman Bozo, Jorge" userId="7b7a28fc-8d52-4259-bff0-8a9d1dc43ec9" providerId="ADAL" clId="{890EB73C-675A-447B-8598-D7048A34FEBC}"/>
    <pc:docChg chg="undo custSel addSld delSld modSld sldOrd">
      <pc:chgData name="Guzman Bozo, Jorge" userId="7b7a28fc-8d52-4259-bff0-8a9d1dc43ec9" providerId="ADAL" clId="{890EB73C-675A-447B-8598-D7048A34FEBC}" dt="2023-06-28T01:25:55.162" v="1008" actId="47"/>
      <pc:docMkLst>
        <pc:docMk/>
      </pc:docMkLst>
      <pc:sldChg chg="modSp mod">
        <pc:chgData name="Guzman Bozo, Jorge" userId="7b7a28fc-8d52-4259-bff0-8a9d1dc43ec9" providerId="ADAL" clId="{890EB73C-675A-447B-8598-D7048A34FEBC}" dt="2023-06-27T23:19:52.116" v="3" actId="20577"/>
        <pc:sldMkLst>
          <pc:docMk/>
          <pc:sldMk cId="3642932644" sldId="261"/>
        </pc:sldMkLst>
        <pc:spChg chg="mod">
          <ac:chgData name="Guzman Bozo, Jorge" userId="7b7a28fc-8d52-4259-bff0-8a9d1dc43ec9" providerId="ADAL" clId="{890EB73C-675A-447B-8598-D7048A34FEBC}" dt="2023-06-27T23:19:52.116" v="3" actId="20577"/>
          <ac:spMkLst>
            <pc:docMk/>
            <pc:sldMk cId="3642932644" sldId="261"/>
            <ac:spMk id="2" creationId="{9570841C-0ACF-DE6F-43AC-3E3396A2923B}"/>
          </ac:spMkLst>
        </pc:spChg>
      </pc:sldChg>
      <pc:sldChg chg="delSp modSp mod">
        <pc:chgData name="Guzman Bozo, Jorge" userId="7b7a28fc-8d52-4259-bff0-8a9d1dc43ec9" providerId="ADAL" clId="{890EB73C-675A-447B-8598-D7048A34FEBC}" dt="2023-06-27T23:27:40.607" v="139" actId="121"/>
        <pc:sldMkLst>
          <pc:docMk/>
          <pc:sldMk cId="2257653637" sldId="270"/>
        </pc:sldMkLst>
        <pc:spChg chg="del mod">
          <ac:chgData name="Guzman Bozo, Jorge" userId="7b7a28fc-8d52-4259-bff0-8a9d1dc43ec9" providerId="ADAL" clId="{890EB73C-675A-447B-8598-D7048A34FEBC}" dt="2023-06-27T23:27:32.851" v="137" actId="478"/>
          <ac:spMkLst>
            <pc:docMk/>
            <pc:sldMk cId="2257653637" sldId="270"/>
            <ac:spMk id="2" creationId="{C8025BEF-C6CB-D142-BFA0-F95C5E30AC13}"/>
          </ac:spMkLst>
        </pc:spChg>
        <pc:spChg chg="mod">
          <ac:chgData name="Guzman Bozo, Jorge" userId="7b7a28fc-8d52-4259-bff0-8a9d1dc43ec9" providerId="ADAL" clId="{890EB73C-675A-447B-8598-D7048A34FEBC}" dt="2023-06-27T23:27:40.607" v="139" actId="121"/>
          <ac:spMkLst>
            <pc:docMk/>
            <pc:sldMk cId="2257653637" sldId="270"/>
            <ac:spMk id="4" creationId="{8B7ACE31-74A9-95B3-1599-372FB822D0E6}"/>
          </ac:spMkLst>
        </pc:spChg>
      </pc:sldChg>
      <pc:sldChg chg="modSp mod">
        <pc:chgData name="Guzman Bozo, Jorge" userId="7b7a28fc-8d52-4259-bff0-8a9d1dc43ec9" providerId="ADAL" clId="{890EB73C-675A-447B-8598-D7048A34FEBC}" dt="2023-06-27T23:28:40.062" v="161" actId="207"/>
        <pc:sldMkLst>
          <pc:docMk/>
          <pc:sldMk cId="1520246413" sldId="332"/>
        </pc:sldMkLst>
        <pc:spChg chg="mod">
          <ac:chgData name="Guzman Bozo, Jorge" userId="7b7a28fc-8d52-4259-bff0-8a9d1dc43ec9" providerId="ADAL" clId="{890EB73C-675A-447B-8598-D7048A34FEBC}" dt="2023-06-27T23:28:36.455" v="160" actId="207"/>
          <ac:spMkLst>
            <pc:docMk/>
            <pc:sldMk cId="1520246413" sldId="332"/>
            <ac:spMk id="2" creationId="{E07D15BE-E3B2-F743-9878-F149B7D92C0C}"/>
          </ac:spMkLst>
        </pc:spChg>
        <pc:spChg chg="mod">
          <ac:chgData name="Guzman Bozo, Jorge" userId="7b7a28fc-8d52-4259-bff0-8a9d1dc43ec9" providerId="ADAL" clId="{890EB73C-675A-447B-8598-D7048A34FEBC}" dt="2023-06-27T23:28:40.062" v="161" actId="207"/>
          <ac:spMkLst>
            <pc:docMk/>
            <pc:sldMk cId="1520246413" sldId="332"/>
            <ac:spMk id="3" creationId="{9224DE7A-4464-F54B-B074-7663E7D43917}"/>
          </ac:spMkLst>
        </pc:spChg>
      </pc:sldChg>
      <pc:sldChg chg="modSp mod">
        <pc:chgData name="Guzman Bozo, Jorge" userId="7b7a28fc-8d52-4259-bff0-8a9d1dc43ec9" providerId="ADAL" clId="{890EB73C-675A-447B-8598-D7048A34FEBC}" dt="2023-06-28T00:01:32.120" v="248" actId="20577"/>
        <pc:sldMkLst>
          <pc:docMk/>
          <pc:sldMk cId="3979444189" sldId="337"/>
        </pc:sldMkLst>
        <pc:spChg chg="mod">
          <ac:chgData name="Guzman Bozo, Jorge" userId="7b7a28fc-8d52-4259-bff0-8a9d1dc43ec9" providerId="ADAL" clId="{890EB73C-675A-447B-8598-D7048A34FEBC}" dt="2023-06-27T23:23:47.463" v="49" actId="20577"/>
          <ac:spMkLst>
            <pc:docMk/>
            <pc:sldMk cId="3979444189" sldId="337"/>
            <ac:spMk id="12" creationId="{BB375BB0-38DE-5947-A049-E37CBB392147}"/>
          </ac:spMkLst>
        </pc:spChg>
        <pc:spChg chg="mod">
          <ac:chgData name="Guzman Bozo, Jorge" userId="7b7a28fc-8d52-4259-bff0-8a9d1dc43ec9" providerId="ADAL" clId="{890EB73C-675A-447B-8598-D7048A34FEBC}" dt="2023-06-27T23:24:00.024" v="57" actId="20577"/>
          <ac:spMkLst>
            <pc:docMk/>
            <pc:sldMk cId="3979444189" sldId="337"/>
            <ac:spMk id="16" creationId="{5AD2299A-27D1-AA45-A043-C0D64B734853}"/>
          </ac:spMkLst>
        </pc:spChg>
        <pc:spChg chg="mod">
          <ac:chgData name="Guzman Bozo, Jorge" userId="7b7a28fc-8d52-4259-bff0-8a9d1dc43ec9" providerId="ADAL" clId="{890EB73C-675A-447B-8598-D7048A34FEBC}" dt="2023-06-28T00:01:32.120" v="248" actId="20577"/>
          <ac:spMkLst>
            <pc:docMk/>
            <pc:sldMk cId="3979444189" sldId="337"/>
            <ac:spMk id="21" creationId="{325E44F9-8B81-FD43-8DCF-00283585DD6D}"/>
          </ac:spMkLst>
        </pc:spChg>
      </pc:sldChg>
      <pc:sldChg chg="addSp delSp modSp mod">
        <pc:chgData name="Guzman Bozo, Jorge" userId="7b7a28fc-8d52-4259-bff0-8a9d1dc43ec9" providerId="ADAL" clId="{890EB73C-675A-447B-8598-D7048A34FEBC}" dt="2023-06-28T00:22:28.408" v="358" actId="1076"/>
        <pc:sldMkLst>
          <pc:docMk/>
          <pc:sldMk cId="214962392" sldId="339"/>
        </pc:sldMkLst>
        <pc:spChg chg="mod">
          <ac:chgData name="Guzman Bozo, Jorge" userId="7b7a28fc-8d52-4259-bff0-8a9d1dc43ec9" providerId="ADAL" clId="{890EB73C-675A-447B-8598-D7048A34FEBC}" dt="2023-06-28T00:01:41.237" v="251" actId="20577"/>
          <ac:spMkLst>
            <pc:docMk/>
            <pc:sldMk cId="214962392" sldId="339"/>
            <ac:spMk id="2" creationId="{1F11FCC6-3B49-9D46-8B62-80E94C906F0A}"/>
          </ac:spMkLst>
        </pc:spChg>
        <pc:spChg chg="mod">
          <ac:chgData name="Guzman Bozo, Jorge" userId="7b7a28fc-8d52-4259-bff0-8a9d1dc43ec9" providerId="ADAL" clId="{890EB73C-675A-447B-8598-D7048A34FEBC}" dt="2023-06-27T23:42:08.578" v="189" actId="123"/>
          <ac:spMkLst>
            <pc:docMk/>
            <pc:sldMk cId="214962392" sldId="339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22:26.019" v="357" actId="14100"/>
          <ac:spMkLst>
            <pc:docMk/>
            <pc:sldMk cId="214962392" sldId="339"/>
            <ac:spMk id="4" creationId="{385C8AD2-450C-AF33-1D3E-6773B0BA106F}"/>
          </ac:spMkLst>
        </pc:spChg>
        <pc:picChg chg="del mod">
          <ac:chgData name="Guzman Bozo, Jorge" userId="7b7a28fc-8d52-4259-bff0-8a9d1dc43ec9" providerId="ADAL" clId="{890EB73C-675A-447B-8598-D7048A34FEBC}" dt="2023-06-27T23:44:59.842" v="192" actId="478"/>
          <ac:picMkLst>
            <pc:docMk/>
            <pc:sldMk cId="214962392" sldId="339"/>
            <ac:picMk id="5" creationId="{497ECCC6-EFD4-6E2F-0220-DB6B15C2AE77}"/>
          </ac:picMkLst>
        </pc:picChg>
        <pc:picChg chg="add mod">
          <ac:chgData name="Guzman Bozo, Jorge" userId="7b7a28fc-8d52-4259-bff0-8a9d1dc43ec9" providerId="ADAL" clId="{890EB73C-675A-447B-8598-D7048A34FEBC}" dt="2023-06-28T00:22:28.408" v="358" actId="1076"/>
          <ac:picMkLst>
            <pc:docMk/>
            <pc:sldMk cId="214962392" sldId="339"/>
            <ac:picMk id="6" creationId="{F2C30E53-46E6-8EB5-08AF-C8133A275A67}"/>
          </ac:picMkLst>
        </pc:picChg>
      </pc:sldChg>
      <pc:sldChg chg="modSp mod">
        <pc:chgData name="Guzman Bozo, Jorge" userId="7b7a28fc-8d52-4259-bff0-8a9d1dc43ec9" providerId="ADAL" clId="{890EB73C-675A-447B-8598-D7048A34FEBC}" dt="2023-06-28T00:02:04.437" v="259" actId="121"/>
        <pc:sldMkLst>
          <pc:docMk/>
          <pc:sldMk cId="3117571071" sldId="344"/>
        </pc:sldMkLst>
        <pc:spChg chg="mod">
          <ac:chgData name="Guzman Bozo, Jorge" userId="7b7a28fc-8d52-4259-bff0-8a9d1dc43ec9" providerId="ADAL" clId="{890EB73C-675A-447B-8598-D7048A34FEBC}" dt="2023-06-28T00:02:04.437" v="259" actId="121"/>
          <ac:spMkLst>
            <pc:docMk/>
            <pc:sldMk cId="3117571071" sldId="344"/>
            <ac:spMk id="3" creationId="{87A9F761-F66D-564C-A85F-5D24B1E7B998}"/>
          </ac:spMkLst>
        </pc:spChg>
      </pc:sldChg>
      <pc:sldChg chg="del">
        <pc:chgData name="Guzman Bozo, Jorge" userId="7b7a28fc-8d52-4259-bff0-8a9d1dc43ec9" providerId="ADAL" clId="{890EB73C-675A-447B-8598-D7048A34FEBC}" dt="2023-06-27T23:27:02.792" v="130" actId="47"/>
        <pc:sldMkLst>
          <pc:docMk/>
          <pc:sldMk cId="1944698348" sldId="346"/>
        </pc:sldMkLst>
      </pc:sldChg>
      <pc:sldChg chg="del">
        <pc:chgData name="Guzman Bozo, Jorge" userId="7b7a28fc-8d52-4259-bff0-8a9d1dc43ec9" providerId="ADAL" clId="{890EB73C-675A-447B-8598-D7048A34FEBC}" dt="2023-06-27T23:27:03.700" v="131" actId="47"/>
        <pc:sldMkLst>
          <pc:docMk/>
          <pc:sldMk cId="1299411710" sldId="347"/>
        </pc:sldMkLst>
      </pc:sldChg>
      <pc:sldChg chg="del">
        <pc:chgData name="Guzman Bozo, Jorge" userId="7b7a28fc-8d52-4259-bff0-8a9d1dc43ec9" providerId="ADAL" clId="{890EB73C-675A-447B-8598-D7048A34FEBC}" dt="2023-06-27T23:27:04.489" v="132" actId="47"/>
        <pc:sldMkLst>
          <pc:docMk/>
          <pc:sldMk cId="1043201553" sldId="349"/>
        </pc:sldMkLst>
      </pc:sldChg>
      <pc:sldChg chg="del">
        <pc:chgData name="Guzman Bozo, Jorge" userId="7b7a28fc-8d52-4259-bff0-8a9d1dc43ec9" providerId="ADAL" clId="{890EB73C-675A-447B-8598-D7048A34FEBC}" dt="2023-06-27T23:27:08.421" v="133" actId="47"/>
        <pc:sldMkLst>
          <pc:docMk/>
          <pc:sldMk cId="3579523110" sldId="350"/>
        </pc:sldMkLst>
      </pc:sldChg>
      <pc:sldChg chg="del">
        <pc:chgData name="Guzman Bozo, Jorge" userId="7b7a28fc-8d52-4259-bff0-8a9d1dc43ec9" providerId="ADAL" clId="{890EB73C-675A-447B-8598-D7048A34FEBC}" dt="2023-06-27T23:27:12.034" v="134" actId="47"/>
        <pc:sldMkLst>
          <pc:docMk/>
          <pc:sldMk cId="1854663312" sldId="351"/>
        </pc:sldMkLst>
      </pc:sldChg>
      <pc:sldChg chg="addSp modSp mod">
        <pc:chgData name="Guzman Bozo, Jorge" userId="7b7a28fc-8d52-4259-bff0-8a9d1dc43ec9" providerId="ADAL" clId="{890EB73C-675A-447B-8598-D7048A34FEBC}" dt="2023-06-28T00:17:49.969" v="317" actId="14100"/>
        <pc:sldMkLst>
          <pc:docMk/>
          <pc:sldMk cId="762721823" sldId="353"/>
        </pc:sldMkLst>
        <pc:spChg chg="mod">
          <ac:chgData name="Guzman Bozo, Jorge" userId="7b7a28fc-8d52-4259-bff0-8a9d1dc43ec9" providerId="ADAL" clId="{890EB73C-675A-447B-8598-D7048A34FEBC}" dt="2023-06-27T23:29:35.623" v="172"/>
          <ac:spMkLst>
            <pc:docMk/>
            <pc:sldMk cId="762721823" sldId="353"/>
            <ac:spMk id="2" creationId="{1F11FCC6-3B49-9D46-8B62-80E94C906F0A}"/>
          </ac:spMkLst>
        </pc:spChg>
        <pc:spChg chg="mod">
          <ac:chgData name="Guzman Bozo, Jorge" userId="7b7a28fc-8d52-4259-bff0-8a9d1dc43ec9" providerId="ADAL" clId="{890EB73C-675A-447B-8598-D7048A34FEBC}" dt="2023-06-28T00:13:26.624" v="310" actId="14100"/>
          <ac:spMkLst>
            <pc:docMk/>
            <pc:sldMk cId="762721823" sldId="353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17:49.969" v="317" actId="14100"/>
          <ac:spMkLst>
            <pc:docMk/>
            <pc:sldMk cId="762721823" sldId="353"/>
            <ac:spMk id="4" creationId="{385C8AD2-450C-AF33-1D3E-6773B0BA106F}"/>
          </ac:spMkLst>
        </pc:spChg>
        <pc:spChg chg="mod">
          <ac:chgData name="Guzman Bozo, Jorge" userId="7b7a28fc-8d52-4259-bff0-8a9d1dc43ec9" providerId="ADAL" clId="{890EB73C-675A-447B-8598-D7048A34FEBC}" dt="2023-06-28T00:13:22.974" v="309" actId="1076"/>
          <ac:spMkLst>
            <pc:docMk/>
            <pc:sldMk cId="762721823" sldId="353"/>
            <ac:spMk id="6" creationId="{6D49C7AC-5805-4E75-F897-C62DE00D780E}"/>
          </ac:spMkLst>
        </pc:spChg>
        <pc:picChg chg="add mod ord">
          <ac:chgData name="Guzman Bozo, Jorge" userId="7b7a28fc-8d52-4259-bff0-8a9d1dc43ec9" providerId="ADAL" clId="{890EB73C-675A-447B-8598-D7048A34FEBC}" dt="2023-06-28T00:17:44.942" v="316" actId="1076"/>
          <ac:picMkLst>
            <pc:docMk/>
            <pc:sldMk cId="762721823" sldId="353"/>
            <ac:picMk id="7" creationId="{DF619D43-477F-3B80-FBDF-BEA0369F3290}"/>
          </ac:picMkLst>
        </pc:picChg>
      </pc:sldChg>
      <pc:sldChg chg="del">
        <pc:chgData name="Guzman Bozo, Jorge" userId="7b7a28fc-8d52-4259-bff0-8a9d1dc43ec9" providerId="ADAL" clId="{890EB73C-675A-447B-8598-D7048A34FEBC}" dt="2023-06-27T23:29:21.633" v="170" actId="47"/>
        <pc:sldMkLst>
          <pc:docMk/>
          <pc:sldMk cId="1089611618" sldId="354"/>
        </pc:sldMkLst>
      </pc:sldChg>
      <pc:sldChg chg="del">
        <pc:chgData name="Guzman Bozo, Jorge" userId="7b7a28fc-8d52-4259-bff0-8a9d1dc43ec9" providerId="ADAL" clId="{890EB73C-675A-447B-8598-D7048A34FEBC}" dt="2023-06-27T23:29:22.179" v="171" actId="47"/>
        <pc:sldMkLst>
          <pc:docMk/>
          <pc:sldMk cId="989353784" sldId="355"/>
        </pc:sldMkLst>
      </pc:sldChg>
      <pc:sldChg chg="del">
        <pc:chgData name="Guzman Bozo, Jorge" userId="7b7a28fc-8d52-4259-bff0-8a9d1dc43ec9" providerId="ADAL" clId="{890EB73C-675A-447B-8598-D7048A34FEBC}" dt="2023-06-28T00:18:04.089" v="319" actId="47"/>
        <pc:sldMkLst>
          <pc:docMk/>
          <pc:sldMk cId="2913040335" sldId="356"/>
        </pc:sldMkLst>
      </pc:sldChg>
      <pc:sldChg chg="del">
        <pc:chgData name="Guzman Bozo, Jorge" userId="7b7a28fc-8d52-4259-bff0-8a9d1dc43ec9" providerId="ADAL" clId="{890EB73C-675A-447B-8598-D7048A34FEBC}" dt="2023-06-27T23:29:20.133" v="168" actId="47"/>
        <pc:sldMkLst>
          <pc:docMk/>
          <pc:sldMk cId="3861044462" sldId="357"/>
        </pc:sldMkLst>
      </pc:sldChg>
      <pc:sldChg chg="del">
        <pc:chgData name="Guzman Bozo, Jorge" userId="7b7a28fc-8d52-4259-bff0-8a9d1dc43ec9" providerId="ADAL" clId="{890EB73C-675A-447B-8598-D7048A34FEBC}" dt="2023-06-27T23:29:20.743" v="169" actId="47"/>
        <pc:sldMkLst>
          <pc:docMk/>
          <pc:sldMk cId="3921951611" sldId="358"/>
        </pc:sldMkLst>
      </pc:sldChg>
      <pc:sldChg chg="modSp del mod">
        <pc:chgData name="Guzman Bozo, Jorge" userId="7b7a28fc-8d52-4259-bff0-8a9d1dc43ec9" providerId="ADAL" clId="{890EB73C-675A-447B-8598-D7048A34FEBC}" dt="2023-06-28T00:37:40.288" v="619" actId="47"/>
        <pc:sldMkLst>
          <pc:docMk/>
          <pc:sldMk cId="2854895920" sldId="359"/>
        </pc:sldMkLst>
        <pc:spChg chg="mod">
          <ac:chgData name="Guzman Bozo, Jorge" userId="7b7a28fc-8d52-4259-bff0-8a9d1dc43ec9" providerId="ADAL" clId="{890EB73C-675A-447B-8598-D7048A34FEBC}" dt="2023-06-27T23:28:58.650" v="164" actId="20577"/>
          <ac:spMkLst>
            <pc:docMk/>
            <pc:sldMk cId="2854895920" sldId="359"/>
            <ac:spMk id="2" creationId="{1F11FCC6-3B49-9D46-8B62-80E94C906F0A}"/>
          </ac:spMkLst>
        </pc:spChg>
      </pc:sldChg>
      <pc:sldChg chg="del">
        <pc:chgData name="Guzman Bozo, Jorge" userId="7b7a28fc-8d52-4259-bff0-8a9d1dc43ec9" providerId="ADAL" clId="{890EB73C-675A-447B-8598-D7048A34FEBC}" dt="2023-06-27T23:29:01.735" v="165" actId="47"/>
        <pc:sldMkLst>
          <pc:docMk/>
          <pc:sldMk cId="909007234" sldId="360"/>
        </pc:sldMkLst>
      </pc:sldChg>
      <pc:sldChg chg="del">
        <pc:chgData name="Guzman Bozo, Jorge" userId="7b7a28fc-8d52-4259-bff0-8a9d1dc43ec9" providerId="ADAL" clId="{890EB73C-675A-447B-8598-D7048A34FEBC}" dt="2023-06-27T23:29:15.589" v="167" actId="47"/>
        <pc:sldMkLst>
          <pc:docMk/>
          <pc:sldMk cId="222608391" sldId="361"/>
        </pc:sldMkLst>
      </pc:sldChg>
      <pc:sldChg chg="ord">
        <pc:chgData name="Guzman Bozo, Jorge" userId="7b7a28fc-8d52-4259-bff0-8a9d1dc43ec9" providerId="ADAL" clId="{890EB73C-675A-447B-8598-D7048A34FEBC}" dt="2023-06-28T01:21:21.205" v="980"/>
        <pc:sldMkLst>
          <pc:docMk/>
          <pc:sldMk cId="3273388939" sldId="362"/>
        </pc:sldMkLst>
      </pc:sldChg>
      <pc:sldChg chg="del">
        <pc:chgData name="Guzman Bozo, Jorge" userId="7b7a28fc-8d52-4259-bff0-8a9d1dc43ec9" providerId="ADAL" clId="{890EB73C-675A-447B-8598-D7048A34FEBC}" dt="2023-06-27T23:29:03.294" v="166" actId="47"/>
        <pc:sldMkLst>
          <pc:docMk/>
          <pc:sldMk cId="2053173029" sldId="363"/>
        </pc:sldMkLst>
      </pc:sldChg>
      <pc:sldChg chg="addSp modSp add mod">
        <pc:chgData name="Guzman Bozo, Jorge" userId="7b7a28fc-8d52-4259-bff0-8a9d1dc43ec9" providerId="ADAL" clId="{890EB73C-675A-447B-8598-D7048A34FEBC}" dt="2023-06-28T00:21:39.839" v="343" actId="14100"/>
        <pc:sldMkLst>
          <pc:docMk/>
          <pc:sldMk cId="3314507020" sldId="363"/>
        </pc:sldMkLst>
        <pc:spChg chg="mod">
          <ac:chgData name="Guzman Bozo, Jorge" userId="7b7a28fc-8d52-4259-bff0-8a9d1dc43ec9" providerId="ADAL" clId="{890EB73C-675A-447B-8598-D7048A34FEBC}" dt="2023-06-28T00:01:38.653" v="250" actId="20577"/>
          <ac:spMkLst>
            <pc:docMk/>
            <pc:sldMk cId="3314507020" sldId="363"/>
            <ac:spMk id="2" creationId="{1F11FCC6-3B49-9D46-8B62-80E94C906F0A}"/>
          </ac:spMkLst>
        </pc:spChg>
        <pc:spChg chg="mod">
          <ac:chgData name="Guzman Bozo, Jorge" userId="7b7a28fc-8d52-4259-bff0-8a9d1dc43ec9" providerId="ADAL" clId="{890EB73C-675A-447B-8598-D7048A34FEBC}" dt="2023-06-28T00:21:15.790" v="335" actId="1076"/>
          <ac:spMkLst>
            <pc:docMk/>
            <pc:sldMk cId="3314507020" sldId="363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21:17.895" v="336" actId="1076"/>
          <ac:spMkLst>
            <pc:docMk/>
            <pc:sldMk cId="3314507020" sldId="363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890EB73C-675A-447B-8598-D7048A34FEBC}" dt="2023-06-28T00:21:39.839" v="343" actId="14100"/>
          <ac:picMkLst>
            <pc:docMk/>
            <pc:sldMk cId="3314507020" sldId="363"/>
            <ac:picMk id="5" creationId="{5CD0C432-F3E8-7D59-7551-CBDB46764757}"/>
          </ac:picMkLst>
        </pc:picChg>
      </pc:sldChg>
      <pc:sldChg chg="addSp modSp add mod">
        <pc:chgData name="Guzman Bozo, Jorge" userId="7b7a28fc-8d52-4259-bff0-8a9d1dc43ec9" providerId="ADAL" clId="{890EB73C-675A-447B-8598-D7048A34FEBC}" dt="2023-06-28T00:23:40.911" v="374" actId="14100"/>
        <pc:sldMkLst>
          <pc:docMk/>
          <pc:sldMk cId="4267104428" sldId="364"/>
        </pc:sldMkLst>
        <pc:spChg chg="mod">
          <ac:chgData name="Guzman Bozo, Jorge" userId="7b7a28fc-8d52-4259-bff0-8a9d1dc43ec9" providerId="ADAL" clId="{890EB73C-675A-447B-8598-D7048A34FEBC}" dt="2023-06-28T00:01:35.956" v="249" actId="20577"/>
          <ac:spMkLst>
            <pc:docMk/>
            <pc:sldMk cId="4267104428" sldId="364"/>
            <ac:spMk id="2" creationId="{1F11FCC6-3B49-9D46-8B62-80E94C906F0A}"/>
          </ac:spMkLst>
        </pc:spChg>
        <pc:spChg chg="mod">
          <ac:chgData name="Guzman Bozo, Jorge" userId="7b7a28fc-8d52-4259-bff0-8a9d1dc43ec9" providerId="ADAL" clId="{890EB73C-675A-447B-8598-D7048A34FEBC}" dt="2023-06-28T00:23:10.301" v="368" actId="113"/>
          <ac:spMkLst>
            <pc:docMk/>
            <pc:sldMk cId="4267104428" sldId="364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22:52.538" v="364" actId="1035"/>
          <ac:spMkLst>
            <pc:docMk/>
            <pc:sldMk cId="4267104428" sldId="364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890EB73C-675A-447B-8598-D7048A34FEBC}" dt="2023-06-28T00:23:40.911" v="374" actId="14100"/>
          <ac:picMkLst>
            <pc:docMk/>
            <pc:sldMk cId="4267104428" sldId="364"/>
            <ac:picMk id="5" creationId="{7253075A-DD58-0C11-6865-9FBE94BB9891}"/>
          </ac:picMkLst>
        </pc:picChg>
      </pc:sldChg>
      <pc:sldChg chg="addSp modSp add mod ord">
        <pc:chgData name="Guzman Bozo, Jorge" userId="7b7a28fc-8d52-4259-bff0-8a9d1dc43ec9" providerId="ADAL" clId="{890EB73C-675A-447B-8598-D7048A34FEBC}" dt="2023-06-28T00:35:32.769" v="618" actId="14100"/>
        <pc:sldMkLst>
          <pc:docMk/>
          <pc:sldMk cId="3739413081" sldId="365"/>
        </pc:sldMkLst>
        <pc:spChg chg="mod">
          <ac:chgData name="Guzman Bozo, Jorge" userId="7b7a28fc-8d52-4259-bff0-8a9d1dc43ec9" providerId="ADAL" clId="{890EB73C-675A-447B-8598-D7048A34FEBC}" dt="2023-06-28T00:04:31.087" v="289" actId="20577"/>
          <ac:spMkLst>
            <pc:docMk/>
            <pc:sldMk cId="3739413081" sldId="365"/>
            <ac:spMk id="2" creationId="{1F11FCC6-3B49-9D46-8B62-80E94C906F0A}"/>
          </ac:spMkLst>
        </pc:spChg>
        <pc:spChg chg="mod">
          <ac:chgData name="Guzman Bozo, Jorge" userId="7b7a28fc-8d52-4259-bff0-8a9d1dc43ec9" providerId="ADAL" clId="{890EB73C-675A-447B-8598-D7048A34FEBC}" dt="2023-06-28T00:35:32.769" v="618" actId="14100"/>
          <ac:spMkLst>
            <pc:docMk/>
            <pc:sldMk cId="3739413081" sldId="365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06:23.531" v="302" actId="14100"/>
          <ac:spMkLst>
            <pc:docMk/>
            <pc:sldMk cId="3739413081" sldId="365"/>
            <ac:spMk id="4" creationId="{385C8AD2-450C-AF33-1D3E-6773B0BA106F}"/>
          </ac:spMkLst>
        </pc:spChg>
        <pc:spChg chg="mod">
          <ac:chgData name="Guzman Bozo, Jorge" userId="7b7a28fc-8d52-4259-bff0-8a9d1dc43ec9" providerId="ADAL" clId="{890EB73C-675A-447B-8598-D7048A34FEBC}" dt="2023-06-28T00:35:26.215" v="617" actId="1076"/>
          <ac:spMkLst>
            <pc:docMk/>
            <pc:sldMk cId="3739413081" sldId="365"/>
            <ac:spMk id="6" creationId="{6D49C7AC-5805-4E75-F897-C62DE00D780E}"/>
          </ac:spMkLst>
        </pc:spChg>
        <pc:picChg chg="add mod">
          <ac:chgData name="Guzman Bozo, Jorge" userId="7b7a28fc-8d52-4259-bff0-8a9d1dc43ec9" providerId="ADAL" clId="{890EB73C-675A-447B-8598-D7048A34FEBC}" dt="2023-06-28T00:35:19.481" v="616" actId="14100"/>
          <ac:picMkLst>
            <pc:docMk/>
            <pc:sldMk cId="3739413081" sldId="365"/>
            <ac:picMk id="5" creationId="{2A5CCFE8-5787-AFE6-8D90-461BC33F203F}"/>
          </ac:picMkLst>
        </pc:picChg>
      </pc:sldChg>
      <pc:sldChg chg="addSp delSp modSp add mod">
        <pc:chgData name="Guzman Bozo, Jorge" userId="7b7a28fc-8d52-4259-bff0-8a9d1dc43ec9" providerId="ADAL" clId="{890EB73C-675A-447B-8598-D7048A34FEBC}" dt="2023-06-28T00:25:20.079" v="393" actId="1076"/>
        <pc:sldMkLst>
          <pc:docMk/>
          <pc:sldMk cId="3243920899" sldId="366"/>
        </pc:sldMkLst>
        <pc:spChg chg="mod">
          <ac:chgData name="Guzman Bozo, Jorge" userId="7b7a28fc-8d52-4259-bff0-8a9d1dc43ec9" providerId="ADAL" clId="{890EB73C-675A-447B-8598-D7048A34FEBC}" dt="2023-06-28T00:25:05.888" v="388" actId="14100"/>
          <ac:spMkLst>
            <pc:docMk/>
            <pc:sldMk cId="3243920899" sldId="366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25:20.079" v="393" actId="1076"/>
          <ac:spMkLst>
            <pc:docMk/>
            <pc:sldMk cId="3243920899" sldId="366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890EB73C-675A-447B-8598-D7048A34FEBC}" dt="2023-06-28T00:25:14.167" v="391" actId="14100"/>
          <ac:picMkLst>
            <pc:docMk/>
            <pc:sldMk cId="3243920899" sldId="366"/>
            <ac:picMk id="5" creationId="{39924B7E-FF15-93C0-F4E4-C164995AA7E1}"/>
          </ac:picMkLst>
        </pc:picChg>
        <pc:picChg chg="del">
          <ac:chgData name="Guzman Bozo, Jorge" userId="7b7a28fc-8d52-4259-bff0-8a9d1dc43ec9" providerId="ADAL" clId="{890EB73C-675A-447B-8598-D7048A34FEBC}" dt="2023-06-28T00:18:50.803" v="323" actId="478"/>
          <ac:picMkLst>
            <pc:docMk/>
            <pc:sldMk cId="3243920899" sldId="366"/>
            <ac:picMk id="7" creationId="{DF619D43-477F-3B80-FBDF-BEA0369F3290}"/>
          </ac:picMkLst>
        </pc:picChg>
      </pc:sldChg>
      <pc:sldChg chg="addSp delSp modSp add mod">
        <pc:chgData name="Guzman Bozo, Jorge" userId="7b7a28fc-8d52-4259-bff0-8a9d1dc43ec9" providerId="ADAL" clId="{890EB73C-675A-447B-8598-D7048A34FEBC}" dt="2023-06-28T00:30:13.397" v="583"/>
        <pc:sldMkLst>
          <pc:docMk/>
          <pc:sldMk cId="3310488860" sldId="367"/>
        </pc:sldMkLst>
        <pc:spChg chg="mod">
          <ac:chgData name="Guzman Bozo, Jorge" userId="7b7a28fc-8d52-4259-bff0-8a9d1dc43ec9" providerId="ADAL" clId="{890EB73C-675A-447B-8598-D7048A34FEBC}" dt="2023-06-28T00:30:13.397" v="583"/>
          <ac:spMkLst>
            <pc:docMk/>
            <pc:sldMk cId="3310488860" sldId="367"/>
            <ac:spMk id="3" creationId="{052FBD23-F91F-13EF-5811-E0CBB6883C5D}"/>
          </ac:spMkLst>
        </pc:spChg>
        <pc:spChg chg="del mod">
          <ac:chgData name="Guzman Bozo, Jorge" userId="7b7a28fc-8d52-4259-bff0-8a9d1dc43ec9" providerId="ADAL" clId="{890EB73C-675A-447B-8598-D7048A34FEBC}" dt="2023-06-28T00:28:43.354" v="574" actId="478"/>
          <ac:spMkLst>
            <pc:docMk/>
            <pc:sldMk cId="3310488860" sldId="367"/>
            <ac:spMk id="4" creationId="{385C8AD2-450C-AF33-1D3E-6773B0BA106F}"/>
          </ac:spMkLst>
        </pc:spChg>
        <pc:spChg chg="add del mod">
          <ac:chgData name="Guzman Bozo, Jorge" userId="7b7a28fc-8d52-4259-bff0-8a9d1dc43ec9" providerId="ADAL" clId="{890EB73C-675A-447B-8598-D7048A34FEBC}" dt="2023-06-28T00:27:41.154" v="415" actId="6549"/>
          <ac:spMkLst>
            <pc:docMk/>
            <pc:sldMk cId="3310488860" sldId="367"/>
            <ac:spMk id="6" creationId="{6D49C7AC-5805-4E75-F897-C62DE00D780E}"/>
          </ac:spMkLst>
        </pc:spChg>
        <pc:picChg chg="del">
          <ac:chgData name="Guzman Bozo, Jorge" userId="7b7a28fc-8d52-4259-bff0-8a9d1dc43ec9" providerId="ADAL" clId="{890EB73C-675A-447B-8598-D7048A34FEBC}" dt="2023-06-28T00:26:26.639" v="395" actId="478"/>
          <ac:picMkLst>
            <pc:docMk/>
            <pc:sldMk cId="3310488860" sldId="367"/>
            <ac:picMk id="5" creationId="{39924B7E-FF15-93C0-F4E4-C164995AA7E1}"/>
          </ac:picMkLst>
        </pc:picChg>
      </pc:sldChg>
      <pc:sldChg chg="delSp modSp add mod">
        <pc:chgData name="Guzman Bozo, Jorge" userId="7b7a28fc-8d52-4259-bff0-8a9d1dc43ec9" providerId="ADAL" clId="{890EB73C-675A-447B-8598-D7048A34FEBC}" dt="2023-06-28T00:32:02.845" v="606" actId="20577"/>
        <pc:sldMkLst>
          <pc:docMk/>
          <pc:sldMk cId="2735244526" sldId="368"/>
        </pc:sldMkLst>
        <pc:spChg chg="mod">
          <ac:chgData name="Guzman Bozo, Jorge" userId="7b7a28fc-8d52-4259-bff0-8a9d1dc43ec9" providerId="ADAL" clId="{890EB73C-675A-447B-8598-D7048A34FEBC}" dt="2023-06-28T00:31:33.367" v="593" actId="115"/>
          <ac:spMkLst>
            <pc:docMk/>
            <pc:sldMk cId="2735244526" sldId="368"/>
            <ac:spMk id="3" creationId="{052FBD23-F91F-13EF-5811-E0CBB6883C5D}"/>
          </ac:spMkLst>
        </pc:spChg>
        <pc:spChg chg="del">
          <ac:chgData name="Guzman Bozo, Jorge" userId="7b7a28fc-8d52-4259-bff0-8a9d1dc43ec9" providerId="ADAL" clId="{890EB73C-675A-447B-8598-D7048A34FEBC}" dt="2023-06-28T00:31:00.769" v="591" actId="478"/>
          <ac:spMkLst>
            <pc:docMk/>
            <pc:sldMk cId="2735244526" sldId="368"/>
            <ac:spMk id="4" creationId="{385C8AD2-450C-AF33-1D3E-6773B0BA106F}"/>
          </ac:spMkLst>
        </pc:spChg>
        <pc:spChg chg="mod">
          <ac:chgData name="Guzman Bozo, Jorge" userId="7b7a28fc-8d52-4259-bff0-8a9d1dc43ec9" providerId="ADAL" clId="{890EB73C-675A-447B-8598-D7048A34FEBC}" dt="2023-06-28T00:32:02.845" v="606" actId="20577"/>
          <ac:spMkLst>
            <pc:docMk/>
            <pc:sldMk cId="2735244526" sldId="368"/>
            <ac:spMk id="6" creationId="{6D49C7AC-5805-4E75-F897-C62DE00D780E}"/>
          </ac:spMkLst>
        </pc:spChg>
      </pc:sldChg>
      <pc:sldChg chg="modSp add mod">
        <pc:chgData name="Guzman Bozo, Jorge" userId="7b7a28fc-8d52-4259-bff0-8a9d1dc43ec9" providerId="ADAL" clId="{890EB73C-675A-447B-8598-D7048A34FEBC}" dt="2023-06-28T00:34:47.576" v="613"/>
        <pc:sldMkLst>
          <pc:docMk/>
          <pc:sldMk cId="3242670913" sldId="369"/>
        </pc:sldMkLst>
        <pc:spChg chg="mod">
          <ac:chgData name="Guzman Bozo, Jorge" userId="7b7a28fc-8d52-4259-bff0-8a9d1dc43ec9" providerId="ADAL" clId="{890EB73C-675A-447B-8598-D7048A34FEBC}" dt="2023-06-28T00:32:55.927" v="611" actId="113"/>
          <ac:spMkLst>
            <pc:docMk/>
            <pc:sldMk cId="3242670913" sldId="369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34:47.576" v="613"/>
          <ac:spMkLst>
            <pc:docMk/>
            <pc:sldMk cId="3242670913" sldId="369"/>
            <ac:spMk id="6" creationId="{6D49C7AC-5805-4E75-F897-C62DE00D780E}"/>
          </ac:spMkLst>
        </pc:spChg>
      </pc:sldChg>
      <pc:sldChg chg="delSp modSp add mod ord">
        <pc:chgData name="Guzman Bozo, Jorge" userId="7b7a28fc-8d52-4259-bff0-8a9d1dc43ec9" providerId="ADAL" clId="{890EB73C-675A-447B-8598-D7048A34FEBC}" dt="2023-06-28T00:44:03.344" v="735" actId="6549"/>
        <pc:sldMkLst>
          <pc:docMk/>
          <pc:sldMk cId="3982487218" sldId="370"/>
        </pc:sldMkLst>
        <pc:spChg chg="mod">
          <ac:chgData name="Guzman Bozo, Jorge" userId="7b7a28fc-8d52-4259-bff0-8a9d1dc43ec9" providerId="ADAL" clId="{890EB73C-675A-447B-8598-D7048A34FEBC}" dt="2023-06-28T00:44:03.344" v="735" actId="6549"/>
          <ac:spMkLst>
            <pc:docMk/>
            <pc:sldMk cId="3982487218" sldId="370"/>
            <ac:spMk id="3" creationId="{052FBD23-F91F-13EF-5811-E0CBB6883C5D}"/>
          </ac:spMkLst>
        </pc:spChg>
        <pc:spChg chg="del mod">
          <ac:chgData name="Guzman Bozo, Jorge" userId="7b7a28fc-8d52-4259-bff0-8a9d1dc43ec9" providerId="ADAL" clId="{890EB73C-675A-447B-8598-D7048A34FEBC}" dt="2023-06-28T00:39:29.886" v="639" actId="478"/>
          <ac:spMkLst>
            <pc:docMk/>
            <pc:sldMk cId="3982487218" sldId="370"/>
            <ac:spMk id="4" creationId="{385C8AD2-450C-AF33-1D3E-6773B0BA106F}"/>
          </ac:spMkLst>
        </pc:spChg>
        <pc:spChg chg="mod">
          <ac:chgData name="Guzman Bozo, Jorge" userId="7b7a28fc-8d52-4259-bff0-8a9d1dc43ec9" providerId="ADAL" clId="{890EB73C-675A-447B-8598-D7048A34FEBC}" dt="2023-06-28T00:41:57.936" v="701" actId="1076"/>
          <ac:spMkLst>
            <pc:docMk/>
            <pc:sldMk cId="3982487218" sldId="370"/>
            <ac:spMk id="6" creationId="{6D49C7AC-5805-4E75-F897-C62DE00D780E}"/>
          </ac:spMkLst>
        </pc:spChg>
        <pc:picChg chg="del">
          <ac:chgData name="Guzman Bozo, Jorge" userId="7b7a28fc-8d52-4259-bff0-8a9d1dc43ec9" providerId="ADAL" clId="{890EB73C-675A-447B-8598-D7048A34FEBC}" dt="2023-06-28T00:39:13.245" v="637" actId="478"/>
          <ac:picMkLst>
            <pc:docMk/>
            <pc:sldMk cId="3982487218" sldId="370"/>
            <ac:picMk id="5" creationId="{2A5CCFE8-5787-AFE6-8D90-461BC33F203F}"/>
          </ac:picMkLst>
        </pc:picChg>
      </pc:sldChg>
      <pc:sldChg chg="addSp delSp modSp add mod">
        <pc:chgData name="Guzman Bozo, Jorge" userId="7b7a28fc-8d52-4259-bff0-8a9d1dc43ec9" providerId="ADAL" clId="{890EB73C-675A-447B-8598-D7048A34FEBC}" dt="2023-06-28T00:51:17.778" v="857" actId="20577"/>
        <pc:sldMkLst>
          <pc:docMk/>
          <pc:sldMk cId="3644668523" sldId="371"/>
        </pc:sldMkLst>
        <pc:spChg chg="mod">
          <ac:chgData name="Guzman Bozo, Jorge" userId="7b7a28fc-8d52-4259-bff0-8a9d1dc43ec9" providerId="ADAL" clId="{890EB73C-675A-447B-8598-D7048A34FEBC}" dt="2023-06-28T00:50:50.668" v="845" actId="20577"/>
          <ac:spMkLst>
            <pc:docMk/>
            <pc:sldMk cId="3644668523" sldId="371"/>
            <ac:spMk id="3" creationId="{052FBD23-F91F-13EF-5811-E0CBB6883C5D}"/>
          </ac:spMkLst>
        </pc:spChg>
        <pc:spChg chg="add mod">
          <ac:chgData name="Guzman Bozo, Jorge" userId="7b7a28fc-8d52-4259-bff0-8a9d1dc43ec9" providerId="ADAL" clId="{890EB73C-675A-447B-8598-D7048A34FEBC}" dt="2023-06-28T00:51:17.778" v="857" actId="20577"/>
          <ac:spMkLst>
            <pc:docMk/>
            <pc:sldMk cId="3644668523" sldId="371"/>
            <ac:spMk id="4" creationId="{6552433A-B33B-7C5C-D6D5-6E5CE11475EB}"/>
          </ac:spMkLst>
        </pc:spChg>
        <pc:spChg chg="del">
          <ac:chgData name="Guzman Bozo, Jorge" userId="7b7a28fc-8d52-4259-bff0-8a9d1dc43ec9" providerId="ADAL" clId="{890EB73C-675A-447B-8598-D7048A34FEBC}" dt="2023-06-28T00:42:35.696" v="711" actId="478"/>
          <ac:spMkLst>
            <pc:docMk/>
            <pc:sldMk cId="3644668523" sldId="371"/>
            <ac:spMk id="6" creationId="{6D49C7AC-5805-4E75-F897-C62DE00D780E}"/>
          </ac:spMkLst>
        </pc:spChg>
        <pc:picChg chg="add mod">
          <ac:chgData name="Guzman Bozo, Jorge" userId="7b7a28fc-8d52-4259-bff0-8a9d1dc43ec9" providerId="ADAL" clId="{890EB73C-675A-447B-8598-D7048A34FEBC}" dt="2023-06-28T00:51:09.760" v="853" actId="1076"/>
          <ac:picMkLst>
            <pc:docMk/>
            <pc:sldMk cId="3644668523" sldId="371"/>
            <ac:picMk id="5" creationId="{96AA3892-959B-AC54-41DE-CDAC16F5CFB4}"/>
          </ac:picMkLst>
        </pc:picChg>
      </pc:sldChg>
      <pc:sldChg chg="delSp modSp add mod">
        <pc:chgData name="Guzman Bozo, Jorge" userId="7b7a28fc-8d52-4259-bff0-8a9d1dc43ec9" providerId="ADAL" clId="{890EB73C-675A-447B-8598-D7048A34FEBC}" dt="2023-06-28T00:48:50.071" v="836" actId="20577"/>
        <pc:sldMkLst>
          <pc:docMk/>
          <pc:sldMk cId="2772616042" sldId="372"/>
        </pc:sldMkLst>
        <pc:spChg chg="mod">
          <ac:chgData name="Guzman Bozo, Jorge" userId="7b7a28fc-8d52-4259-bff0-8a9d1dc43ec9" providerId="ADAL" clId="{890EB73C-675A-447B-8598-D7048A34FEBC}" dt="2023-06-28T00:48:50.071" v="836" actId="20577"/>
          <ac:spMkLst>
            <pc:docMk/>
            <pc:sldMk cId="2772616042" sldId="372"/>
            <ac:spMk id="3" creationId="{052FBD23-F91F-13EF-5811-E0CBB6883C5D}"/>
          </ac:spMkLst>
        </pc:spChg>
        <pc:spChg chg="del mod">
          <ac:chgData name="Guzman Bozo, Jorge" userId="7b7a28fc-8d52-4259-bff0-8a9d1dc43ec9" providerId="ADAL" clId="{890EB73C-675A-447B-8598-D7048A34FEBC}" dt="2023-06-28T00:48:43.078" v="835" actId="478"/>
          <ac:spMkLst>
            <pc:docMk/>
            <pc:sldMk cId="2772616042" sldId="372"/>
            <ac:spMk id="6" creationId="{6D49C7AC-5805-4E75-F897-C62DE00D780E}"/>
          </ac:spMkLst>
        </pc:spChg>
      </pc:sldChg>
      <pc:sldChg chg="addSp modSp add mod">
        <pc:chgData name="Guzman Bozo, Jorge" userId="7b7a28fc-8d52-4259-bff0-8a9d1dc43ec9" providerId="ADAL" clId="{890EB73C-675A-447B-8598-D7048A34FEBC}" dt="2023-06-28T00:54:34.496" v="895" actId="14100"/>
        <pc:sldMkLst>
          <pc:docMk/>
          <pc:sldMk cId="694558643" sldId="373"/>
        </pc:sldMkLst>
        <pc:spChg chg="mod">
          <ac:chgData name="Guzman Bozo, Jorge" userId="7b7a28fc-8d52-4259-bff0-8a9d1dc43ec9" providerId="ADAL" clId="{890EB73C-675A-447B-8598-D7048A34FEBC}" dt="2023-06-28T00:54:14.121" v="886" actId="20577"/>
          <ac:spMkLst>
            <pc:docMk/>
            <pc:sldMk cId="694558643" sldId="373"/>
            <ac:spMk id="3" creationId="{052FBD23-F91F-13EF-5811-E0CBB6883C5D}"/>
          </ac:spMkLst>
        </pc:spChg>
        <pc:spChg chg="add mod">
          <ac:chgData name="Guzman Bozo, Jorge" userId="7b7a28fc-8d52-4259-bff0-8a9d1dc43ec9" providerId="ADAL" clId="{890EB73C-675A-447B-8598-D7048A34FEBC}" dt="2023-06-28T00:54:30.056" v="893" actId="1076"/>
          <ac:spMkLst>
            <pc:docMk/>
            <pc:sldMk cId="694558643" sldId="373"/>
            <ac:spMk id="6" creationId="{F92784E4-22BD-F169-CEA0-8ECE1773369A}"/>
          </ac:spMkLst>
        </pc:spChg>
        <pc:picChg chg="add mod">
          <ac:chgData name="Guzman Bozo, Jorge" userId="7b7a28fc-8d52-4259-bff0-8a9d1dc43ec9" providerId="ADAL" clId="{890EB73C-675A-447B-8598-D7048A34FEBC}" dt="2023-06-28T00:54:34.496" v="895" actId="14100"/>
          <ac:picMkLst>
            <pc:docMk/>
            <pc:sldMk cId="694558643" sldId="373"/>
            <ac:picMk id="5" creationId="{7B9BFCF3-EB2F-F87C-060E-6C8730A88DD9}"/>
          </ac:picMkLst>
        </pc:picChg>
      </pc:sldChg>
      <pc:sldChg chg="delSp modSp add mod ord">
        <pc:chgData name="Guzman Bozo, Jorge" userId="7b7a28fc-8d52-4259-bff0-8a9d1dc43ec9" providerId="ADAL" clId="{890EB73C-675A-447B-8598-D7048A34FEBC}" dt="2023-06-28T01:21:07.747" v="963" actId="14100"/>
        <pc:sldMkLst>
          <pc:docMk/>
          <pc:sldMk cId="1324111057" sldId="374"/>
        </pc:sldMkLst>
        <pc:spChg chg="del">
          <ac:chgData name="Guzman Bozo, Jorge" userId="7b7a28fc-8d52-4259-bff0-8a9d1dc43ec9" providerId="ADAL" clId="{890EB73C-675A-447B-8598-D7048A34FEBC}" dt="2023-06-28T01:20:45.862" v="956" actId="478"/>
          <ac:spMkLst>
            <pc:docMk/>
            <pc:sldMk cId="1324111057" sldId="374"/>
            <ac:spMk id="3" creationId="{94FE4634-98DF-A44A-92BF-86BBAE37A404}"/>
          </ac:spMkLst>
        </pc:spChg>
        <pc:spChg chg="mod">
          <ac:chgData name="Guzman Bozo, Jorge" userId="7b7a28fc-8d52-4259-bff0-8a9d1dc43ec9" providerId="ADAL" clId="{890EB73C-675A-447B-8598-D7048A34FEBC}" dt="2023-06-28T01:21:07.747" v="963" actId="14100"/>
          <ac:spMkLst>
            <pc:docMk/>
            <pc:sldMk cId="1324111057" sldId="374"/>
            <ac:spMk id="4" creationId="{8B7ACE31-74A9-95B3-1599-372FB822D0E6}"/>
          </ac:spMkLst>
        </pc:spChg>
      </pc:sldChg>
      <pc:sldChg chg="addSp delSp modSp add del mod ord">
        <pc:chgData name="Guzman Bozo, Jorge" userId="7b7a28fc-8d52-4259-bff0-8a9d1dc43ec9" providerId="ADAL" clId="{890EB73C-675A-447B-8598-D7048A34FEBC}" dt="2023-06-28T01:25:55.162" v="1008" actId="47"/>
        <pc:sldMkLst>
          <pc:docMk/>
          <pc:sldMk cId="3874556367" sldId="375"/>
        </pc:sldMkLst>
        <pc:spChg chg="mod">
          <ac:chgData name="Guzman Bozo, Jorge" userId="7b7a28fc-8d52-4259-bff0-8a9d1dc43ec9" providerId="ADAL" clId="{890EB73C-675A-447B-8598-D7048A34FEBC}" dt="2023-06-28T01:20:21.130" v="927" actId="20577"/>
          <ac:spMkLst>
            <pc:docMk/>
            <pc:sldMk cId="3874556367" sldId="375"/>
            <ac:spMk id="2" creationId="{1F11FCC6-3B49-9D46-8B62-80E94C906F0A}"/>
          </ac:spMkLst>
        </pc:spChg>
        <pc:spChg chg="add del mod">
          <ac:chgData name="Guzman Bozo, Jorge" userId="7b7a28fc-8d52-4259-bff0-8a9d1dc43ec9" providerId="ADAL" clId="{890EB73C-675A-447B-8598-D7048A34FEBC}" dt="2023-06-28T01:25:46.345" v="1007" actId="20577"/>
          <ac:spMkLst>
            <pc:docMk/>
            <pc:sldMk cId="3874556367" sldId="375"/>
            <ac:spMk id="3" creationId="{052FBD23-F91F-13EF-5811-E0CBB6883C5D}"/>
          </ac:spMkLst>
        </pc:spChg>
      </pc:sldChg>
      <pc:sldChg chg="modSp add mod ord">
        <pc:chgData name="Guzman Bozo, Jorge" userId="7b7a28fc-8d52-4259-bff0-8a9d1dc43ec9" providerId="ADAL" clId="{890EB73C-675A-447B-8598-D7048A34FEBC}" dt="2023-06-28T01:24:27.887" v="1000" actId="12"/>
        <pc:sldMkLst>
          <pc:docMk/>
          <pc:sldMk cId="837998518" sldId="376"/>
        </pc:sldMkLst>
        <pc:spChg chg="mod">
          <ac:chgData name="Guzman Bozo, Jorge" userId="7b7a28fc-8d52-4259-bff0-8a9d1dc43ec9" providerId="ADAL" clId="{890EB73C-675A-447B-8598-D7048A34FEBC}" dt="2023-06-28T01:21:18.984" v="978" actId="20577"/>
          <ac:spMkLst>
            <pc:docMk/>
            <pc:sldMk cId="837998518" sldId="376"/>
            <ac:spMk id="2" creationId="{1F11FCC6-3B49-9D46-8B62-80E94C906F0A}"/>
          </ac:spMkLst>
        </pc:spChg>
        <pc:spChg chg="mod">
          <ac:chgData name="Guzman Bozo, Jorge" userId="7b7a28fc-8d52-4259-bff0-8a9d1dc43ec9" providerId="ADAL" clId="{890EB73C-675A-447B-8598-D7048A34FEBC}" dt="2023-06-28T01:24:27.887" v="1000" actId="12"/>
          <ac:spMkLst>
            <pc:docMk/>
            <pc:sldMk cId="837998518" sldId="376"/>
            <ac:spMk id="3" creationId="{052FBD23-F91F-13EF-5811-E0CBB6883C5D}"/>
          </ac:spMkLst>
        </pc:spChg>
      </pc:sldChg>
      <pc:sldChg chg="modSp add mod">
        <pc:chgData name="Guzman Bozo, Jorge" userId="7b7a28fc-8d52-4259-bff0-8a9d1dc43ec9" providerId="ADAL" clId="{890EB73C-675A-447B-8598-D7048A34FEBC}" dt="2023-06-28T01:22:52.135" v="991" actId="2710"/>
        <pc:sldMkLst>
          <pc:docMk/>
          <pc:sldMk cId="857766303" sldId="377"/>
        </pc:sldMkLst>
        <pc:spChg chg="mod">
          <ac:chgData name="Guzman Bozo, Jorge" userId="7b7a28fc-8d52-4259-bff0-8a9d1dc43ec9" providerId="ADAL" clId="{890EB73C-675A-447B-8598-D7048A34FEBC}" dt="2023-06-28T01:22:52.135" v="991" actId="2710"/>
          <ac:spMkLst>
            <pc:docMk/>
            <pc:sldMk cId="857766303" sldId="377"/>
            <ac:spMk id="3" creationId="{052FBD23-F91F-13EF-5811-E0CBB6883C5D}"/>
          </ac:spMkLst>
        </pc:spChg>
      </pc:sldChg>
    </pc:docChg>
  </pc:docChgLst>
  <pc:docChgLst>
    <pc:chgData name="Guzman Bozo, Jorge" userId="7b7a28fc-8d52-4259-bff0-8a9d1dc43ec9" providerId="ADAL" clId="{D67537E0-5C1A-4913-81DA-5BA77464A121}"/>
    <pc:docChg chg="custSel addSld modSld">
      <pc:chgData name="Guzman Bozo, Jorge" userId="7b7a28fc-8d52-4259-bff0-8a9d1dc43ec9" providerId="ADAL" clId="{D67537E0-5C1A-4913-81DA-5BA77464A121}" dt="2023-06-24T17:59:40.667" v="140" actId="20577"/>
      <pc:docMkLst>
        <pc:docMk/>
      </pc:docMkLst>
      <pc:sldChg chg="delSp modSp add mod">
        <pc:chgData name="Guzman Bozo, Jorge" userId="7b7a28fc-8d52-4259-bff0-8a9d1dc43ec9" providerId="ADAL" clId="{D67537E0-5C1A-4913-81DA-5BA77464A121}" dt="2023-06-24T17:59:40.667" v="140" actId="20577"/>
        <pc:sldMkLst>
          <pc:docMk/>
          <pc:sldMk cId="2053173029" sldId="363"/>
        </pc:sldMkLst>
        <pc:spChg chg="mod">
          <ac:chgData name="Guzman Bozo, Jorge" userId="7b7a28fc-8d52-4259-bff0-8a9d1dc43ec9" providerId="ADAL" clId="{D67537E0-5C1A-4913-81DA-5BA77464A121}" dt="2023-06-24T17:59:40.667" v="140" actId="20577"/>
          <ac:spMkLst>
            <pc:docMk/>
            <pc:sldMk cId="2053173029" sldId="363"/>
            <ac:spMk id="4" creationId="{385C8AD2-450C-AF33-1D3E-6773B0BA106F}"/>
          </ac:spMkLst>
        </pc:spChg>
        <pc:picChg chg="del">
          <ac:chgData name="Guzman Bozo, Jorge" userId="7b7a28fc-8d52-4259-bff0-8a9d1dc43ec9" providerId="ADAL" clId="{D67537E0-5C1A-4913-81DA-5BA77464A121}" dt="2023-06-24T17:58:19.963" v="1" actId="478"/>
          <ac:picMkLst>
            <pc:docMk/>
            <pc:sldMk cId="2053173029" sldId="363"/>
            <ac:picMk id="3" creationId="{12A37E23-3863-CA97-20F0-765CBD1358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05-07-2023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eekflare.com/es/regression-testing-tools/" TargetMode="Externa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169275"/>
            <a:ext cx="10668000" cy="584775"/>
          </a:xfrm>
        </p:spPr>
        <p:txBody>
          <a:bodyPr/>
          <a:lstStyle/>
          <a:p>
            <a:r>
              <a:rPr lang="es-MX" sz="3800" spc="-10" dirty="0"/>
              <a:t>Introducción a otras pruebas</a:t>
            </a: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 sz="2400" dirty="0">
                <a:latin typeface="Arial"/>
                <a:cs typeface="Arial"/>
              </a:rPr>
              <a:t>Calidad de Software - CSY4111</a:t>
            </a:r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ESTRÉS Y RENDIMIENTO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436064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Las pruebas de rendimiento, carga y estrés son tipos de pruebas no funcionales que se realizan para evaluar el desempeño y la capacidad de respuesta de un sistema o aplicación bajo diferentes condiciones y cargas de trabajo.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BA8DF3-3FF1-2232-D66A-8812A0210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6"/>
          <a:stretch/>
        </p:blipFill>
        <p:spPr>
          <a:xfrm>
            <a:off x="12566650" y="3966926"/>
            <a:ext cx="5719337" cy="419482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E6279D5-3269-7334-D851-F08157A3E368}"/>
              </a:ext>
            </a:extLst>
          </p:cNvPr>
          <p:cNvSpPr txBox="1">
            <a:spLocks/>
          </p:cNvSpPr>
          <p:nvPr/>
        </p:nvSpPr>
        <p:spPr>
          <a:xfrm>
            <a:off x="984249" y="4664075"/>
            <a:ext cx="10744201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Estas pruebas son importantes para identificar cuellos de botella, evaluar la capacidad de escalabilidad del sistema y asegurar un rendimiento óptimo en diferentes escenarios de uso. </a:t>
            </a:r>
          </a:p>
        </p:txBody>
      </p:sp>
    </p:spTree>
    <p:extLst>
      <p:ext uri="{BB962C8B-B14F-4D97-AF65-F5344CB8AC3E}">
        <p14:creationId xmlns:p14="http://schemas.microsoft.com/office/powerpoint/2010/main" val="762721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18FFC0F4-26DD-8529-573C-C33765B36C1B}"/>
              </a:ext>
            </a:extLst>
          </p:cNvPr>
          <p:cNvSpPr/>
          <p:nvPr/>
        </p:nvSpPr>
        <p:spPr>
          <a:xfrm>
            <a:off x="3498850" y="6849764"/>
            <a:ext cx="12877800" cy="28435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s-MX" sz="2800" dirty="0">
                <a:solidFill>
                  <a:schemeClr val="tx1"/>
                </a:solidFill>
              </a:rPr>
              <a:t>Pruebas Rendimiento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ESTRÉS Y RENDIMIENTO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436063" cy="4308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Estas pruebas buscan garantizar que el sistema pueda manejar la demanda esperada, responder de manera rápida y eficiente, y mantener su funcionamiento adecuado incluso en situaciones extremas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Al realizar pruebas de rendimiento, carga y estrés, se puede obtener información valiosa sobre el comportamiento del sistema y tomar medidas para optimizar su desempeño y mejorar la experiencia del usuario.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AD2EBB0-0C2D-CA39-CF41-4747CF2DB661}"/>
              </a:ext>
            </a:extLst>
          </p:cNvPr>
          <p:cNvSpPr/>
          <p:nvPr/>
        </p:nvSpPr>
        <p:spPr>
          <a:xfrm>
            <a:off x="4315327" y="7712075"/>
            <a:ext cx="2667000" cy="1600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Prueba de carga</a:t>
            </a:r>
            <a:endParaRPr lang="es-CL" sz="24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1B17811-3B15-A83D-8BB8-C43175563A68}"/>
              </a:ext>
            </a:extLst>
          </p:cNvPr>
          <p:cNvSpPr/>
          <p:nvPr/>
        </p:nvSpPr>
        <p:spPr>
          <a:xfrm>
            <a:off x="7265402" y="7712075"/>
            <a:ext cx="2667000" cy="1600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Prueba de stress</a:t>
            </a:r>
            <a:endParaRPr lang="es-CL" sz="24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0181E14-DAB6-69CB-2A96-C31D0A219655}"/>
              </a:ext>
            </a:extLst>
          </p:cNvPr>
          <p:cNvSpPr/>
          <p:nvPr/>
        </p:nvSpPr>
        <p:spPr>
          <a:xfrm>
            <a:off x="10215477" y="7712076"/>
            <a:ext cx="2667000" cy="1600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Prueba de volumen</a:t>
            </a:r>
            <a:endParaRPr lang="es-CL" sz="240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FBB45E9-13A4-EA95-47ED-53ADFF05C5CE}"/>
              </a:ext>
            </a:extLst>
          </p:cNvPr>
          <p:cNvSpPr/>
          <p:nvPr/>
        </p:nvSpPr>
        <p:spPr>
          <a:xfrm>
            <a:off x="13165552" y="7712075"/>
            <a:ext cx="2667000" cy="1600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/>
              <a:t>Prueba de escalabilidad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79244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ESTRÉS Y RENDIMIENTO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436063" cy="6771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u="sng" dirty="0"/>
              <a:t>Pruebas de carga: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Evalúa el comportamiento y la estabilidad del sistema cuando se somete a cargas de trabajo intensas o </a:t>
            </a:r>
            <a:r>
              <a:rPr lang="es-MX" sz="4000" b="0" dirty="0" err="1"/>
              <a:t>peaks</a:t>
            </a:r>
            <a:r>
              <a:rPr lang="es-MX" sz="4000" b="0" dirty="0"/>
              <a:t> de demanda.</a:t>
            </a:r>
          </a:p>
          <a:p>
            <a:pPr algn="just"/>
            <a:r>
              <a:rPr lang="es-MX" sz="4000" b="0" dirty="0"/>
              <a:t> </a:t>
            </a:r>
          </a:p>
          <a:p>
            <a:pPr algn="just"/>
            <a:r>
              <a:rPr lang="es-MX" sz="4000" b="0" dirty="0"/>
              <a:t>Se puede realizar pruebas en un servidor de aplicaciones para medir cómo responde cuando se incrementa la cantidad de solicitudes simultáneas de usuarios.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Además, evalúa la capacidad de un sistema o aplicación hasta objetivos predefinidos.</a:t>
            </a:r>
          </a:p>
        </p:txBody>
      </p:sp>
    </p:spTree>
    <p:extLst>
      <p:ext uri="{BB962C8B-B14F-4D97-AF65-F5344CB8AC3E}">
        <p14:creationId xmlns:p14="http://schemas.microsoft.com/office/powerpoint/2010/main" val="357916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ESTRÉS Y RENDIMIENTO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436063" cy="6432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u="sng" dirty="0"/>
              <a:t>Pruebas de estrés:</a:t>
            </a:r>
          </a:p>
          <a:p>
            <a:pPr algn="just"/>
            <a:endParaRPr lang="es-MX" sz="4000" u="sng" dirty="0"/>
          </a:p>
          <a:p>
            <a:pPr algn="just"/>
            <a:r>
              <a:rPr lang="es-MX" sz="4000" b="0" dirty="0"/>
              <a:t>Evalúa la capacidad máxima del sistema y verificar su comportamiento en situaciones extremas o inusuales.</a:t>
            </a:r>
          </a:p>
          <a:p>
            <a:pPr algn="just"/>
            <a:r>
              <a:rPr lang="es-MX" sz="1800" b="0" dirty="0"/>
              <a:t>  </a:t>
            </a:r>
          </a:p>
          <a:p>
            <a:pPr algn="just"/>
            <a:r>
              <a:rPr lang="es-MX" sz="4000" b="0" dirty="0"/>
              <a:t>Se puede realizar pruebas de estrés en un servidor de base de datos para evaluar su capacidad de manejar una gran cantidad de consultas simultáneas y su tiempo de respuesta en situaciones límite.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Además, a evaluar la capacidad de un sistema o aplicación hasta el punto de saturación o ruptura.</a:t>
            </a:r>
          </a:p>
        </p:txBody>
      </p:sp>
    </p:spTree>
    <p:extLst>
      <p:ext uri="{BB962C8B-B14F-4D97-AF65-F5344CB8AC3E}">
        <p14:creationId xmlns:p14="http://schemas.microsoft.com/office/powerpoint/2010/main" val="161794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ESTRÉS Y RENDIMIENTO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436063" cy="73866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u="sng" dirty="0"/>
              <a:t>Pruebas de volumen</a:t>
            </a:r>
          </a:p>
          <a:p>
            <a:pPr algn="just"/>
            <a:endParaRPr lang="es-MX" sz="4000" u="sng" dirty="0"/>
          </a:p>
          <a:p>
            <a:pPr algn="just"/>
            <a:r>
              <a:rPr lang="es-MX" sz="4000" b="0" dirty="0"/>
              <a:t>Este proceso de prueba incluye pruebas de carga con volúmenes variables de datos del sistema con el fin de evaluar el impacto en la utilización del sistema y la capacidad de respuesta.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Es una técnica de prueba de esfuerzo que evalúa el rendimiento de una aplicación bajo cargas de datos pesadas.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Esta técnica se emplea para determinar si una aplicación puede manejar grandes cantidades de datos sin experimentar ningún problema, así como la forma en que reacciona a dichos volúmenes.</a:t>
            </a:r>
          </a:p>
        </p:txBody>
      </p:sp>
    </p:spTree>
    <p:extLst>
      <p:ext uri="{BB962C8B-B14F-4D97-AF65-F5344CB8AC3E}">
        <p14:creationId xmlns:p14="http://schemas.microsoft.com/office/powerpoint/2010/main" val="412460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ESTRÉS Y RENDIMIENTO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436063" cy="9233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u="sng" dirty="0"/>
              <a:t>Pruebas de escalabilidad</a:t>
            </a:r>
          </a:p>
          <a:p>
            <a:pPr algn="just"/>
            <a:endParaRPr lang="es-MX" sz="4000" u="sng" dirty="0"/>
          </a:p>
          <a:p>
            <a:pPr algn="just"/>
            <a:r>
              <a:rPr lang="es-MX" sz="4000" b="0" dirty="0"/>
              <a:t>Esta prueba ayuda en la evaluación de diferentes elementos de un sistema para determinar su capacidad para manejar las necesidades futuras cambiantes y crecientes.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Las pruebas de escalabilidad también se pueden realizar en hardware, recursos de red y bases de datos para ver cómo responden a un número variable de solicitudes simultáneas.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A diferencia de las pruebas de carga, donde se analiza cómo responde el sistema a varios niveles de carga, las pruebas de escalabilidad analizan el grado de escala del sistema en respuesta a varios niveles de carga. </a:t>
            </a:r>
          </a:p>
          <a:p>
            <a:pPr algn="just"/>
            <a:endParaRPr lang="es-MX" sz="4000" b="0" dirty="0"/>
          </a:p>
          <a:p>
            <a:pPr algn="just"/>
            <a:endParaRPr lang="es-MX" sz="4000" b="0" dirty="0"/>
          </a:p>
        </p:txBody>
      </p:sp>
    </p:spTree>
    <p:extLst>
      <p:ext uri="{BB962C8B-B14F-4D97-AF65-F5344CB8AC3E}">
        <p14:creationId xmlns:p14="http://schemas.microsoft.com/office/powerpoint/2010/main" val="3347845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ESTRÉS Y RENDIMIENTO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436063" cy="6155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u="sng" dirty="0"/>
              <a:t>Pruebas de rendimiento:</a:t>
            </a:r>
          </a:p>
          <a:p>
            <a:pPr algn="just"/>
            <a:endParaRPr lang="es-MX" sz="4000" u="sng" dirty="0"/>
          </a:p>
          <a:p>
            <a:pPr algn="just"/>
            <a:r>
              <a:rPr lang="es-MX" sz="4000" b="0" dirty="0"/>
              <a:t>Evalúa el sistema en términos de velocidad, tiempo de respuesta y eficiencia bajo condiciones normales de uso.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Se puede medir el tiempo de respuesta de un sitio web al cargar una página y realizar operaciones comunes, como búsqueda o registro de usuarios, bajo una carga normal de usuarios.</a:t>
            </a:r>
          </a:p>
          <a:p>
            <a:pPr algn="just"/>
            <a:endParaRPr lang="es-MX" sz="4000" b="0" dirty="0"/>
          </a:p>
          <a:p>
            <a:pPr algn="just"/>
            <a:endParaRPr lang="es-MX" sz="4000" b="0" dirty="0"/>
          </a:p>
        </p:txBody>
      </p:sp>
    </p:spTree>
    <p:extLst>
      <p:ext uri="{BB962C8B-B14F-4D97-AF65-F5344CB8AC3E}">
        <p14:creationId xmlns:p14="http://schemas.microsoft.com/office/powerpoint/2010/main" val="329653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ESTRÉS Y RENDIMIENTO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436063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Estas pruebas son tipos de pruebas no funcionales que se realizan para evaluar el desempeño y la capacidad de respuesta de un sistema o aplicación bajo diferentes condiciones y cargas de trabajo. </a:t>
            </a:r>
          </a:p>
          <a:p>
            <a:pPr algn="just"/>
            <a:endParaRPr lang="es-MX" sz="4000" b="0" dirty="0"/>
          </a:p>
        </p:txBody>
      </p:sp>
    </p:spTree>
    <p:extLst>
      <p:ext uri="{BB962C8B-B14F-4D97-AF65-F5344CB8AC3E}">
        <p14:creationId xmlns:p14="http://schemas.microsoft.com/office/powerpoint/2010/main" val="1378653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D15BE-E3B2-F743-9878-F149B7D9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2650" y="8016875"/>
            <a:ext cx="10591800" cy="1015663"/>
          </a:xfrm>
        </p:spPr>
        <p:txBody>
          <a:bodyPr/>
          <a:lstStyle/>
          <a:p>
            <a:pPr algn="l"/>
            <a:r>
              <a:rPr lang="es-CL" sz="6600" dirty="0">
                <a:solidFill>
                  <a:schemeClr val="bg1"/>
                </a:solidFill>
              </a:rPr>
              <a:t>OTRAS PRUEBAS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224DE7A-4464-F54B-B074-7663E7D43917}"/>
              </a:ext>
            </a:extLst>
          </p:cNvPr>
          <p:cNvSpPr txBox="1">
            <a:spLocks/>
          </p:cNvSpPr>
          <p:nvPr/>
        </p:nvSpPr>
        <p:spPr>
          <a:xfrm>
            <a:off x="7232162" y="6502668"/>
            <a:ext cx="1670957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9600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2024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OTRAS PRUEBAS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1997075"/>
            <a:ext cx="18059400" cy="4308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Pruebas de humo (</a:t>
            </a:r>
            <a:r>
              <a:rPr lang="es-MX" sz="4000" dirty="0" err="1"/>
              <a:t>Smoke</a:t>
            </a:r>
            <a:r>
              <a:rPr lang="es-MX" sz="4000" dirty="0"/>
              <a:t> </a:t>
            </a:r>
            <a:r>
              <a:rPr lang="es-MX" sz="4000" dirty="0" err="1"/>
              <a:t>testing</a:t>
            </a:r>
            <a:r>
              <a:rPr lang="es-MX" sz="4000" dirty="0"/>
              <a:t>)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Es un tipo de prueba que se basa en examinar las funcionalidades críticas de un sistema para asegurarse de que funcionan correctamente.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Por lo general, estas pruebas se realizan inmediatamente después de un nuevo </a:t>
            </a:r>
            <a:r>
              <a:rPr lang="es-MX" sz="4000" b="0" dirty="0" err="1"/>
              <a:t>build</a:t>
            </a:r>
            <a:r>
              <a:rPr lang="es-MX" sz="4000" b="0" dirty="0"/>
              <a:t>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F33E23-9CEF-EC5A-E0FE-20136C0FD917}"/>
              </a:ext>
            </a:extLst>
          </p:cNvPr>
          <p:cNvSpPr txBox="1"/>
          <p:nvPr/>
        </p:nvSpPr>
        <p:spPr>
          <a:xfrm>
            <a:off x="984251" y="9290189"/>
            <a:ext cx="1843606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</a:rPr>
              <a:t>Su objetivo es verificar que el </a:t>
            </a:r>
            <a:r>
              <a:rPr lang="es-MX" sz="4000" b="1" dirty="0" err="1">
                <a:solidFill>
                  <a:schemeClr val="bg1"/>
                </a:solidFill>
              </a:rPr>
              <a:t>build</a:t>
            </a:r>
            <a:r>
              <a:rPr lang="es-MX" sz="4000" b="1" dirty="0">
                <a:solidFill>
                  <a:schemeClr val="bg1"/>
                </a:solidFill>
              </a:rPr>
              <a:t> se encuentre estable.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F76B91B-67D8-BABD-7E48-69AC2F67E342}"/>
              </a:ext>
            </a:extLst>
          </p:cNvPr>
          <p:cNvSpPr/>
          <p:nvPr/>
        </p:nvSpPr>
        <p:spPr>
          <a:xfrm>
            <a:off x="2627209" y="6347049"/>
            <a:ext cx="1981200" cy="26310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Código base</a:t>
            </a:r>
            <a:endParaRPr lang="es-CL" sz="32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6F19342-1D6B-DBF1-2944-1D1939F9E06C}"/>
              </a:ext>
            </a:extLst>
          </p:cNvPr>
          <p:cNvSpPr/>
          <p:nvPr/>
        </p:nvSpPr>
        <p:spPr>
          <a:xfrm>
            <a:off x="5848684" y="6414412"/>
            <a:ext cx="1981200" cy="1066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 err="1"/>
              <a:t>Build</a:t>
            </a:r>
            <a:r>
              <a:rPr lang="es-MX" sz="3200" dirty="0"/>
              <a:t> inicial</a:t>
            </a:r>
            <a:endParaRPr lang="es-CL" sz="32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50E1ADB-B087-3660-8650-667452B793A8}"/>
              </a:ext>
            </a:extLst>
          </p:cNvPr>
          <p:cNvSpPr/>
          <p:nvPr/>
        </p:nvSpPr>
        <p:spPr>
          <a:xfrm>
            <a:off x="8877968" y="6414412"/>
            <a:ext cx="1981200" cy="1066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Prueba de humo</a:t>
            </a:r>
            <a:endParaRPr lang="es-CL" sz="3200" dirty="0"/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5C8C2B83-85F2-5F3E-5819-47296F4E2BC7}"/>
              </a:ext>
            </a:extLst>
          </p:cNvPr>
          <p:cNvSpPr/>
          <p:nvPr/>
        </p:nvSpPr>
        <p:spPr>
          <a:xfrm>
            <a:off x="12135853" y="6035675"/>
            <a:ext cx="2869197" cy="183656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¿Pasó la prueba?</a:t>
            </a:r>
            <a:endParaRPr lang="es-CL" sz="2800" dirty="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F745065A-A8C8-0782-95E6-639CFFEEE0A1}"/>
              </a:ext>
            </a:extLst>
          </p:cNvPr>
          <p:cNvSpPr/>
          <p:nvPr/>
        </p:nvSpPr>
        <p:spPr>
          <a:xfrm>
            <a:off x="4978651" y="6655068"/>
            <a:ext cx="691983" cy="5454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0F3C3269-B12F-D40D-AFBF-945053F1BACF}"/>
              </a:ext>
            </a:extLst>
          </p:cNvPr>
          <p:cNvSpPr/>
          <p:nvPr/>
        </p:nvSpPr>
        <p:spPr>
          <a:xfrm>
            <a:off x="8036008" y="6655068"/>
            <a:ext cx="691983" cy="5454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CF2E81CA-215A-7A1B-FAEE-CA1E960E43DC}"/>
              </a:ext>
            </a:extLst>
          </p:cNvPr>
          <p:cNvSpPr/>
          <p:nvPr/>
        </p:nvSpPr>
        <p:spPr>
          <a:xfrm>
            <a:off x="11118850" y="6655068"/>
            <a:ext cx="691983" cy="5454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DD81D7E0-2B17-48A3-EFB8-9EFE29AF6FB6}"/>
              </a:ext>
            </a:extLst>
          </p:cNvPr>
          <p:cNvSpPr/>
          <p:nvPr/>
        </p:nvSpPr>
        <p:spPr>
          <a:xfrm>
            <a:off x="15197013" y="6608534"/>
            <a:ext cx="691983" cy="5454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EFE82605-CB02-4C68-DE31-F0BDC2583686}"/>
              </a:ext>
            </a:extLst>
          </p:cNvPr>
          <p:cNvSpPr/>
          <p:nvPr/>
        </p:nvSpPr>
        <p:spPr>
          <a:xfrm>
            <a:off x="16219571" y="6347862"/>
            <a:ext cx="2869196" cy="1066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/>
              <a:t>Más rondas de pruebas </a:t>
            </a:r>
            <a:endParaRPr lang="es-CL" sz="3200" dirty="0"/>
          </a:p>
        </p:txBody>
      </p:sp>
      <p:sp>
        <p:nvSpPr>
          <p:cNvPr id="24" name="Flecha: doblada hacia arriba 23">
            <a:extLst>
              <a:ext uri="{FF2B5EF4-FFF2-40B4-BE49-F238E27FC236}">
                <a16:creationId xmlns:a16="http://schemas.microsoft.com/office/drawing/2014/main" id="{A8424AC6-FDB1-DA99-0909-0A68309B12EB}"/>
              </a:ext>
            </a:extLst>
          </p:cNvPr>
          <p:cNvSpPr/>
          <p:nvPr/>
        </p:nvSpPr>
        <p:spPr>
          <a:xfrm rot="16200000" flipH="1">
            <a:off x="9030276" y="4242183"/>
            <a:ext cx="834065" cy="8391718"/>
          </a:xfrm>
          <a:prstGeom prst="bentUp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7261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FB337F0-2FCC-924F-952C-07C673B763B0}"/>
              </a:ext>
            </a:extLst>
          </p:cNvPr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CONTENIDO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3E674A-F038-D144-A91A-8FBF8FFE0F11}"/>
              </a:ext>
            </a:extLst>
          </p:cNvPr>
          <p:cNvSpPr txBox="1">
            <a:spLocks/>
          </p:cNvSpPr>
          <p:nvPr/>
        </p:nvSpPr>
        <p:spPr>
          <a:xfrm>
            <a:off x="9518650" y="4020489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01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B375BB0-38DE-5947-A049-E37CBB392147}"/>
              </a:ext>
            </a:extLst>
          </p:cNvPr>
          <p:cNvSpPr txBox="1">
            <a:spLocks/>
          </p:cNvSpPr>
          <p:nvPr/>
        </p:nvSpPr>
        <p:spPr>
          <a:xfrm>
            <a:off x="9617262" y="7026177"/>
            <a:ext cx="5540188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MX" sz="3000" dirty="0"/>
              <a:t>ESTRÉS Y RENDIMIENTO</a:t>
            </a:r>
            <a:endParaRPr lang="es-CL" sz="300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D2775DA9-AA36-2B46-A647-A78656981246}"/>
              </a:ext>
            </a:extLst>
          </p:cNvPr>
          <p:cNvSpPr txBox="1">
            <a:spLocks/>
          </p:cNvSpPr>
          <p:nvPr/>
        </p:nvSpPr>
        <p:spPr>
          <a:xfrm>
            <a:off x="9518650" y="6264177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02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5AD2299A-27D1-AA45-A043-C0D64B734853}"/>
              </a:ext>
            </a:extLst>
          </p:cNvPr>
          <p:cNvSpPr txBox="1">
            <a:spLocks/>
          </p:cNvSpPr>
          <p:nvPr/>
        </p:nvSpPr>
        <p:spPr>
          <a:xfrm>
            <a:off x="9617262" y="9194781"/>
            <a:ext cx="4165973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3000" dirty="0"/>
              <a:t>OTRAS PRUEBAS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FEE1E9F-D6A8-614C-BB95-3AFA463327D0}"/>
              </a:ext>
            </a:extLst>
          </p:cNvPr>
          <p:cNvSpPr txBox="1">
            <a:spLocks/>
          </p:cNvSpPr>
          <p:nvPr/>
        </p:nvSpPr>
        <p:spPr>
          <a:xfrm>
            <a:off x="9617262" y="8432781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03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25E44F9-8B81-FD43-8DCF-00283585DD6D}"/>
              </a:ext>
            </a:extLst>
          </p:cNvPr>
          <p:cNvSpPr txBox="1">
            <a:spLocks/>
          </p:cNvSpPr>
          <p:nvPr/>
        </p:nvSpPr>
        <p:spPr>
          <a:xfrm>
            <a:off x="9617262" y="4685179"/>
            <a:ext cx="645458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ES" sz="3200" dirty="0"/>
              <a:t>PRUEBAS DE REGRESIÓN</a:t>
            </a:r>
          </a:p>
        </p:txBody>
      </p:sp>
    </p:spTree>
    <p:extLst>
      <p:ext uri="{BB962C8B-B14F-4D97-AF65-F5344CB8AC3E}">
        <p14:creationId xmlns:p14="http://schemas.microsoft.com/office/powerpoint/2010/main" val="39794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OTRAS PRUEBAS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1997075"/>
            <a:ext cx="18059400" cy="80021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Pruebas de humo (</a:t>
            </a:r>
            <a:r>
              <a:rPr lang="es-MX" sz="4000" dirty="0" err="1"/>
              <a:t>Smoke</a:t>
            </a:r>
            <a:r>
              <a:rPr lang="es-MX" sz="4000" dirty="0"/>
              <a:t> </a:t>
            </a:r>
            <a:r>
              <a:rPr lang="es-MX" sz="4000" dirty="0" err="1"/>
              <a:t>testing</a:t>
            </a:r>
            <a:r>
              <a:rPr lang="es-MX" sz="4000" dirty="0"/>
              <a:t>)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Es parte integral del ciclo de desarrollo de software donde la compilación se verifica probando las características importantes de la </a:t>
            </a:r>
            <a:r>
              <a:rPr lang="es-MX" sz="4000" b="0" dirty="0" err="1"/>
              <a:t>aplicación.Las</a:t>
            </a:r>
            <a:r>
              <a:rPr lang="es-MX" sz="4000" b="0" dirty="0"/>
              <a:t> pruebas de humo se pueden ejecutar manualmente o se pueden automatizar según los requisitos de la prueba.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Es aplicable a diferentes niveles de pruebas de software, como pruebas de integración, pruebas de sistema y pruebas de aceptación.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Esta es una prueba no exhaustiva con un número muy limitado de casos de prueba. Por lo general, las pruebas de humo se realizan con escenarios positivos y con datos válidos. Y todo el proceso está documentado.</a:t>
            </a:r>
          </a:p>
        </p:txBody>
      </p:sp>
    </p:spTree>
    <p:extLst>
      <p:ext uri="{BB962C8B-B14F-4D97-AF65-F5344CB8AC3E}">
        <p14:creationId xmlns:p14="http://schemas.microsoft.com/office/powerpoint/2010/main" val="1959890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OTRAS PRUEBAS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1997075"/>
            <a:ext cx="18059400" cy="8371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Pruebas estáticas </a:t>
            </a:r>
          </a:p>
          <a:p>
            <a:pPr algn="just"/>
            <a:r>
              <a:rPr lang="es-MX" sz="2000" b="0" dirty="0"/>
              <a:t>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Revisión que se realiza sin ejecutar el SW.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Análisis de requerimientos, diseños y códigos. (a la documentación)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Permite detectar defectos antes de que se transformen en fallas de en el SW.</a:t>
            </a:r>
          </a:p>
          <a:p>
            <a:pPr algn="just"/>
            <a:r>
              <a:rPr lang="es-MX" sz="2400" b="0" dirty="0"/>
              <a:t>  </a:t>
            </a:r>
          </a:p>
          <a:p>
            <a:pPr algn="just"/>
            <a:r>
              <a:rPr lang="es-MX" sz="4000" dirty="0"/>
              <a:t>Estructura de Código</a:t>
            </a:r>
          </a:p>
          <a:p>
            <a:pPr algn="just"/>
            <a:endParaRPr lang="es-MX" sz="2000" dirty="0"/>
          </a:p>
          <a:p>
            <a:pPr algn="just"/>
            <a:r>
              <a:rPr lang="es-MX" sz="4000" b="0" dirty="0"/>
              <a:t>Durante las pruebas de código, se verifican aspectos como la validez de los parámetros de entrada, la lógica interna de la unidad, la cobertura del código y la detección de posibles errores o excepciones.</a:t>
            </a:r>
          </a:p>
          <a:p>
            <a:pPr algn="just"/>
            <a:r>
              <a:rPr lang="es-MX" sz="2000" b="0" dirty="0"/>
              <a:t> </a:t>
            </a:r>
          </a:p>
          <a:p>
            <a:pPr algn="just"/>
            <a:r>
              <a:rPr lang="es-MX" sz="4000" b="0" dirty="0"/>
              <a:t> Se busca asegurar que el código cumpla con los requisitos funcionales establecidos y que se comporte de acuerdo con las especificaciones y estándares definidos.</a:t>
            </a:r>
          </a:p>
        </p:txBody>
      </p:sp>
    </p:spTree>
    <p:extLst>
      <p:ext uri="{BB962C8B-B14F-4D97-AF65-F5344CB8AC3E}">
        <p14:creationId xmlns:p14="http://schemas.microsoft.com/office/powerpoint/2010/main" val="1850795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OTRAS PRUEBAS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1997075"/>
            <a:ext cx="18059400" cy="38472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Estructura de Código</a:t>
            </a:r>
          </a:p>
          <a:p>
            <a:pPr algn="just"/>
            <a:endParaRPr lang="es-MX" sz="2000" dirty="0"/>
          </a:p>
          <a:p>
            <a:pPr algn="just"/>
            <a:r>
              <a:rPr lang="es-MX" sz="3800" b="0" dirty="0"/>
              <a:t>Mejora de la calidad del código al someter el código a pruebas exhaustivas, se fomenta la escritura de un código más limpio, modular y de mayor calidad. </a:t>
            </a:r>
          </a:p>
          <a:p>
            <a:pPr algn="just"/>
            <a:endParaRPr lang="es-MX" sz="3800" b="0" dirty="0"/>
          </a:p>
          <a:p>
            <a:pPr algn="just"/>
            <a:r>
              <a:rPr lang="es-MX" sz="3800" b="0" dirty="0"/>
              <a:t>Permite la detección temprana de errores las pruebas de código permiten identificar errores y defectos en el código fuente de forma temprana.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77583A6-FC30-5974-5C5B-A39119916241}"/>
              </a:ext>
            </a:extLst>
          </p:cNvPr>
          <p:cNvSpPr txBox="1">
            <a:spLocks/>
          </p:cNvSpPr>
          <p:nvPr/>
        </p:nvSpPr>
        <p:spPr>
          <a:xfrm>
            <a:off x="953837" y="6111875"/>
            <a:ext cx="9098213" cy="40934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3800" b="0" dirty="0"/>
              <a:t>Esto conduce a un software más robusto y menos propenso a errores.</a:t>
            </a:r>
          </a:p>
          <a:p>
            <a:pPr algn="just"/>
            <a:endParaRPr lang="es-MX" sz="3800" b="0" dirty="0"/>
          </a:p>
          <a:p>
            <a:pPr algn="just"/>
            <a:r>
              <a:rPr lang="es-MX" sz="3800" b="0" dirty="0"/>
              <a:t>Esto ayuda a corregirlos rápidamente antes de que se propaguen a otras partes del sistema, lo que resulta en un desarrollo más eficiente y menos costoso.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F88E937-D5B8-900E-2827-492A0999A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650" y="5826069"/>
            <a:ext cx="7391400" cy="437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26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3498850" y="6188075"/>
            <a:ext cx="624840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7200" dirty="0">
                <a:solidFill>
                  <a:schemeClr val="bg1"/>
                </a:solidFill>
              </a:rPr>
              <a:t>Conclusiones de la clase</a:t>
            </a:r>
          </a:p>
        </p:txBody>
      </p:sp>
    </p:spTree>
    <p:extLst>
      <p:ext uri="{BB962C8B-B14F-4D97-AF65-F5344CB8AC3E}">
        <p14:creationId xmlns:p14="http://schemas.microsoft.com/office/powerpoint/2010/main" val="132411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831850" y="2454275"/>
            <a:ext cx="18059400" cy="6832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es-MX" sz="5400" b="0" dirty="0"/>
              <a:t>El objetivo de las pruebas de humo  es verificar que el </a:t>
            </a:r>
            <a:r>
              <a:rPr lang="es-MX" sz="5400" b="0" dirty="0" err="1"/>
              <a:t>build</a:t>
            </a:r>
            <a:r>
              <a:rPr lang="es-MX" sz="5400" b="0" dirty="0"/>
              <a:t> se encuentre estable.</a:t>
            </a:r>
          </a:p>
          <a:p>
            <a:pPr marL="685800" indent="-685800" algn="just">
              <a:buFont typeface="Wingdings" panose="05000000000000000000" pitchFamily="2" charset="2"/>
              <a:buChar char="ü"/>
            </a:pPr>
            <a:endParaRPr lang="es-MX" sz="5400" b="0" dirty="0"/>
          </a:p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es-MX" sz="5400" b="0" dirty="0"/>
              <a:t>Las pruebas de estrés y de rendimiento están enfocadas en que el sistema pueda atender a situaciones no planificadas por el negocio.</a:t>
            </a:r>
          </a:p>
          <a:p>
            <a:pPr algn="just"/>
            <a:endParaRPr lang="es-MX" sz="4000" b="0" dirty="0"/>
          </a:p>
          <a:p>
            <a:pPr algn="just"/>
            <a:endParaRPr lang="es-MX" sz="4000" b="0" dirty="0"/>
          </a:p>
          <a:p>
            <a:pPr algn="just"/>
            <a:endParaRPr lang="es-MX" sz="4000" b="0" dirty="0"/>
          </a:p>
        </p:txBody>
      </p:sp>
    </p:spTree>
    <p:extLst>
      <p:ext uri="{BB962C8B-B14F-4D97-AF65-F5344CB8AC3E}">
        <p14:creationId xmlns:p14="http://schemas.microsoft.com/office/powerpoint/2010/main" val="837998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831850" y="2454275"/>
            <a:ext cx="18059400" cy="726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es-MX" sz="5400" b="0" dirty="0" err="1"/>
              <a:t>Kritika</a:t>
            </a:r>
            <a:r>
              <a:rPr lang="es-MX" sz="5400" b="0" dirty="0"/>
              <a:t> Singh. (30 de noviembre de 2022). Pruebas de regresión: todo lo que necesita saber. </a:t>
            </a:r>
            <a:r>
              <a:rPr lang="es-MX" sz="5400" b="0"/>
              <a:t>https://geekflare.com Recuperado de </a:t>
            </a:r>
            <a:r>
              <a:rPr lang="es-MX" sz="5400" b="0">
                <a:hlinkClick r:id="rId2"/>
              </a:rPr>
              <a:t>https://geekflare.com/es/regression-testing-tools/</a:t>
            </a:r>
            <a:endParaRPr lang="es-MX" sz="5400" b="0"/>
          </a:p>
          <a:p>
            <a:pPr algn="just"/>
            <a:endParaRPr lang="es-MX" sz="5400" b="0" dirty="0"/>
          </a:p>
          <a:p>
            <a:pPr marL="685800" indent="-685800" algn="just">
              <a:buFont typeface="Wingdings" panose="05000000000000000000" pitchFamily="2" charset="2"/>
              <a:buChar char="ü"/>
            </a:pPr>
            <a:endParaRPr lang="es-MX" sz="5400" b="0" dirty="0"/>
          </a:p>
          <a:p>
            <a:pPr marL="685800" indent="-685800" algn="just">
              <a:buFont typeface="Wingdings" panose="05000000000000000000" pitchFamily="2" charset="2"/>
              <a:buChar char="ü"/>
            </a:pPr>
            <a:endParaRPr lang="es-MX" sz="5400" b="0" dirty="0"/>
          </a:p>
          <a:p>
            <a:pPr marL="685800" indent="-685800" algn="just">
              <a:buFont typeface="Wingdings" panose="05000000000000000000" pitchFamily="2" charset="2"/>
              <a:buChar char="ü"/>
            </a:pPr>
            <a:endParaRPr lang="es-MX" sz="5400" b="0" dirty="0"/>
          </a:p>
          <a:p>
            <a:pPr algn="just"/>
            <a:endParaRPr lang="es-MX" sz="4000" b="0" dirty="0"/>
          </a:p>
        </p:txBody>
      </p:sp>
    </p:spTree>
    <p:extLst>
      <p:ext uri="{BB962C8B-B14F-4D97-AF65-F5344CB8AC3E}">
        <p14:creationId xmlns:p14="http://schemas.microsoft.com/office/powerpoint/2010/main" val="953852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169275"/>
            <a:ext cx="10668000" cy="584775"/>
          </a:xfrm>
        </p:spPr>
        <p:txBody>
          <a:bodyPr/>
          <a:lstStyle/>
          <a:p>
            <a:r>
              <a:rPr lang="es-MX" sz="3800" spc="-10" dirty="0"/>
              <a:t>Introducción a otras pruebas</a:t>
            </a: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 sz="2400" dirty="0">
                <a:latin typeface="Arial"/>
                <a:cs typeface="Arial"/>
              </a:rPr>
              <a:t>Calidad de Software - CSY4111</a:t>
            </a:r>
          </a:p>
        </p:txBody>
      </p:sp>
    </p:spTree>
    <p:extLst>
      <p:ext uri="{BB962C8B-B14F-4D97-AF65-F5344CB8AC3E}">
        <p14:creationId xmlns:p14="http://schemas.microsoft.com/office/powerpoint/2010/main" val="246623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F619D43-477F-3B80-FBDF-BEA0369F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804" y="4960906"/>
            <a:ext cx="6233508" cy="367504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REFRESCANDO CONOCIMIENTO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43606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u="sng" dirty="0"/>
              <a:t>Las pruebas funcionales</a:t>
            </a:r>
            <a:r>
              <a:rPr lang="es-MX" sz="4000" dirty="0"/>
              <a:t> </a:t>
            </a:r>
            <a:r>
              <a:rPr lang="es-MX" sz="4000" b="0" dirty="0"/>
              <a:t>se centran en verificar que el software cumpla con los requerimientos funcionales establecidos.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Estas pruebas se enfocan en probar las acciones y funcionalidades específicas del sistema para asegurar que se comporten según lo esperado.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84250" y="5426075"/>
            <a:ext cx="11963400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Por ejemplo, en el sistema de reserva de vuelos, una prueba funcional podría ser verificar que los usuarios puedan buscar vuelos, seleccionar uno y completar el proceso de reserva sin errores.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49C7AC-5805-4E75-F897-C62DE00D780E}"/>
              </a:ext>
            </a:extLst>
          </p:cNvPr>
          <p:cNvSpPr txBox="1"/>
          <p:nvPr/>
        </p:nvSpPr>
        <p:spPr>
          <a:xfrm>
            <a:off x="984250" y="8650555"/>
            <a:ext cx="18436063" cy="13234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</a:rPr>
              <a:t>Se enfocan en garantizar que el software cumpla con los requerimientos y funcionalidades establecidas</a:t>
            </a:r>
          </a:p>
        </p:txBody>
      </p:sp>
    </p:spTree>
    <p:extLst>
      <p:ext uri="{BB962C8B-B14F-4D97-AF65-F5344CB8AC3E}">
        <p14:creationId xmlns:p14="http://schemas.microsoft.com/office/powerpoint/2010/main" val="143824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PRUEBAS NO FUNCIONALES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1997075"/>
            <a:ext cx="18059400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u="sng" dirty="0"/>
              <a:t>Las pruebas no funcionales</a:t>
            </a:r>
            <a:r>
              <a:rPr lang="es-MX" sz="4000" b="0" dirty="0"/>
              <a:t> se centran en verificar los atributos de calidad y características del sistema establecidos en los requerimientos no funcionales. Estas pruebas se enfocan en aspectos como el rendimiento, la usabilidad, la seguridad y la confiabilidad del sistema.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77900" y="5003105"/>
            <a:ext cx="11207750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Por ejemplo, en el sistema de reserva de vuelos, una prueba no funcional podría ser medir el tiempo de respuesta del sistema al buscar vuelos y verificar si cumple con el requerimiento de tener un tiempo de respuesta máximo de 2 segundos.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49C7AC-5805-4E75-F897-C62DE00D780E}"/>
              </a:ext>
            </a:extLst>
          </p:cNvPr>
          <p:cNvSpPr txBox="1"/>
          <p:nvPr/>
        </p:nvSpPr>
        <p:spPr>
          <a:xfrm>
            <a:off x="834018" y="9320391"/>
            <a:ext cx="18436063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</a:rPr>
              <a:t>La calidad cuesta tiempo y dinero, la mala calidad también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5CCFE8-5787-AFE6-8D90-461BC33F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450" y="5003105"/>
            <a:ext cx="6477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4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0050" y="7559675"/>
            <a:ext cx="5715000" cy="2031325"/>
          </a:xfrm>
        </p:spPr>
        <p:txBody>
          <a:bodyPr/>
          <a:lstStyle/>
          <a:p>
            <a:pPr algn="l"/>
            <a:r>
              <a:rPr lang="es-ES" sz="6600" dirty="0"/>
              <a:t>PRUEBAS DE REGRESIÓN</a:t>
            </a:r>
            <a:endParaRPr lang="es-CL" sz="6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1757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sz="4800" dirty="0"/>
              <a:t>PRUEBAS DE REGRESIÓN</a:t>
            </a:r>
            <a:endParaRPr lang="es-C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7983200" cy="41242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Consiste en volver a probar un componente, tras haber sido modificado, para descubrir cualquier defecto introducido, o no cubierto previamente, como consecuencia de los cambios. </a:t>
            </a:r>
          </a:p>
          <a:p>
            <a:pPr algn="just"/>
            <a:r>
              <a:rPr lang="es-MX" sz="1800" b="0" dirty="0"/>
              <a:t>  </a:t>
            </a:r>
          </a:p>
          <a:p>
            <a:pPr algn="just"/>
            <a:r>
              <a:rPr lang="es-MX" sz="4000" b="0" dirty="0"/>
              <a:t>Los defectos pueden encontrarse tanto en el software que se ha cambiado como en algún otro componente. Se ejecutan cuando se cambia el software o su entorno.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84250" y="6441672"/>
            <a:ext cx="11520863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El criterio para decidir la extensión de estas Pruebas de Regresión está basado en el riesgo de encontrar defectos en el software que anteriormente estaba funcionando correctamente.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2C9C9D-FCC8-A6E7-2869-8BB2FD11E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4"/>
          <a:stretch/>
        </p:blipFill>
        <p:spPr>
          <a:xfrm>
            <a:off x="12920065" y="6232189"/>
            <a:ext cx="6047385" cy="379264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5E4F8C0-DBEF-3674-8826-DDD3DEE149DE}"/>
              </a:ext>
            </a:extLst>
          </p:cNvPr>
          <p:cNvSpPr txBox="1"/>
          <p:nvPr/>
        </p:nvSpPr>
        <p:spPr>
          <a:xfrm>
            <a:off x="984251" y="9038941"/>
            <a:ext cx="11658600" cy="19389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</a:rPr>
              <a:t>Busca asegurar que las modificaciones o cambios realizados en un software no hayan introducido nuevos errores</a:t>
            </a:r>
          </a:p>
        </p:txBody>
      </p:sp>
    </p:spTree>
    <p:extLst>
      <p:ext uri="{BB962C8B-B14F-4D97-AF65-F5344CB8AC3E}">
        <p14:creationId xmlns:p14="http://schemas.microsoft.com/office/powerpoint/2010/main" val="21496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sz="4800" dirty="0"/>
              <a:t>PRUEBAS DE REGRESIÓN</a:t>
            </a:r>
            <a:endParaRPr lang="es-C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7983200" cy="4308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Estas pruebas se centran en detectar cualquier regresión, es decir, cualquier comportamiento no deseado o no esperado que haya surgido debido a las modificaciones.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Son esenciales para garantizar que los cambios introducidos en un software no afecten negativamente las funcionalidades existentes y para mantener la estabilidad y calidad del producto.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11042650" y="6416675"/>
            <a:ext cx="7924800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Al realizar estas pruebas de manera sistemática y continua, se puede mitigar el riesgo de regresiones y asegurar que el software funcione de manera confiable y sin errores.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D14C41-330B-E450-4765-B9DABB6B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6749812"/>
            <a:ext cx="9448800" cy="339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9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sz="4800" dirty="0"/>
              <a:t>PRUEBAS DE REGRESIÓN</a:t>
            </a:r>
            <a:endParaRPr lang="es-C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7983200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Son un paso importante para mejorar la calidad del software y la experiencia del usuario.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Garantiza que cualquier cambio realizado en el código fuente no haya afectado la funcionalidad general del software.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8E25DE5-71C1-75CD-1CC2-C3143E71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450" y="5792106"/>
            <a:ext cx="6191248" cy="504598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8B98CDB5-724F-4BC9-5D53-E0E6DD2F759F}"/>
              </a:ext>
            </a:extLst>
          </p:cNvPr>
          <p:cNvSpPr txBox="1">
            <a:spLocks/>
          </p:cNvSpPr>
          <p:nvPr/>
        </p:nvSpPr>
        <p:spPr>
          <a:xfrm>
            <a:off x="984250" y="5700732"/>
            <a:ext cx="8705850" cy="4924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Ahorra tiempo y dinero al ayudar a entregar un producto de alta calidad más rápido.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A través de casos de prueba automatizados, el costo y el tiempo del proyecto general se reducen drásticamente.</a:t>
            </a:r>
          </a:p>
        </p:txBody>
      </p:sp>
    </p:spTree>
    <p:extLst>
      <p:ext uri="{BB962C8B-B14F-4D97-AF65-F5344CB8AC3E}">
        <p14:creationId xmlns:p14="http://schemas.microsoft.com/office/powerpoint/2010/main" val="342493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4FE4634-98DF-A44A-92BF-86BBAE37A404}"/>
              </a:ext>
            </a:extLst>
          </p:cNvPr>
          <p:cNvSpPr txBox="1">
            <a:spLocks/>
          </p:cNvSpPr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9600" dirty="0">
                <a:solidFill>
                  <a:srgbClr val="257CE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02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1517650" y="7712075"/>
            <a:ext cx="83058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4800" dirty="0"/>
              <a:t>ESTRÉS Y RENDIMIENTO</a:t>
            </a:r>
          </a:p>
        </p:txBody>
      </p:sp>
    </p:spTree>
    <p:extLst>
      <p:ext uri="{BB962C8B-B14F-4D97-AF65-F5344CB8AC3E}">
        <p14:creationId xmlns:p14="http://schemas.microsoft.com/office/powerpoint/2010/main" val="225765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b86751-ad4c-49ff-a33d-b7314027950b">
      <Terms xmlns="http://schemas.microsoft.com/office/infopath/2007/PartnerControls"/>
    </lcf76f155ced4ddcb4097134ff3c332f>
    <TaxCatchAll xmlns="4215e297-5d6e-42b1-b795-55976a17412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3" ma:contentTypeDescription="Crear nuevo documento." ma:contentTypeScope="" ma:versionID="e5b9210409080ab1878d310b63a91de2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13f1ec48c0d2d83b68390b1e0be9568b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d5977e-d2ec-4115-827c-1393f5edec4a}" ma:internalName="TaxCatchAll" ma:showField="CatchAllData" ma:web="4215e297-5d6e-42b1-b795-55976a174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customXml/itemProps3.xml><?xml version="1.0" encoding="utf-8"?>
<ds:datastoreItem xmlns:ds="http://schemas.openxmlformats.org/officeDocument/2006/customXml" ds:itemID="{BBBF0A18-574F-4CFD-981D-5882D6944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4169</TotalTime>
  <Words>1562</Words>
  <Application>Microsoft Office PowerPoint</Application>
  <PresentationFormat>Personalizado</PresentationFormat>
  <Paragraphs>149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Calibri</vt:lpstr>
      <vt:lpstr>Wingdings</vt:lpstr>
      <vt:lpstr>Office Theme</vt:lpstr>
      <vt:lpstr>Introducción a otras pruebas</vt:lpstr>
      <vt:lpstr>Presentación de PowerPoint</vt:lpstr>
      <vt:lpstr>REFRESCANDO CONOCIMIENTO</vt:lpstr>
      <vt:lpstr>PRUEBAS NO FUNCIONALES</vt:lpstr>
      <vt:lpstr>PRUEBAS DE REGRESIÓN</vt:lpstr>
      <vt:lpstr>PRUEBAS DE REGRESIÓN</vt:lpstr>
      <vt:lpstr>PRUEBAS DE REGRESIÓN</vt:lpstr>
      <vt:lpstr>PRUEBAS DE REGRESIÓN</vt:lpstr>
      <vt:lpstr>Presentación de PowerPoint</vt:lpstr>
      <vt:lpstr>ESTRÉS Y RENDIMIENTO</vt:lpstr>
      <vt:lpstr>ESTRÉS Y RENDIMIENTO</vt:lpstr>
      <vt:lpstr>ESTRÉS Y RENDIMIENTO</vt:lpstr>
      <vt:lpstr>ESTRÉS Y RENDIMIENTO</vt:lpstr>
      <vt:lpstr>ESTRÉS Y RENDIMIENTO</vt:lpstr>
      <vt:lpstr>ESTRÉS Y RENDIMIENTO</vt:lpstr>
      <vt:lpstr>ESTRÉS Y RENDIMIENTO</vt:lpstr>
      <vt:lpstr>ESTRÉS Y RENDIMIENTO</vt:lpstr>
      <vt:lpstr>OTRAS PRUEBAS</vt:lpstr>
      <vt:lpstr>OTRAS PRUEBAS</vt:lpstr>
      <vt:lpstr>OTRAS PRUEBAS</vt:lpstr>
      <vt:lpstr>OTRAS PRUEBAS</vt:lpstr>
      <vt:lpstr>OTRAS PRUEBAS</vt:lpstr>
      <vt:lpstr>Presentación de PowerPoint</vt:lpstr>
      <vt:lpstr>Conclusiones</vt:lpstr>
      <vt:lpstr>Bibliografía</vt:lpstr>
      <vt:lpstr>Introducción a otras pruebas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Guzman Bozo, Jorge</cp:lastModifiedBy>
  <cp:revision>211</cp:revision>
  <dcterms:created xsi:type="dcterms:W3CDTF">2022-07-20T19:15:37Z</dcterms:created>
  <dcterms:modified xsi:type="dcterms:W3CDTF">2023-07-05T19:34:16Z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