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2"/>
  </p:notesMasterIdLst>
  <p:sldIdLst>
    <p:sldId id="261" r:id="rId5"/>
    <p:sldId id="337" r:id="rId6"/>
    <p:sldId id="378" r:id="rId7"/>
    <p:sldId id="383" r:id="rId8"/>
    <p:sldId id="384" r:id="rId9"/>
    <p:sldId id="344" r:id="rId10"/>
    <p:sldId id="379" r:id="rId11"/>
    <p:sldId id="385" r:id="rId12"/>
    <p:sldId id="386" r:id="rId13"/>
    <p:sldId id="387" r:id="rId14"/>
    <p:sldId id="388" r:id="rId15"/>
    <p:sldId id="270" r:id="rId16"/>
    <p:sldId id="353" r:id="rId17"/>
    <p:sldId id="389" r:id="rId18"/>
    <p:sldId id="393" r:id="rId19"/>
    <p:sldId id="390" r:id="rId20"/>
    <p:sldId id="394" r:id="rId21"/>
    <p:sldId id="332" r:id="rId22"/>
    <p:sldId id="399" r:id="rId23"/>
    <p:sldId id="372" r:id="rId24"/>
    <p:sldId id="395" r:id="rId25"/>
    <p:sldId id="396" r:id="rId26"/>
    <p:sldId id="397" r:id="rId27"/>
    <p:sldId id="374" r:id="rId28"/>
    <p:sldId id="376" r:id="rId29"/>
    <p:sldId id="400" r:id="rId30"/>
    <p:sldId id="382" r:id="rId31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A6671-1A28-4A88-A570-1569A1709EDB}" v="32" dt="2023-07-07T01:41:25.20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4558"/>
  </p:normalViewPr>
  <p:slideViewPr>
    <p:cSldViewPr>
      <p:cViewPr varScale="1">
        <p:scale>
          <a:sx n="48" d="100"/>
          <a:sy n="48" d="100"/>
        </p:scale>
        <p:origin x="60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zman Bozo, Jorge" userId="7b7a28fc-8d52-4259-bff0-8a9d1dc43ec9" providerId="ADAL" clId="{317321D5-29CA-46E9-8163-BC89A3C2E87A}"/>
    <pc:docChg chg="undo custSel addSld delSld">
      <pc:chgData name="Guzman Bozo, Jorge" userId="7b7a28fc-8d52-4259-bff0-8a9d1dc43ec9" providerId="ADAL" clId="{317321D5-29CA-46E9-8163-BC89A3C2E87A}" dt="2023-07-05T19:59:09.904" v="11" actId="47"/>
      <pc:docMkLst>
        <pc:docMk/>
      </pc:docMkLst>
      <pc:sldChg chg="del">
        <pc:chgData name="Guzman Bozo, Jorge" userId="7b7a28fc-8d52-4259-bff0-8a9d1dc43ec9" providerId="ADAL" clId="{317321D5-29CA-46E9-8163-BC89A3C2E87A}" dt="2023-07-05T19:58:47.268" v="0" actId="47"/>
        <pc:sldMkLst>
          <pc:docMk/>
          <pc:sldMk cId="3314507020" sldId="363"/>
        </pc:sldMkLst>
      </pc:sldChg>
      <pc:sldChg chg="del">
        <pc:chgData name="Guzman Bozo, Jorge" userId="7b7a28fc-8d52-4259-bff0-8a9d1dc43ec9" providerId="ADAL" clId="{317321D5-29CA-46E9-8163-BC89A3C2E87A}" dt="2023-07-05T19:58:48.544" v="1" actId="47"/>
        <pc:sldMkLst>
          <pc:docMk/>
          <pc:sldMk cId="4267104428" sldId="364"/>
        </pc:sldMkLst>
      </pc:sldChg>
      <pc:sldChg chg="del">
        <pc:chgData name="Guzman Bozo, Jorge" userId="7b7a28fc-8d52-4259-bff0-8a9d1dc43ec9" providerId="ADAL" clId="{317321D5-29CA-46E9-8163-BC89A3C2E87A}" dt="2023-07-05T19:58:54.681" v="6" actId="47"/>
        <pc:sldMkLst>
          <pc:docMk/>
          <pc:sldMk cId="3739413081" sldId="365"/>
        </pc:sldMkLst>
      </pc:sldChg>
      <pc:sldChg chg="del">
        <pc:chgData name="Guzman Bozo, Jorge" userId="7b7a28fc-8d52-4259-bff0-8a9d1dc43ec9" providerId="ADAL" clId="{317321D5-29CA-46E9-8163-BC89A3C2E87A}" dt="2023-07-05T19:58:50.860" v="2" actId="47"/>
        <pc:sldMkLst>
          <pc:docMk/>
          <pc:sldMk cId="3243920899" sldId="366"/>
        </pc:sldMkLst>
      </pc:sldChg>
      <pc:sldChg chg="del">
        <pc:chgData name="Guzman Bozo, Jorge" userId="7b7a28fc-8d52-4259-bff0-8a9d1dc43ec9" providerId="ADAL" clId="{317321D5-29CA-46E9-8163-BC89A3C2E87A}" dt="2023-07-05T19:58:51.202" v="3" actId="47"/>
        <pc:sldMkLst>
          <pc:docMk/>
          <pc:sldMk cId="3310488860" sldId="367"/>
        </pc:sldMkLst>
      </pc:sldChg>
      <pc:sldChg chg="del">
        <pc:chgData name="Guzman Bozo, Jorge" userId="7b7a28fc-8d52-4259-bff0-8a9d1dc43ec9" providerId="ADAL" clId="{317321D5-29CA-46E9-8163-BC89A3C2E87A}" dt="2023-07-05T19:58:51.515" v="4" actId="47"/>
        <pc:sldMkLst>
          <pc:docMk/>
          <pc:sldMk cId="2735244526" sldId="368"/>
        </pc:sldMkLst>
      </pc:sldChg>
      <pc:sldChg chg="del">
        <pc:chgData name="Guzman Bozo, Jorge" userId="7b7a28fc-8d52-4259-bff0-8a9d1dc43ec9" providerId="ADAL" clId="{317321D5-29CA-46E9-8163-BC89A3C2E87A}" dt="2023-07-05T19:58:52.697" v="5" actId="47"/>
        <pc:sldMkLst>
          <pc:docMk/>
          <pc:sldMk cId="3242670913" sldId="369"/>
        </pc:sldMkLst>
      </pc:sldChg>
      <pc:sldChg chg="del">
        <pc:chgData name="Guzman Bozo, Jorge" userId="7b7a28fc-8d52-4259-bff0-8a9d1dc43ec9" providerId="ADAL" clId="{317321D5-29CA-46E9-8163-BC89A3C2E87A}" dt="2023-07-05T19:58:56.812" v="9" actId="47"/>
        <pc:sldMkLst>
          <pc:docMk/>
          <pc:sldMk cId="3982487218" sldId="370"/>
        </pc:sldMkLst>
      </pc:sldChg>
      <pc:sldChg chg="del">
        <pc:chgData name="Guzman Bozo, Jorge" userId="7b7a28fc-8d52-4259-bff0-8a9d1dc43ec9" providerId="ADAL" clId="{317321D5-29CA-46E9-8163-BC89A3C2E87A}" dt="2023-07-05T19:58:55.072" v="7" actId="47"/>
        <pc:sldMkLst>
          <pc:docMk/>
          <pc:sldMk cId="3644668523" sldId="371"/>
        </pc:sldMkLst>
      </pc:sldChg>
      <pc:sldChg chg="add del">
        <pc:chgData name="Guzman Bozo, Jorge" userId="7b7a28fc-8d52-4259-bff0-8a9d1dc43ec9" providerId="ADAL" clId="{317321D5-29CA-46E9-8163-BC89A3C2E87A}" dt="2023-07-05T19:59:09.904" v="11" actId="47"/>
        <pc:sldMkLst>
          <pc:docMk/>
          <pc:sldMk cId="2772616042" sldId="372"/>
        </pc:sldMkLst>
      </pc:sldChg>
      <pc:sldChg chg="del">
        <pc:chgData name="Guzman Bozo, Jorge" userId="7b7a28fc-8d52-4259-bff0-8a9d1dc43ec9" providerId="ADAL" clId="{317321D5-29CA-46E9-8163-BC89A3C2E87A}" dt="2023-07-05T19:58:55.411" v="8" actId="47"/>
        <pc:sldMkLst>
          <pc:docMk/>
          <pc:sldMk cId="694558643" sldId="373"/>
        </pc:sldMkLst>
      </pc:sldChg>
    </pc:docChg>
  </pc:docChgLst>
  <pc:docChgLst>
    <pc:chgData name="Guzman Bozo, Jorge" userId="7b7a28fc-8d52-4259-bff0-8a9d1dc43ec9" providerId="ADAL" clId="{211A6671-1A28-4A88-A570-1569A1709EDB}"/>
    <pc:docChg chg="undo custSel addSld delSld modSld sldOrd">
      <pc:chgData name="Guzman Bozo, Jorge" userId="7b7a28fc-8d52-4259-bff0-8a9d1dc43ec9" providerId="ADAL" clId="{211A6671-1A28-4A88-A570-1569A1709EDB}" dt="2023-07-07T01:42:51.324" v="1166" actId="20577"/>
      <pc:docMkLst>
        <pc:docMk/>
      </pc:docMkLst>
      <pc:sldChg chg="modSp mod">
        <pc:chgData name="Guzman Bozo, Jorge" userId="7b7a28fc-8d52-4259-bff0-8a9d1dc43ec9" providerId="ADAL" clId="{211A6671-1A28-4A88-A570-1569A1709EDB}" dt="2023-07-07T00:17:28.756" v="196"/>
        <pc:sldMkLst>
          <pc:docMk/>
          <pc:sldMk cId="3642932644" sldId="261"/>
        </pc:sldMkLst>
        <pc:spChg chg="mod">
          <ac:chgData name="Guzman Bozo, Jorge" userId="7b7a28fc-8d52-4259-bff0-8a9d1dc43ec9" providerId="ADAL" clId="{211A6671-1A28-4A88-A570-1569A1709EDB}" dt="2023-07-07T00:17:28.756" v="196"/>
          <ac:spMkLst>
            <pc:docMk/>
            <pc:sldMk cId="3642932644" sldId="261"/>
            <ac:spMk id="2" creationId="{9570841C-0ACF-DE6F-43AC-3E3396A2923B}"/>
          </ac:spMkLst>
        </pc:spChg>
      </pc:sldChg>
      <pc:sldChg chg="modSp mod">
        <pc:chgData name="Guzman Bozo, Jorge" userId="7b7a28fc-8d52-4259-bff0-8a9d1dc43ec9" providerId="ADAL" clId="{211A6671-1A28-4A88-A570-1569A1709EDB}" dt="2023-07-07T01:08:20.730" v="459" actId="6549"/>
        <pc:sldMkLst>
          <pc:docMk/>
          <pc:sldMk cId="2257653637" sldId="270"/>
        </pc:sldMkLst>
        <pc:spChg chg="mod">
          <ac:chgData name="Guzman Bozo, Jorge" userId="7b7a28fc-8d52-4259-bff0-8a9d1dc43ec9" providerId="ADAL" clId="{211A6671-1A28-4A88-A570-1569A1709EDB}" dt="2023-07-07T01:08:20.730" v="459" actId="6549"/>
          <ac:spMkLst>
            <pc:docMk/>
            <pc:sldMk cId="2257653637" sldId="270"/>
            <ac:spMk id="4" creationId="{8B7ACE31-74A9-95B3-1599-372FB822D0E6}"/>
          </ac:spMkLst>
        </pc:spChg>
      </pc:sldChg>
      <pc:sldChg chg="modSp mod">
        <pc:chgData name="Guzman Bozo, Jorge" userId="7b7a28fc-8d52-4259-bff0-8a9d1dc43ec9" providerId="ADAL" clId="{211A6671-1A28-4A88-A570-1569A1709EDB}" dt="2023-07-07T01:27:08.161" v="799" actId="20577"/>
        <pc:sldMkLst>
          <pc:docMk/>
          <pc:sldMk cId="1520246413" sldId="332"/>
        </pc:sldMkLst>
        <pc:spChg chg="mod">
          <ac:chgData name="Guzman Bozo, Jorge" userId="7b7a28fc-8d52-4259-bff0-8a9d1dc43ec9" providerId="ADAL" clId="{211A6671-1A28-4A88-A570-1569A1709EDB}" dt="2023-07-07T01:27:08.161" v="799" actId="20577"/>
          <ac:spMkLst>
            <pc:docMk/>
            <pc:sldMk cId="1520246413" sldId="332"/>
            <ac:spMk id="2" creationId="{E07D15BE-E3B2-F743-9878-F149B7D92C0C}"/>
          </ac:spMkLst>
        </pc:spChg>
      </pc:sldChg>
      <pc:sldChg chg="modSp mod">
        <pc:chgData name="Guzman Bozo, Jorge" userId="7b7a28fc-8d52-4259-bff0-8a9d1dc43ec9" providerId="ADAL" clId="{211A6671-1A28-4A88-A570-1569A1709EDB}" dt="2023-07-07T01:27:35.749" v="801"/>
        <pc:sldMkLst>
          <pc:docMk/>
          <pc:sldMk cId="3979444189" sldId="337"/>
        </pc:sldMkLst>
        <pc:spChg chg="mod">
          <ac:chgData name="Guzman Bozo, Jorge" userId="7b7a28fc-8d52-4259-bff0-8a9d1dc43ec9" providerId="ADAL" clId="{211A6671-1A28-4A88-A570-1569A1709EDB}" dt="2023-07-07T01:08:40.576" v="461"/>
          <ac:spMkLst>
            <pc:docMk/>
            <pc:sldMk cId="3979444189" sldId="337"/>
            <ac:spMk id="12" creationId="{BB375BB0-38DE-5947-A049-E37CBB392147}"/>
          </ac:spMkLst>
        </pc:spChg>
        <pc:spChg chg="mod">
          <ac:chgData name="Guzman Bozo, Jorge" userId="7b7a28fc-8d52-4259-bff0-8a9d1dc43ec9" providerId="ADAL" clId="{211A6671-1A28-4A88-A570-1569A1709EDB}" dt="2023-07-07T01:27:35.749" v="801"/>
          <ac:spMkLst>
            <pc:docMk/>
            <pc:sldMk cId="3979444189" sldId="337"/>
            <ac:spMk id="16" creationId="{5AD2299A-27D1-AA45-A043-C0D64B734853}"/>
          </ac:spMkLst>
        </pc:spChg>
        <pc:spChg chg="mod">
          <ac:chgData name="Guzman Bozo, Jorge" userId="7b7a28fc-8d52-4259-bff0-8a9d1dc43ec9" providerId="ADAL" clId="{211A6671-1A28-4A88-A570-1569A1709EDB}" dt="2023-07-07T00:06:46.251" v="149" actId="20577"/>
          <ac:spMkLst>
            <pc:docMk/>
            <pc:sldMk cId="3979444189" sldId="337"/>
            <ac:spMk id="21" creationId="{325E44F9-8B81-FD43-8DCF-00283585DD6D}"/>
          </ac:spMkLst>
        </pc:spChg>
      </pc:sldChg>
      <pc:sldChg chg="modSp mod">
        <pc:chgData name="Guzman Bozo, Jorge" userId="7b7a28fc-8d52-4259-bff0-8a9d1dc43ec9" providerId="ADAL" clId="{211A6671-1A28-4A88-A570-1569A1709EDB}" dt="2023-07-07T00:14:56.794" v="174" actId="1076"/>
        <pc:sldMkLst>
          <pc:docMk/>
          <pc:sldMk cId="3117571071" sldId="344"/>
        </pc:sldMkLst>
        <pc:spChg chg="mod">
          <ac:chgData name="Guzman Bozo, Jorge" userId="7b7a28fc-8d52-4259-bff0-8a9d1dc43ec9" providerId="ADAL" clId="{211A6671-1A28-4A88-A570-1569A1709EDB}" dt="2023-07-07T00:14:56.794" v="174" actId="1076"/>
          <ac:spMkLst>
            <pc:docMk/>
            <pc:sldMk cId="3117571071" sldId="344"/>
            <ac:spMk id="3" creationId="{87A9F761-F66D-564C-A85F-5D24B1E7B998}"/>
          </ac:spMkLst>
        </pc:spChg>
      </pc:sldChg>
      <pc:sldChg chg="delSp modSp mod">
        <pc:chgData name="Guzman Bozo, Jorge" userId="7b7a28fc-8d52-4259-bff0-8a9d1dc43ec9" providerId="ADAL" clId="{211A6671-1A28-4A88-A570-1569A1709EDB}" dt="2023-07-07T01:11:56.163" v="685" actId="478"/>
        <pc:sldMkLst>
          <pc:docMk/>
          <pc:sldMk cId="762721823" sldId="353"/>
        </pc:sldMkLst>
        <pc:spChg chg="mod">
          <ac:chgData name="Guzman Bozo, Jorge" userId="7b7a28fc-8d52-4259-bff0-8a9d1dc43ec9" providerId="ADAL" clId="{211A6671-1A28-4A88-A570-1569A1709EDB}" dt="2023-07-07T01:08:29.417" v="460"/>
          <ac:spMkLst>
            <pc:docMk/>
            <pc:sldMk cId="762721823" sldId="353"/>
            <ac:spMk id="2" creationId="{1F11FCC6-3B49-9D46-8B62-80E94C906F0A}"/>
          </ac:spMkLst>
        </pc:spChg>
        <pc:spChg chg="mod">
          <ac:chgData name="Guzman Bozo, Jorge" userId="7b7a28fc-8d52-4259-bff0-8a9d1dc43ec9" providerId="ADAL" clId="{211A6671-1A28-4A88-A570-1569A1709EDB}" dt="2023-07-07T01:10:10.236" v="490" actId="20577"/>
          <ac:spMkLst>
            <pc:docMk/>
            <pc:sldMk cId="762721823" sldId="353"/>
            <ac:spMk id="3" creationId="{052FBD23-F91F-13EF-5811-E0CBB6883C5D}"/>
          </ac:spMkLst>
        </pc:spChg>
        <pc:spChg chg="del mod">
          <ac:chgData name="Guzman Bozo, Jorge" userId="7b7a28fc-8d52-4259-bff0-8a9d1dc43ec9" providerId="ADAL" clId="{211A6671-1A28-4A88-A570-1569A1709EDB}" dt="2023-07-07T01:11:56.163" v="685" actId="478"/>
          <ac:spMkLst>
            <pc:docMk/>
            <pc:sldMk cId="762721823" sldId="353"/>
            <ac:spMk id="4" creationId="{385C8AD2-450C-AF33-1D3E-6773B0BA106F}"/>
          </ac:spMkLst>
        </pc:spChg>
        <pc:spChg chg="mod">
          <ac:chgData name="Guzman Bozo, Jorge" userId="7b7a28fc-8d52-4259-bff0-8a9d1dc43ec9" providerId="ADAL" clId="{211A6671-1A28-4A88-A570-1569A1709EDB}" dt="2023-07-07T01:11:53.487" v="684" actId="20577"/>
          <ac:spMkLst>
            <pc:docMk/>
            <pc:sldMk cId="762721823" sldId="353"/>
            <ac:spMk id="6" creationId="{6D49C7AC-5805-4E75-F897-C62DE00D780E}"/>
          </ac:spMkLst>
        </pc:spChg>
        <pc:picChg chg="del">
          <ac:chgData name="Guzman Bozo, Jorge" userId="7b7a28fc-8d52-4259-bff0-8a9d1dc43ec9" providerId="ADAL" clId="{211A6671-1A28-4A88-A570-1569A1709EDB}" dt="2023-07-07T01:09:13.467" v="463" actId="478"/>
          <ac:picMkLst>
            <pc:docMk/>
            <pc:sldMk cId="762721823" sldId="353"/>
            <ac:picMk id="7" creationId="{DF619D43-477F-3B80-FBDF-BEA0369F3290}"/>
          </ac:picMkLst>
        </pc:picChg>
      </pc:sldChg>
      <pc:sldChg chg="del">
        <pc:chgData name="Guzman Bozo, Jorge" userId="7b7a28fc-8d52-4259-bff0-8a9d1dc43ec9" providerId="ADAL" clId="{211A6671-1A28-4A88-A570-1569A1709EDB}" dt="2023-07-07T00:01:36.028" v="7" actId="47"/>
        <pc:sldMkLst>
          <pc:docMk/>
          <pc:sldMk cId="3273388939" sldId="362"/>
        </pc:sldMkLst>
      </pc:sldChg>
      <pc:sldChg chg="addSp modSp mod">
        <pc:chgData name="Guzman Bozo, Jorge" userId="7b7a28fc-8d52-4259-bff0-8a9d1dc43ec9" providerId="ADAL" clId="{211A6671-1A28-4A88-A570-1569A1709EDB}" dt="2023-07-07T01:32:52.743" v="849" actId="14100"/>
        <pc:sldMkLst>
          <pc:docMk/>
          <pc:sldMk cId="2772616042" sldId="372"/>
        </pc:sldMkLst>
        <pc:spChg chg="mod">
          <ac:chgData name="Guzman Bozo, Jorge" userId="7b7a28fc-8d52-4259-bff0-8a9d1dc43ec9" providerId="ADAL" clId="{211A6671-1A28-4A88-A570-1569A1709EDB}" dt="2023-07-07T01:27:26.127" v="800"/>
          <ac:spMkLst>
            <pc:docMk/>
            <pc:sldMk cId="2772616042" sldId="372"/>
            <ac:spMk id="2" creationId="{1F11FCC6-3B49-9D46-8B62-80E94C906F0A}"/>
          </ac:spMkLst>
        </pc:spChg>
        <pc:spChg chg="mod">
          <ac:chgData name="Guzman Bozo, Jorge" userId="7b7a28fc-8d52-4259-bff0-8a9d1dc43ec9" providerId="ADAL" clId="{211A6671-1A28-4A88-A570-1569A1709EDB}" dt="2023-07-07T01:32:37.891" v="841" actId="20577"/>
          <ac:spMkLst>
            <pc:docMk/>
            <pc:sldMk cId="2772616042" sldId="372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211A6671-1A28-4A88-A570-1569A1709EDB}" dt="2023-07-07T01:32:48.267" v="847" actId="14100"/>
          <ac:spMkLst>
            <pc:docMk/>
            <pc:sldMk cId="2772616042" sldId="372"/>
            <ac:spMk id="4" creationId="{CD50971C-8B50-6812-2885-E644411A254A}"/>
          </ac:spMkLst>
        </pc:spChg>
        <pc:picChg chg="add mod">
          <ac:chgData name="Guzman Bozo, Jorge" userId="7b7a28fc-8d52-4259-bff0-8a9d1dc43ec9" providerId="ADAL" clId="{211A6671-1A28-4A88-A570-1569A1709EDB}" dt="2023-07-07T01:32:52.743" v="849" actId="14100"/>
          <ac:picMkLst>
            <pc:docMk/>
            <pc:sldMk cId="2772616042" sldId="372"/>
            <ac:picMk id="6" creationId="{BF1A8B2B-F839-6E9F-F135-BAB3A0B774CC}"/>
          </ac:picMkLst>
        </pc:picChg>
      </pc:sldChg>
      <pc:sldChg chg="modSp mod">
        <pc:chgData name="Guzman Bozo, Jorge" userId="7b7a28fc-8d52-4259-bff0-8a9d1dc43ec9" providerId="ADAL" clId="{211A6671-1A28-4A88-A570-1569A1709EDB}" dt="2023-07-07T01:42:51.324" v="1166" actId="20577"/>
        <pc:sldMkLst>
          <pc:docMk/>
          <pc:sldMk cId="837998518" sldId="376"/>
        </pc:sldMkLst>
        <pc:spChg chg="mod">
          <ac:chgData name="Guzman Bozo, Jorge" userId="7b7a28fc-8d52-4259-bff0-8a9d1dc43ec9" providerId="ADAL" clId="{211A6671-1A28-4A88-A570-1569A1709EDB}" dt="2023-07-07T01:42:51.324" v="1166" actId="20577"/>
          <ac:spMkLst>
            <pc:docMk/>
            <pc:sldMk cId="837998518" sldId="376"/>
            <ac:spMk id="3" creationId="{052FBD23-F91F-13EF-5811-E0CBB6883C5D}"/>
          </ac:spMkLst>
        </pc:spChg>
      </pc:sldChg>
      <pc:sldChg chg="del">
        <pc:chgData name="Guzman Bozo, Jorge" userId="7b7a28fc-8d52-4259-bff0-8a9d1dc43ec9" providerId="ADAL" clId="{211A6671-1A28-4A88-A570-1569A1709EDB}" dt="2023-07-07T01:27:49.040" v="802" actId="47"/>
        <pc:sldMkLst>
          <pc:docMk/>
          <pc:sldMk cId="857766303" sldId="377"/>
        </pc:sldMkLst>
      </pc:sldChg>
      <pc:sldChg chg="addSp delSp modSp mod">
        <pc:chgData name="Guzman Bozo, Jorge" userId="7b7a28fc-8d52-4259-bff0-8a9d1dc43ec9" providerId="ADAL" clId="{211A6671-1A28-4A88-A570-1569A1709EDB}" dt="2023-07-07T01:01:57.545" v="356" actId="21"/>
        <pc:sldMkLst>
          <pc:docMk/>
          <pc:sldMk cId="2516443387" sldId="379"/>
        </pc:sldMkLst>
        <pc:spChg chg="mod">
          <ac:chgData name="Guzman Bozo, Jorge" userId="7b7a28fc-8d52-4259-bff0-8a9d1dc43ec9" providerId="ADAL" clId="{211A6671-1A28-4A88-A570-1569A1709EDB}" dt="2023-07-07T00:16:25.361" v="189" actId="20577"/>
          <ac:spMkLst>
            <pc:docMk/>
            <pc:sldMk cId="2516443387" sldId="379"/>
            <ac:spMk id="2" creationId="{1F11FCC6-3B49-9D46-8B62-80E94C906F0A}"/>
          </ac:spMkLst>
        </pc:spChg>
        <pc:spChg chg="mod">
          <ac:chgData name="Guzman Bozo, Jorge" userId="7b7a28fc-8d52-4259-bff0-8a9d1dc43ec9" providerId="ADAL" clId="{211A6671-1A28-4A88-A570-1569A1709EDB}" dt="2023-07-07T00:19:29.874" v="206" actId="14100"/>
          <ac:spMkLst>
            <pc:docMk/>
            <pc:sldMk cId="2516443387" sldId="379"/>
            <ac:spMk id="3" creationId="{052FBD23-F91F-13EF-5811-E0CBB6883C5D}"/>
          </ac:spMkLst>
        </pc:spChg>
        <pc:spChg chg="mod">
          <ac:chgData name="Guzman Bozo, Jorge" userId="7b7a28fc-8d52-4259-bff0-8a9d1dc43ec9" providerId="ADAL" clId="{211A6671-1A28-4A88-A570-1569A1709EDB}" dt="2023-07-07T01:01:57.545" v="356" actId="21"/>
          <ac:spMkLst>
            <pc:docMk/>
            <pc:sldMk cId="2516443387" sldId="379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211A6671-1A28-4A88-A570-1569A1709EDB}" dt="2023-07-07T00:19:05.115" v="202" actId="14100"/>
          <ac:picMkLst>
            <pc:docMk/>
            <pc:sldMk cId="2516443387" sldId="379"/>
            <ac:picMk id="5" creationId="{D4982E6F-BC49-86CD-4921-62261648EEB0}"/>
          </ac:picMkLst>
        </pc:picChg>
        <pc:picChg chg="del">
          <ac:chgData name="Guzman Bozo, Jorge" userId="7b7a28fc-8d52-4259-bff0-8a9d1dc43ec9" providerId="ADAL" clId="{211A6671-1A28-4A88-A570-1569A1709EDB}" dt="2023-07-07T00:18:45.254" v="198" actId="478"/>
          <ac:picMkLst>
            <pc:docMk/>
            <pc:sldMk cId="2516443387" sldId="379"/>
            <ac:picMk id="6" creationId="{F2C30E53-46E6-8EB5-08AF-C8133A275A67}"/>
          </ac:picMkLst>
        </pc:picChg>
      </pc:sldChg>
      <pc:sldChg chg="add del ord">
        <pc:chgData name="Guzman Bozo, Jorge" userId="7b7a28fc-8d52-4259-bff0-8a9d1dc43ec9" providerId="ADAL" clId="{211A6671-1A28-4A88-A570-1569A1709EDB}" dt="2023-07-07T00:03:45.704" v="18" actId="47"/>
        <pc:sldMkLst>
          <pc:docMk/>
          <pc:sldMk cId="1837481737" sldId="380"/>
        </pc:sldMkLst>
      </pc:sldChg>
      <pc:sldChg chg="del">
        <pc:chgData name="Guzman Bozo, Jorge" userId="7b7a28fc-8d52-4259-bff0-8a9d1dc43ec9" providerId="ADAL" clId="{211A6671-1A28-4A88-A570-1569A1709EDB}" dt="2023-07-07T00:02:32.199" v="12" actId="47"/>
        <pc:sldMkLst>
          <pc:docMk/>
          <pc:sldMk cId="796549913" sldId="381"/>
        </pc:sldMkLst>
      </pc:sldChg>
      <pc:sldChg chg="modSp add mod ord">
        <pc:chgData name="Guzman Bozo, Jorge" userId="7b7a28fc-8d52-4259-bff0-8a9d1dc43ec9" providerId="ADAL" clId="{211A6671-1A28-4A88-A570-1569A1709EDB}" dt="2023-07-07T00:17:43.320" v="197"/>
        <pc:sldMkLst>
          <pc:docMk/>
          <pc:sldMk cId="2256796159" sldId="382"/>
        </pc:sldMkLst>
        <pc:spChg chg="mod">
          <ac:chgData name="Guzman Bozo, Jorge" userId="7b7a28fc-8d52-4259-bff0-8a9d1dc43ec9" providerId="ADAL" clId="{211A6671-1A28-4A88-A570-1569A1709EDB}" dt="2023-07-07T00:17:43.320" v="197"/>
          <ac:spMkLst>
            <pc:docMk/>
            <pc:sldMk cId="2256796159" sldId="382"/>
            <ac:spMk id="2" creationId="{9570841C-0ACF-DE6F-43AC-3E3396A2923B}"/>
          </ac:spMkLst>
        </pc:spChg>
      </pc:sldChg>
      <pc:sldChg chg="add del">
        <pc:chgData name="Guzman Bozo, Jorge" userId="7b7a28fc-8d52-4259-bff0-8a9d1dc43ec9" providerId="ADAL" clId="{211A6671-1A28-4A88-A570-1569A1709EDB}" dt="2023-07-07T00:02:17.806" v="9" actId="47"/>
        <pc:sldMkLst>
          <pc:docMk/>
          <pc:sldMk cId="3908958820" sldId="383"/>
        </pc:sldMkLst>
      </pc:sldChg>
      <pc:sldChg chg="modSp add mod">
        <pc:chgData name="Guzman Bozo, Jorge" userId="7b7a28fc-8d52-4259-bff0-8a9d1dc43ec9" providerId="ADAL" clId="{211A6671-1A28-4A88-A570-1569A1709EDB}" dt="2023-07-07T00:02:30.803" v="11"/>
        <pc:sldMkLst>
          <pc:docMk/>
          <pc:sldMk cId="3923693710" sldId="383"/>
        </pc:sldMkLst>
        <pc:spChg chg="mod">
          <ac:chgData name="Guzman Bozo, Jorge" userId="7b7a28fc-8d52-4259-bff0-8a9d1dc43ec9" providerId="ADAL" clId="{211A6671-1A28-4A88-A570-1569A1709EDB}" dt="2023-07-07T00:02:30.803" v="11"/>
          <ac:spMkLst>
            <pc:docMk/>
            <pc:sldMk cId="3923693710" sldId="383"/>
            <ac:spMk id="2" creationId="{1F11FCC6-3B49-9D46-8B62-80E94C906F0A}"/>
          </ac:spMkLst>
        </pc:spChg>
      </pc:sldChg>
      <pc:sldChg chg="modSp add mod">
        <pc:chgData name="Guzman Bozo, Jorge" userId="7b7a28fc-8d52-4259-bff0-8a9d1dc43ec9" providerId="ADAL" clId="{211A6671-1A28-4A88-A570-1569A1709EDB}" dt="2023-07-07T00:04:45.834" v="130" actId="20577"/>
        <pc:sldMkLst>
          <pc:docMk/>
          <pc:sldMk cId="804024026" sldId="384"/>
        </pc:sldMkLst>
        <pc:spChg chg="mod">
          <ac:chgData name="Guzman Bozo, Jorge" userId="7b7a28fc-8d52-4259-bff0-8a9d1dc43ec9" providerId="ADAL" clId="{211A6671-1A28-4A88-A570-1569A1709EDB}" dt="2023-07-07T00:04:45.834" v="130" actId="20577"/>
          <ac:spMkLst>
            <pc:docMk/>
            <pc:sldMk cId="804024026" sldId="384"/>
            <ac:spMk id="2" creationId="{1F11FCC6-3B49-9D46-8B62-80E94C906F0A}"/>
          </ac:spMkLst>
        </pc:spChg>
      </pc:sldChg>
      <pc:sldChg chg="addSp delSp modSp add del mod">
        <pc:chgData name="Guzman Bozo, Jorge" userId="7b7a28fc-8d52-4259-bff0-8a9d1dc43ec9" providerId="ADAL" clId="{211A6671-1A28-4A88-A570-1569A1709EDB}" dt="2023-07-07T00:22:18.293" v="248" actId="115"/>
        <pc:sldMkLst>
          <pc:docMk/>
          <pc:sldMk cId="3845230277" sldId="385"/>
        </pc:sldMkLst>
        <pc:spChg chg="mod">
          <ac:chgData name="Guzman Bozo, Jorge" userId="7b7a28fc-8d52-4259-bff0-8a9d1dc43ec9" providerId="ADAL" clId="{211A6671-1A28-4A88-A570-1569A1709EDB}" dt="2023-07-07T00:21:12.203" v="235" actId="6549"/>
          <ac:spMkLst>
            <pc:docMk/>
            <pc:sldMk cId="3845230277" sldId="385"/>
            <ac:spMk id="3" creationId="{052FBD23-F91F-13EF-5811-E0CBB6883C5D}"/>
          </ac:spMkLst>
        </pc:spChg>
        <pc:spChg chg="mod">
          <ac:chgData name="Guzman Bozo, Jorge" userId="7b7a28fc-8d52-4259-bff0-8a9d1dc43ec9" providerId="ADAL" clId="{211A6671-1A28-4A88-A570-1569A1709EDB}" dt="2023-07-07T00:22:18.293" v="248" actId="115"/>
          <ac:spMkLst>
            <pc:docMk/>
            <pc:sldMk cId="3845230277" sldId="385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211A6671-1A28-4A88-A570-1569A1709EDB}" dt="2023-07-07T00:21:15.089" v="236" actId="1076"/>
          <ac:picMkLst>
            <pc:docMk/>
            <pc:sldMk cId="3845230277" sldId="385"/>
            <ac:picMk id="5" creationId="{0666F826-366A-6D61-BA33-23600254DF62}"/>
          </ac:picMkLst>
        </pc:picChg>
        <pc:picChg chg="del">
          <ac:chgData name="Guzman Bozo, Jorge" userId="7b7a28fc-8d52-4259-bff0-8a9d1dc43ec9" providerId="ADAL" clId="{211A6671-1A28-4A88-A570-1569A1709EDB}" dt="2023-07-07T00:20:01.797" v="209" actId="478"/>
          <ac:picMkLst>
            <pc:docMk/>
            <pc:sldMk cId="3845230277" sldId="385"/>
            <ac:picMk id="6" creationId="{F2C30E53-46E6-8EB5-08AF-C8133A275A67}"/>
          </ac:picMkLst>
        </pc:picChg>
      </pc:sldChg>
      <pc:sldChg chg="addSp delSp modSp add mod">
        <pc:chgData name="Guzman Bozo, Jorge" userId="7b7a28fc-8d52-4259-bff0-8a9d1dc43ec9" providerId="ADAL" clId="{211A6671-1A28-4A88-A570-1569A1709EDB}" dt="2023-07-07T01:02:55.900" v="382" actId="33524"/>
        <pc:sldMkLst>
          <pc:docMk/>
          <pc:sldMk cId="1936876223" sldId="386"/>
        </pc:sldMkLst>
        <pc:spChg chg="add del mod">
          <ac:chgData name="Guzman Bozo, Jorge" userId="7b7a28fc-8d52-4259-bff0-8a9d1dc43ec9" providerId="ADAL" clId="{211A6671-1A28-4A88-A570-1569A1709EDB}" dt="2023-07-07T01:02:45.522" v="380" actId="14100"/>
          <ac:spMkLst>
            <pc:docMk/>
            <pc:sldMk cId="1936876223" sldId="386"/>
            <ac:spMk id="3" creationId="{052FBD23-F91F-13EF-5811-E0CBB6883C5D}"/>
          </ac:spMkLst>
        </pc:spChg>
        <pc:spChg chg="del">
          <ac:chgData name="Guzman Bozo, Jorge" userId="7b7a28fc-8d52-4259-bff0-8a9d1dc43ec9" providerId="ADAL" clId="{211A6671-1A28-4A88-A570-1569A1709EDB}" dt="2023-07-07T00:23:25.281" v="265" actId="478"/>
          <ac:spMkLst>
            <pc:docMk/>
            <pc:sldMk cId="1936876223" sldId="386"/>
            <ac:spMk id="4" creationId="{385C8AD2-450C-AF33-1D3E-6773B0BA106F}"/>
          </ac:spMkLst>
        </pc:spChg>
        <pc:spChg chg="add del">
          <ac:chgData name="Guzman Bozo, Jorge" userId="7b7a28fc-8d52-4259-bff0-8a9d1dc43ec9" providerId="ADAL" clId="{211A6671-1A28-4A88-A570-1569A1709EDB}" dt="2023-07-07T00:22:41.232" v="255" actId="22"/>
          <ac:spMkLst>
            <pc:docMk/>
            <pc:sldMk cId="1936876223" sldId="386"/>
            <ac:spMk id="7" creationId="{73716524-5D5C-E607-D2E6-A216B85E648E}"/>
          </ac:spMkLst>
        </pc:spChg>
        <pc:spChg chg="add mod">
          <ac:chgData name="Guzman Bozo, Jorge" userId="7b7a28fc-8d52-4259-bff0-8a9d1dc43ec9" providerId="ADAL" clId="{211A6671-1A28-4A88-A570-1569A1709EDB}" dt="2023-07-07T01:02:55.900" v="382" actId="33524"/>
          <ac:spMkLst>
            <pc:docMk/>
            <pc:sldMk cId="1936876223" sldId="386"/>
            <ac:spMk id="9" creationId="{7BFE6E11-AB54-CDCF-590C-302793B979E6}"/>
          </ac:spMkLst>
        </pc:spChg>
        <pc:picChg chg="del">
          <ac:chgData name="Guzman Bozo, Jorge" userId="7b7a28fc-8d52-4259-bff0-8a9d1dc43ec9" providerId="ADAL" clId="{211A6671-1A28-4A88-A570-1569A1709EDB}" dt="2023-07-07T00:22:50.963" v="261" actId="478"/>
          <ac:picMkLst>
            <pc:docMk/>
            <pc:sldMk cId="1936876223" sldId="386"/>
            <ac:picMk id="6" creationId="{F2C30E53-46E6-8EB5-08AF-C8133A275A67}"/>
          </ac:picMkLst>
        </pc:picChg>
        <pc:picChg chg="add mod">
          <ac:chgData name="Guzman Bozo, Jorge" userId="7b7a28fc-8d52-4259-bff0-8a9d1dc43ec9" providerId="ADAL" clId="{211A6671-1A28-4A88-A570-1569A1709EDB}" dt="2023-07-07T01:02:40.024" v="378" actId="1076"/>
          <ac:picMkLst>
            <pc:docMk/>
            <pc:sldMk cId="1936876223" sldId="386"/>
            <ac:picMk id="8" creationId="{49015BEA-2AD1-D4AD-22E7-ED804B97051C}"/>
          </ac:picMkLst>
        </pc:picChg>
      </pc:sldChg>
      <pc:sldChg chg="addSp delSp modSp add mod">
        <pc:chgData name="Guzman Bozo, Jorge" userId="7b7a28fc-8d52-4259-bff0-8a9d1dc43ec9" providerId="ADAL" clId="{211A6671-1A28-4A88-A570-1569A1709EDB}" dt="2023-07-07T00:24:39.443" v="280" actId="14100"/>
        <pc:sldMkLst>
          <pc:docMk/>
          <pc:sldMk cId="407631325" sldId="387"/>
        </pc:sldMkLst>
        <pc:spChg chg="mod">
          <ac:chgData name="Guzman Bozo, Jorge" userId="7b7a28fc-8d52-4259-bff0-8a9d1dc43ec9" providerId="ADAL" clId="{211A6671-1A28-4A88-A570-1569A1709EDB}" dt="2023-07-07T00:24:36.893" v="279" actId="14100"/>
          <ac:spMkLst>
            <pc:docMk/>
            <pc:sldMk cId="407631325" sldId="387"/>
            <ac:spMk id="3" creationId="{052FBD23-F91F-13EF-5811-E0CBB6883C5D}"/>
          </ac:spMkLst>
        </pc:spChg>
        <pc:spChg chg="mod">
          <ac:chgData name="Guzman Bozo, Jorge" userId="7b7a28fc-8d52-4259-bff0-8a9d1dc43ec9" providerId="ADAL" clId="{211A6671-1A28-4A88-A570-1569A1709EDB}" dt="2023-07-07T00:24:39.443" v="280" actId="14100"/>
          <ac:spMkLst>
            <pc:docMk/>
            <pc:sldMk cId="407631325" sldId="387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211A6671-1A28-4A88-A570-1569A1709EDB}" dt="2023-07-07T00:23:57.193" v="275" actId="1076"/>
          <ac:picMkLst>
            <pc:docMk/>
            <pc:sldMk cId="407631325" sldId="387"/>
            <ac:picMk id="5" creationId="{9AEA7727-0103-D4A4-4D1F-0721B8F3A442}"/>
          </ac:picMkLst>
        </pc:picChg>
        <pc:picChg chg="del">
          <ac:chgData name="Guzman Bozo, Jorge" userId="7b7a28fc-8d52-4259-bff0-8a9d1dc43ec9" providerId="ADAL" clId="{211A6671-1A28-4A88-A570-1569A1709EDB}" dt="2023-07-07T00:23:53.755" v="272" actId="478"/>
          <ac:picMkLst>
            <pc:docMk/>
            <pc:sldMk cId="407631325" sldId="387"/>
            <ac:picMk id="6" creationId="{F2C30E53-46E6-8EB5-08AF-C8133A275A67}"/>
          </ac:picMkLst>
        </pc:picChg>
      </pc:sldChg>
      <pc:sldChg chg="addSp delSp modSp add mod">
        <pc:chgData name="Guzman Bozo, Jorge" userId="7b7a28fc-8d52-4259-bff0-8a9d1dc43ec9" providerId="ADAL" clId="{211A6671-1A28-4A88-A570-1569A1709EDB}" dt="2023-07-07T00:25:55.928" v="301" actId="33524"/>
        <pc:sldMkLst>
          <pc:docMk/>
          <pc:sldMk cId="1216748660" sldId="388"/>
        </pc:sldMkLst>
        <pc:spChg chg="mod">
          <ac:chgData name="Guzman Bozo, Jorge" userId="7b7a28fc-8d52-4259-bff0-8a9d1dc43ec9" providerId="ADAL" clId="{211A6671-1A28-4A88-A570-1569A1709EDB}" dt="2023-07-07T00:25:55.928" v="301" actId="33524"/>
          <ac:spMkLst>
            <pc:docMk/>
            <pc:sldMk cId="1216748660" sldId="388"/>
            <ac:spMk id="3" creationId="{052FBD23-F91F-13EF-5811-E0CBB6883C5D}"/>
          </ac:spMkLst>
        </pc:spChg>
        <pc:spChg chg="mod">
          <ac:chgData name="Guzman Bozo, Jorge" userId="7b7a28fc-8d52-4259-bff0-8a9d1dc43ec9" providerId="ADAL" clId="{211A6671-1A28-4A88-A570-1569A1709EDB}" dt="2023-07-07T00:25:51.441" v="300" actId="1076"/>
          <ac:spMkLst>
            <pc:docMk/>
            <pc:sldMk cId="1216748660" sldId="388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211A6671-1A28-4A88-A570-1569A1709EDB}" dt="2023-07-07T00:25:49.417" v="299" actId="14100"/>
          <ac:picMkLst>
            <pc:docMk/>
            <pc:sldMk cId="1216748660" sldId="388"/>
            <ac:picMk id="5" creationId="{513D31E5-6B01-7C3B-3CA8-265104C640E2}"/>
          </ac:picMkLst>
        </pc:picChg>
        <pc:picChg chg="del">
          <ac:chgData name="Guzman Bozo, Jorge" userId="7b7a28fc-8d52-4259-bff0-8a9d1dc43ec9" providerId="ADAL" clId="{211A6671-1A28-4A88-A570-1569A1709EDB}" dt="2023-07-07T00:24:59.798" v="282" actId="478"/>
          <ac:picMkLst>
            <pc:docMk/>
            <pc:sldMk cId="1216748660" sldId="388"/>
            <ac:picMk id="6" creationId="{F2C30E53-46E6-8EB5-08AF-C8133A275A67}"/>
          </ac:picMkLst>
        </pc:picChg>
      </pc:sldChg>
      <pc:sldChg chg="delSp modSp add mod">
        <pc:chgData name="Guzman Bozo, Jorge" userId="7b7a28fc-8d52-4259-bff0-8a9d1dc43ec9" providerId="ADAL" clId="{211A6671-1A28-4A88-A570-1569A1709EDB}" dt="2023-07-07T01:16:33.344" v="702" actId="113"/>
        <pc:sldMkLst>
          <pc:docMk/>
          <pc:sldMk cId="2550242257" sldId="389"/>
        </pc:sldMkLst>
        <pc:spChg chg="mod">
          <ac:chgData name="Guzman Bozo, Jorge" userId="7b7a28fc-8d52-4259-bff0-8a9d1dc43ec9" providerId="ADAL" clId="{211A6671-1A28-4A88-A570-1569A1709EDB}" dt="2023-07-07T01:16:33.344" v="702" actId="113"/>
          <ac:spMkLst>
            <pc:docMk/>
            <pc:sldMk cId="2550242257" sldId="389"/>
            <ac:spMk id="3" creationId="{052FBD23-F91F-13EF-5811-E0CBB6883C5D}"/>
          </ac:spMkLst>
        </pc:spChg>
        <pc:spChg chg="del">
          <ac:chgData name="Guzman Bozo, Jorge" userId="7b7a28fc-8d52-4259-bff0-8a9d1dc43ec9" providerId="ADAL" clId="{211A6671-1A28-4A88-A570-1569A1709EDB}" dt="2023-07-07T01:15:41.215" v="695" actId="478"/>
          <ac:spMkLst>
            <pc:docMk/>
            <pc:sldMk cId="2550242257" sldId="389"/>
            <ac:spMk id="6" creationId="{6D49C7AC-5805-4E75-F897-C62DE00D780E}"/>
          </ac:spMkLst>
        </pc:spChg>
      </pc:sldChg>
      <pc:sldChg chg="add del">
        <pc:chgData name="Guzman Bozo, Jorge" userId="7b7a28fc-8d52-4259-bff0-8a9d1dc43ec9" providerId="ADAL" clId="{211A6671-1A28-4A88-A570-1569A1709EDB}" dt="2023-07-07T01:06:02.893" v="444" actId="47"/>
        <pc:sldMkLst>
          <pc:docMk/>
          <pc:sldMk cId="2669820643" sldId="389"/>
        </pc:sldMkLst>
      </pc:sldChg>
      <pc:sldChg chg="modSp add mod">
        <pc:chgData name="Guzman Bozo, Jorge" userId="7b7a28fc-8d52-4259-bff0-8a9d1dc43ec9" providerId="ADAL" clId="{211A6671-1A28-4A88-A570-1569A1709EDB}" dt="2023-07-07T01:41:43.669" v="1006" actId="1076"/>
        <pc:sldMkLst>
          <pc:docMk/>
          <pc:sldMk cId="4196723994" sldId="390"/>
        </pc:sldMkLst>
        <pc:spChg chg="mod">
          <ac:chgData name="Guzman Bozo, Jorge" userId="7b7a28fc-8d52-4259-bff0-8a9d1dc43ec9" providerId="ADAL" clId="{211A6671-1A28-4A88-A570-1569A1709EDB}" dt="2023-07-07T01:20:26.614" v="727" actId="113"/>
          <ac:spMkLst>
            <pc:docMk/>
            <pc:sldMk cId="4196723994" sldId="390"/>
            <ac:spMk id="3" creationId="{052FBD23-F91F-13EF-5811-E0CBB6883C5D}"/>
          </ac:spMkLst>
        </pc:spChg>
        <pc:spChg chg="mod">
          <ac:chgData name="Guzman Bozo, Jorge" userId="7b7a28fc-8d52-4259-bff0-8a9d1dc43ec9" providerId="ADAL" clId="{211A6671-1A28-4A88-A570-1569A1709EDB}" dt="2023-07-07T01:41:43.669" v="1006" actId="1076"/>
          <ac:spMkLst>
            <pc:docMk/>
            <pc:sldMk cId="4196723994" sldId="390"/>
            <ac:spMk id="6" creationId="{6D49C7AC-5805-4E75-F897-C62DE00D780E}"/>
          </ac:spMkLst>
        </pc:spChg>
      </pc:sldChg>
      <pc:sldChg chg="add del">
        <pc:chgData name="Guzman Bozo, Jorge" userId="7b7a28fc-8d52-4259-bff0-8a9d1dc43ec9" providerId="ADAL" clId="{211A6671-1A28-4A88-A570-1569A1709EDB}" dt="2023-07-07T01:25:44.753" v="751" actId="47"/>
        <pc:sldMkLst>
          <pc:docMk/>
          <pc:sldMk cId="131091158" sldId="391"/>
        </pc:sldMkLst>
      </pc:sldChg>
      <pc:sldChg chg="add del">
        <pc:chgData name="Guzman Bozo, Jorge" userId="7b7a28fc-8d52-4259-bff0-8a9d1dc43ec9" providerId="ADAL" clId="{211A6671-1A28-4A88-A570-1569A1709EDB}" dt="2023-07-07T01:25:46.145" v="752" actId="47"/>
        <pc:sldMkLst>
          <pc:docMk/>
          <pc:sldMk cId="928339982" sldId="392"/>
        </pc:sldMkLst>
      </pc:sldChg>
      <pc:sldChg chg="addSp modSp add mod">
        <pc:chgData name="Guzman Bozo, Jorge" userId="7b7a28fc-8d52-4259-bff0-8a9d1dc43ec9" providerId="ADAL" clId="{211A6671-1A28-4A88-A570-1569A1709EDB}" dt="2023-07-07T01:18:45.107" v="725" actId="14100"/>
        <pc:sldMkLst>
          <pc:docMk/>
          <pc:sldMk cId="1246630890" sldId="393"/>
        </pc:sldMkLst>
        <pc:spChg chg="mod">
          <ac:chgData name="Guzman Bozo, Jorge" userId="7b7a28fc-8d52-4259-bff0-8a9d1dc43ec9" providerId="ADAL" clId="{211A6671-1A28-4A88-A570-1569A1709EDB}" dt="2023-07-07T01:18:13.763" v="712" actId="20577"/>
          <ac:spMkLst>
            <pc:docMk/>
            <pc:sldMk cId="1246630890" sldId="393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211A6671-1A28-4A88-A570-1569A1709EDB}" dt="2023-07-07T01:18:45.107" v="725" actId="14100"/>
          <ac:spMkLst>
            <pc:docMk/>
            <pc:sldMk cId="1246630890" sldId="393"/>
            <ac:spMk id="6" creationId="{0810B2A1-DB3B-A7A0-6DBF-57A35B004EE0}"/>
          </ac:spMkLst>
        </pc:spChg>
        <pc:picChg chg="add mod">
          <ac:chgData name="Guzman Bozo, Jorge" userId="7b7a28fc-8d52-4259-bff0-8a9d1dc43ec9" providerId="ADAL" clId="{211A6671-1A28-4A88-A570-1569A1709EDB}" dt="2023-07-07T01:18:42.215" v="724" actId="14100"/>
          <ac:picMkLst>
            <pc:docMk/>
            <pc:sldMk cId="1246630890" sldId="393"/>
            <ac:picMk id="5" creationId="{DD4A994F-1430-1D5C-60B8-B9E696958EF1}"/>
          </ac:picMkLst>
        </pc:picChg>
      </pc:sldChg>
      <pc:sldChg chg="delSp modSp add mod">
        <pc:chgData name="Guzman Bozo, Jorge" userId="7b7a28fc-8d52-4259-bff0-8a9d1dc43ec9" providerId="ADAL" clId="{211A6671-1A28-4A88-A570-1569A1709EDB}" dt="2023-07-07T01:21:19.916" v="750" actId="5793"/>
        <pc:sldMkLst>
          <pc:docMk/>
          <pc:sldMk cId="2360382959" sldId="394"/>
        </pc:sldMkLst>
        <pc:spChg chg="mod">
          <ac:chgData name="Guzman Bozo, Jorge" userId="7b7a28fc-8d52-4259-bff0-8a9d1dc43ec9" providerId="ADAL" clId="{211A6671-1A28-4A88-A570-1569A1709EDB}" dt="2023-07-07T01:21:19.916" v="750" actId="5793"/>
          <ac:spMkLst>
            <pc:docMk/>
            <pc:sldMk cId="2360382959" sldId="394"/>
            <ac:spMk id="3" creationId="{052FBD23-F91F-13EF-5811-E0CBB6883C5D}"/>
          </ac:spMkLst>
        </pc:spChg>
        <pc:spChg chg="del">
          <ac:chgData name="Guzman Bozo, Jorge" userId="7b7a28fc-8d52-4259-bff0-8a9d1dc43ec9" providerId="ADAL" clId="{211A6671-1A28-4A88-A570-1569A1709EDB}" dt="2023-07-07T01:21:05.896" v="730" actId="478"/>
          <ac:spMkLst>
            <pc:docMk/>
            <pc:sldMk cId="2360382959" sldId="394"/>
            <ac:spMk id="6" creationId="{6D49C7AC-5805-4E75-F897-C62DE00D780E}"/>
          </ac:spMkLst>
        </pc:spChg>
      </pc:sldChg>
      <pc:sldChg chg="addSp modSp add mod">
        <pc:chgData name="Guzman Bozo, Jorge" userId="7b7a28fc-8d52-4259-bff0-8a9d1dc43ec9" providerId="ADAL" clId="{211A6671-1A28-4A88-A570-1569A1709EDB}" dt="2023-07-07T01:35:06.087" v="870" actId="1076"/>
        <pc:sldMkLst>
          <pc:docMk/>
          <pc:sldMk cId="3673489693" sldId="395"/>
        </pc:sldMkLst>
        <pc:spChg chg="mod">
          <ac:chgData name="Guzman Bozo, Jorge" userId="7b7a28fc-8d52-4259-bff0-8a9d1dc43ec9" providerId="ADAL" clId="{211A6671-1A28-4A88-A570-1569A1709EDB}" dt="2023-07-07T01:33:40.080" v="863" actId="6549"/>
          <ac:spMkLst>
            <pc:docMk/>
            <pc:sldMk cId="3673489693" sldId="395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211A6671-1A28-4A88-A570-1569A1709EDB}" dt="2023-07-07T01:33:50.969" v="865" actId="14100"/>
          <ac:spMkLst>
            <pc:docMk/>
            <pc:sldMk cId="3673489693" sldId="395"/>
            <ac:spMk id="4" creationId="{9CEE6F8C-B138-871C-9B00-3B61030359ED}"/>
          </ac:spMkLst>
        </pc:spChg>
        <pc:picChg chg="add mod">
          <ac:chgData name="Guzman Bozo, Jorge" userId="7b7a28fc-8d52-4259-bff0-8a9d1dc43ec9" providerId="ADAL" clId="{211A6671-1A28-4A88-A570-1569A1709EDB}" dt="2023-07-07T01:35:06.087" v="870" actId="1076"/>
          <ac:picMkLst>
            <pc:docMk/>
            <pc:sldMk cId="3673489693" sldId="395"/>
            <ac:picMk id="6" creationId="{0AF5A35D-5329-1189-690C-51AA4D36FFE0}"/>
          </ac:picMkLst>
        </pc:picChg>
      </pc:sldChg>
      <pc:sldChg chg="addSp modSp add mod">
        <pc:chgData name="Guzman Bozo, Jorge" userId="7b7a28fc-8d52-4259-bff0-8a9d1dc43ec9" providerId="ADAL" clId="{211A6671-1A28-4A88-A570-1569A1709EDB}" dt="2023-07-07T01:37:39.993" v="892" actId="14100"/>
        <pc:sldMkLst>
          <pc:docMk/>
          <pc:sldMk cId="382885759" sldId="396"/>
        </pc:sldMkLst>
        <pc:spChg chg="mod">
          <ac:chgData name="Guzman Bozo, Jorge" userId="7b7a28fc-8d52-4259-bff0-8a9d1dc43ec9" providerId="ADAL" clId="{211A6671-1A28-4A88-A570-1569A1709EDB}" dt="2023-07-07T01:36:29.967" v="882" actId="6549"/>
          <ac:spMkLst>
            <pc:docMk/>
            <pc:sldMk cId="382885759" sldId="396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211A6671-1A28-4A88-A570-1569A1709EDB}" dt="2023-07-07T01:37:39.993" v="892" actId="14100"/>
          <ac:spMkLst>
            <pc:docMk/>
            <pc:sldMk cId="382885759" sldId="396"/>
            <ac:spMk id="4" creationId="{E65AC349-3935-2466-1C38-0EA4C5F6B06A}"/>
          </ac:spMkLst>
        </pc:spChg>
        <pc:picChg chg="add mod">
          <ac:chgData name="Guzman Bozo, Jorge" userId="7b7a28fc-8d52-4259-bff0-8a9d1dc43ec9" providerId="ADAL" clId="{211A6671-1A28-4A88-A570-1569A1709EDB}" dt="2023-07-07T01:37:33.415" v="890" actId="1076"/>
          <ac:picMkLst>
            <pc:docMk/>
            <pc:sldMk cId="382885759" sldId="396"/>
            <ac:picMk id="6" creationId="{CDBEE2E6-D381-CB9F-2EB2-E0EBFAF54C50}"/>
          </ac:picMkLst>
        </pc:picChg>
      </pc:sldChg>
      <pc:sldChg chg="addSp modSp add mod">
        <pc:chgData name="Guzman Bozo, Jorge" userId="7b7a28fc-8d52-4259-bff0-8a9d1dc43ec9" providerId="ADAL" clId="{211A6671-1A28-4A88-A570-1569A1709EDB}" dt="2023-07-07T01:40:41.238" v="981" actId="20577"/>
        <pc:sldMkLst>
          <pc:docMk/>
          <pc:sldMk cId="1812284518" sldId="397"/>
        </pc:sldMkLst>
        <pc:spChg chg="mod">
          <ac:chgData name="Guzman Bozo, Jorge" userId="7b7a28fc-8d52-4259-bff0-8a9d1dc43ec9" providerId="ADAL" clId="{211A6671-1A28-4A88-A570-1569A1709EDB}" dt="2023-07-07T01:38:55.134" v="906" actId="20577"/>
          <ac:spMkLst>
            <pc:docMk/>
            <pc:sldMk cId="1812284518" sldId="397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211A6671-1A28-4A88-A570-1569A1709EDB}" dt="2023-07-07T01:39:56.306" v="969" actId="14100"/>
          <ac:spMkLst>
            <pc:docMk/>
            <pc:sldMk cId="1812284518" sldId="397"/>
            <ac:spMk id="4" creationId="{561657C2-F3B3-D4CF-C7B8-A46F05F1931C}"/>
          </ac:spMkLst>
        </pc:spChg>
        <pc:spChg chg="add mod">
          <ac:chgData name="Guzman Bozo, Jorge" userId="7b7a28fc-8d52-4259-bff0-8a9d1dc43ec9" providerId="ADAL" clId="{211A6671-1A28-4A88-A570-1569A1709EDB}" dt="2023-07-07T01:40:41.238" v="981" actId="20577"/>
          <ac:spMkLst>
            <pc:docMk/>
            <pc:sldMk cId="1812284518" sldId="397"/>
            <ac:spMk id="7" creationId="{5E88C624-2AE5-EF07-20AA-3114184346AD}"/>
          </ac:spMkLst>
        </pc:spChg>
        <pc:picChg chg="add mod">
          <ac:chgData name="Guzman Bozo, Jorge" userId="7b7a28fc-8d52-4259-bff0-8a9d1dc43ec9" providerId="ADAL" clId="{211A6671-1A28-4A88-A570-1569A1709EDB}" dt="2023-07-07T01:40:11.912" v="971" actId="14100"/>
          <ac:picMkLst>
            <pc:docMk/>
            <pc:sldMk cId="1812284518" sldId="397"/>
            <ac:picMk id="6" creationId="{64B0B97B-C0F4-96C0-2530-6AAE50A99979}"/>
          </ac:picMkLst>
        </pc:picChg>
      </pc:sldChg>
      <pc:sldChg chg="add del">
        <pc:chgData name="Guzman Bozo, Jorge" userId="7b7a28fc-8d52-4259-bff0-8a9d1dc43ec9" providerId="ADAL" clId="{211A6671-1A28-4A88-A570-1569A1709EDB}" dt="2023-07-07T01:40:24.828" v="972" actId="47"/>
        <pc:sldMkLst>
          <pc:docMk/>
          <pc:sldMk cId="3949622494" sldId="398"/>
        </pc:sldMkLst>
      </pc:sldChg>
      <pc:sldChg chg="addSp modSp add mod ord">
        <pc:chgData name="Guzman Bozo, Jorge" userId="7b7a28fc-8d52-4259-bff0-8a9d1dc43ec9" providerId="ADAL" clId="{211A6671-1A28-4A88-A570-1569A1709EDB}" dt="2023-07-07T01:30:32.751" v="828" actId="113"/>
        <pc:sldMkLst>
          <pc:docMk/>
          <pc:sldMk cId="3381141752" sldId="399"/>
        </pc:sldMkLst>
        <pc:spChg chg="mod">
          <ac:chgData name="Guzman Bozo, Jorge" userId="7b7a28fc-8d52-4259-bff0-8a9d1dc43ec9" providerId="ADAL" clId="{211A6671-1A28-4A88-A570-1569A1709EDB}" dt="2023-07-07T01:30:32.751" v="828" actId="113"/>
          <ac:spMkLst>
            <pc:docMk/>
            <pc:sldMk cId="3381141752" sldId="399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211A6671-1A28-4A88-A570-1569A1709EDB}" dt="2023-07-07T01:30:25.400" v="827" actId="14100"/>
          <ac:spMkLst>
            <pc:docMk/>
            <pc:sldMk cId="3381141752" sldId="399"/>
            <ac:spMk id="4" creationId="{9F36BAE3-A6A5-0D76-4A38-A810179DBF95}"/>
          </ac:spMkLst>
        </pc:spChg>
        <pc:picChg chg="add mod">
          <ac:chgData name="Guzman Bozo, Jorge" userId="7b7a28fc-8d52-4259-bff0-8a9d1dc43ec9" providerId="ADAL" clId="{211A6671-1A28-4A88-A570-1569A1709EDB}" dt="2023-07-07T01:30:04.168" v="824" actId="1076"/>
          <ac:picMkLst>
            <pc:docMk/>
            <pc:sldMk cId="3381141752" sldId="399"/>
            <ac:picMk id="6" creationId="{CB079FDB-C850-A864-FAED-C4AB0EC23080}"/>
          </ac:picMkLst>
        </pc:picChg>
      </pc:sldChg>
      <pc:sldChg chg="modSp add mod">
        <pc:chgData name="Guzman Bozo, Jorge" userId="7b7a28fc-8d52-4259-bff0-8a9d1dc43ec9" providerId="ADAL" clId="{211A6671-1A28-4A88-A570-1569A1709EDB}" dt="2023-07-07T01:41:25.190" v="1002" actId="20577"/>
        <pc:sldMkLst>
          <pc:docMk/>
          <pc:sldMk cId="252946079" sldId="400"/>
        </pc:sldMkLst>
        <pc:spChg chg="mod">
          <ac:chgData name="Guzman Bozo, Jorge" userId="7b7a28fc-8d52-4259-bff0-8a9d1dc43ec9" providerId="ADAL" clId="{211A6671-1A28-4A88-A570-1569A1709EDB}" dt="2023-07-07T01:41:04.368" v="1000" actId="20577"/>
          <ac:spMkLst>
            <pc:docMk/>
            <pc:sldMk cId="252946079" sldId="400"/>
            <ac:spMk id="2" creationId="{1F11FCC6-3B49-9D46-8B62-80E94C906F0A}"/>
          </ac:spMkLst>
        </pc:spChg>
        <pc:spChg chg="mod">
          <ac:chgData name="Guzman Bozo, Jorge" userId="7b7a28fc-8d52-4259-bff0-8a9d1dc43ec9" providerId="ADAL" clId="{211A6671-1A28-4A88-A570-1569A1709EDB}" dt="2023-07-07T01:41:25.190" v="1002" actId="20577"/>
          <ac:spMkLst>
            <pc:docMk/>
            <pc:sldMk cId="252946079" sldId="400"/>
            <ac:spMk id="3" creationId="{052FBD23-F91F-13EF-5811-E0CBB6883C5D}"/>
          </ac:spMkLst>
        </pc:spChg>
      </pc:sldChg>
    </pc:docChg>
  </pc:docChgLst>
  <pc:docChgLst>
    <pc:chgData name="Guzman Bozo, Jorge" userId="7b7a28fc-8d52-4259-bff0-8a9d1dc43ec9" providerId="ADAL" clId="{FFA6CA03-3B4A-45F2-A6A5-0E66EE1B1CF3}"/>
    <pc:docChg chg="undo redo custSel addSld delSld modSld sldOrd">
      <pc:chgData name="Guzman Bozo, Jorge" userId="7b7a28fc-8d52-4259-bff0-8a9d1dc43ec9" providerId="ADAL" clId="{FFA6CA03-3B4A-45F2-A6A5-0E66EE1B1CF3}" dt="2023-06-24T15:21:18.538" v="724"/>
      <pc:docMkLst>
        <pc:docMk/>
      </pc:docMkLst>
      <pc:sldChg chg="modSp mod">
        <pc:chgData name="Guzman Bozo, Jorge" userId="7b7a28fc-8d52-4259-bff0-8a9d1dc43ec9" providerId="ADAL" clId="{FFA6CA03-3B4A-45F2-A6A5-0E66EE1B1CF3}" dt="2023-06-24T14:02:16.129" v="26"/>
        <pc:sldMkLst>
          <pc:docMk/>
          <pc:sldMk cId="3642932644" sldId="261"/>
        </pc:sldMkLst>
        <pc:spChg chg="mod">
          <ac:chgData name="Guzman Bozo, Jorge" userId="7b7a28fc-8d52-4259-bff0-8a9d1dc43ec9" providerId="ADAL" clId="{FFA6CA03-3B4A-45F2-A6A5-0E66EE1B1CF3}" dt="2023-06-24T14:01:48.251" v="1" actId="14100"/>
          <ac:spMkLst>
            <pc:docMk/>
            <pc:sldMk cId="3642932644" sldId="261"/>
            <ac:spMk id="2" creationId="{9570841C-0ACF-DE6F-43AC-3E3396A2923B}"/>
          </ac:spMkLst>
        </pc:spChg>
        <pc:spChg chg="mod">
          <ac:chgData name="Guzman Bozo, Jorge" userId="7b7a28fc-8d52-4259-bff0-8a9d1dc43ec9" providerId="ADAL" clId="{FFA6CA03-3B4A-45F2-A6A5-0E66EE1B1CF3}" dt="2023-06-24T14:02:16.129" v="26"/>
          <ac:spMkLst>
            <pc:docMk/>
            <pc:sldMk cId="3642932644" sldId="261"/>
            <ac:spMk id="3" creationId="{B839BAB8-5980-04D6-9003-ABBE79FC69B7}"/>
          </ac:spMkLst>
        </pc:spChg>
      </pc:sldChg>
      <pc:sldChg chg="modSp mod ord">
        <pc:chgData name="Guzman Bozo, Jorge" userId="7b7a28fc-8d52-4259-bff0-8a9d1dc43ec9" providerId="ADAL" clId="{FFA6CA03-3B4A-45F2-A6A5-0E66EE1B1CF3}" dt="2023-06-24T14:33:57.446" v="337" actId="20577"/>
        <pc:sldMkLst>
          <pc:docMk/>
          <pc:sldMk cId="2257653637" sldId="270"/>
        </pc:sldMkLst>
        <pc:spChg chg="mod">
          <ac:chgData name="Guzman Bozo, Jorge" userId="7b7a28fc-8d52-4259-bff0-8a9d1dc43ec9" providerId="ADAL" clId="{FFA6CA03-3B4A-45F2-A6A5-0E66EE1B1CF3}" dt="2023-06-24T14:33:57.446" v="337" actId="20577"/>
          <ac:spMkLst>
            <pc:docMk/>
            <pc:sldMk cId="2257653637" sldId="270"/>
            <ac:spMk id="4" creationId="{8B7ACE31-74A9-95B3-1599-372FB822D0E6}"/>
          </ac:spMkLst>
        </pc:spChg>
      </pc:sldChg>
      <pc:sldChg chg="modSp del mod">
        <pc:chgData name="Guzman Bozo, Jorge" userId="7b7a28fc-8d52-4259-bff0-8a9d1dc43ec9" providerId="ADAL" clId="{FFA6CA03-3B4A-45F2-A6A5-0E66EE1B1CF3}" dt="2023-06-24T15:11:05.938" v="637" actId="47"/>
        <pc:sldMkLst>
          <pc:docMk/>
          <pc:sldMk cId="3735245215" sldId="327"/>
        </pc:sldMkLst>
        <pc:spChg chg="mod">
          <ac:chgData name="Guzman Bozo, Jorge" userId="7b7a28fc-8d52-4259-bff0-8a9d1dc43ec9" providerId="ADAL" clId="{FFA6CA03-3B4A-45F2-A6A5-0E66EE1B1CF3}" dt="2023-06-24T15:00:59.867" v="614" actId="20577"/>
          <ac:spMkLst>
            <pc:docMk/>
            <pc:sldMk cId="3735245215" sldId="327"/>
            <ac:spMk id="2" creationId="{31624723-9968-7E43-AF4C-4EA396BDB1BC}"/>
          </ac:spMkLst>
        </pc:spChg>
      </pc:sldChg>
      <pc:sldChg chg="modSp mod">
        <pc:chgData name="Guzman Bozo, Jorge" userId="7b7a28fc-8d52-4259-bff0-8a9d1dc43ec9" providerId="ADAL" clId="{FFA6CA03-3B4A-45F2-A6A5-0E66EE1B1CF3}" dt="2023-06-24T15:07:35.814" v="636" actId="20577"/>
        <pc:sldMkLst>
          <pc:docMk/>
          <pc:sldMk cId="1520246413" sldId="332"/>
        </pc:sldMkLst>
        <pc:spChg chg="mod">
          <ac:chgData name="Guzman Bozo, Jorge" userId="7b7a28fc-8d52-4259-bff0-8a9d1dc43ec9" providerId="ADAL" clId="{FFA6CA03-3B4A-45F2-A6A5-0E66EE1B1CF3}" dt="2023-06-24T15:07:35.814" v="636" actId="20577"/>
          <ac:spMkLst>
            <pc:docMk/>
            <pc:sldMk cId="1520246413" sldId="332"/>
            <ac:spMk id="2" creationId="{E07D15BE-E3B2-F743-9878-F149B7D92C0C}"/>
          </ac:spMkLst>
        </pc:spChg>
        <pc:spChg chg="mod">
          <ac:chgData name="Guzman Bozo, Jorge" userId="7b7a28fc-8d52-4259-bff0-8a9d1dc43ec9" providerId="ADAL" clId="{FFA6CA03-3B4A-45F2-A6A5-0E66EE1B1CF3}" dt="2023-06-24T15:07:17.377" v="617" actId="20577"/>
          <ac:spMkLst>
            <pc:docMk/>
            <pc:sldMk cId="1520246413" sldId="332"/>
            <ac:spMk id="3" creationId="{9224DE7A-4464-F54B-B074-7663E7D43917}"/>
          </ac:spMkLst>
        </pc:spChg>
      </pc:sldChg>
      <pc:sldChg chg="del">
        <pc:chgData name="Guzman Bozo, Jorge" userId="7b7a28fc-8d52-4259-bff0-8a9d1dc43ec9" providerId="ADAL" clId="{FFA6CA03-3B4A-45F2-A6A5-0E66EE1B1CF3}" dt="2023-06-24T15:19:13.105" v="701" actId="47"/>
        <pc:sldMkLst>
          <pc:docMk/>
          <pc:sldMk cId="979712662" sldId="334"/>
        </pc:sldMkLst>
      </pc:sldChg>
      <pc:sldChg chg="delSp modSp mod">
        <pc:chgData name="Guzman Bozo, Jorge" userId="7b7a28fc-8d52-4259-bff0-8a9d1dc43ec9" providerId="ADAL" clId="{FFA6CA03-3B4A-45F2-A6A5-0E66EE1B1CF3}" dt="2023-06-24T15:20:24.504" v="721" actId="20577"/>
        <pc:sldMkLst>
          <pc:docMk/>
          <pc:sldMk cId="3979444189" sldId="337"/>
        </pc:sldMkLst>
        <pc:spChg chg="del">
          <ac:chgData name="Guzman Bozo, Jorge" userId="7b7a28fc-8d52-4259-bff0-8a9d1dc43ec9" providerId="ADAL" clId="{FFA6CA03-3B4A-45F2-A6A5-0E66EE1B1CF3}" dt="2023-06-24T15:19:57.539" v="705" actId="478"/>
          <ac:spMkLst>
            <pc:docMk/>
            <pc:sldMk cId="3979444189" sldId="337"/>
            <ac:spMk id="2" creationId="{742CB9A8-3F8A-B668-ED24-0AA7761B81B1}"/>
          </ac:spMkLst>
        </pc:spChg>
        <pc:spChg chg="del">
          <ac:chgData name="Guzman Bozo, Jorge" userId="7b7a28fc-8d52-4259-bff0-8a9d1dc43ec9" providerId="ADAL" clId="{FFA6CA03-3B4A-45F2-A6A5-0E66EE1B1CF3}" dt="2023-06-24T15:19:53.704" v="704" actId="478"/>
          <ac:spMkLst>
            <pc:docMk/>
            <pc:sldMk cId="3979444189" sldId="337"/>
            <ac:spMk id="4" creationId="{7447E213-8CB4-3809-6F37-C42FC2C1CC1D}"/>
          </ac:spMkLst>
        </pc:spChg>
        <pc:spChg chg="mod">
          <ac:chgData name="Guzman Bozo, Jorge" userId="7b7a28fc-8d52-4259-bff0-8a9d1dc43ec9" providerId="ADAL" clId="{FFA6CA03-3B4A-45F2-A6A5-0E66EE1B1CF3}" dt="2023-06-24T14:33:42.691" v="318" actId="20577"/>
          <ac:spMkLst>
            <pc:docMk/>
            <pc:sldMk cId="3979444189" sldId="337"/>
            <ac:spMk id="12" creationId="{BB375BB0-38DE-5947-A049-E37CBB392147}"/>
          </ac:spMkLst>
        </pc:spChg>
        <pc:spChg chg="del">
          <ac:chgData name="Guzman Bozo, Jorge" userId="7b7a28fc-8d52-4259-bff0-8a9d1dc43ec9" providerId="ADAL" clId="{FFA6CA03-3B4A-45F2-A6A5-0E66EE1B1CF3}" dt="2023-06-24T15:19:59.693" v="707" actId="478"/>
          <ac:spMkLst>
            <pc:docMk/>
            <pc:sldMk cId="3979444189" sldId="337"/>
            <ac:spMk id="13" creationId="{EE8DCEDB-0701-9E4F-B841-31F2AEF95FCF}"/>
          </ac:spMkLst>
        </pc:spChg>
        <pc:spChg chg="del">
          <ac:chgData name="Guzman Bozo, Jorge" userId="7b7a28fc-8d52-4259-bff0-8a9d1dc43ec9" providerId="ADAL" clId="{FFA6CA03-3B4A-45F2-A6A5-0E66EE1B1CF3}" dt="2023-06-24T15:19:53.704" v="704" actId="478"/>
          <ac:spMkLst>
            <pc:docMk/>
            <pc:sldMk cId="3979444189" sldId="337"/>
            <ac:spMk id="15" creationId="{AC1579C5-4858-4D42-8518-8DA881E7E42D}"/>
          </ac:spMkLst>
        </pc:spChg>
        <pc:spChg chg="mod">
          <ac:chgData name="Guzman Bozo, Jorge" userId="7b7a28fc-8d52-4259-bff0-8a9d1dc43ec9" providerId="ADAL" clId="{FFA6CA03-3B4A-45F2-A6A5-0E66EE1B1CF3}" dt="2023-06-24T15:20:24.504" v="721" actId="20577"/>
          <ac:spMkLst>
            <pc:docMk/>
            <pc:sldMk cId="3979444189" sldId="337"/>
            <ac:spMk id="16" creationId="{5AD2299A-27D1-AA45-A043-C0D64B734853}"/>
          </ac:spMkLst>
        </pc:spChg>
        <pc:spChg chg="del">
          <ac:chgData name="Guzman Bozo, Jorge" userId="7b7a28fc-8d52-4259-bff0-8a9d1dc43ec9" providerId="ADAL" clId="{FFA6CA03-3B4A-45F2-A6A5-0E66EE1B1CF3}" dt="2023-06-24T15:19:58.589" v="706" actId="478"/>
          <ac:spMkLst>
            <pc:docMk/>
            <pc:sldMk cId="3979444189" sldId="337"/>
            <ac:spMk id="17" creationId="{B7BC9C2C-1609-FF42-8176-8EB1FA8D8551}"/>
          </ac:spMkLst>
        </pc:spChg>
        <pc:spChg chg="del">
          <ac:chgData name="Guzman Bozo, Jorge" userId="7b7a28fc-8d52-4259-bff0-8a9d1dc43ec9" providerId="ADAL" clId="{FFA6CA03-3B4A-45F2-A6A5-0E66EE1B1CF3}" dt="2023-06-24T15:19:53.704" v="704" actId="478"/>
          <ac:spMkLst>
            <pc:docMk/>
            <pc:sldMk cId="3979444189" sldId="337"/>
            <ac:spMk id="19" creationId="{20BE2EF9-7124-C94F-B2CA-C7A9C485A48E}"/>
          </ac:spMkLst>
        </pc:spChg>
        <pc:spChg chg="mod">
          <ac:chgData name="Guzman Bozo, Jorge" userId="7b7a28fc-8d52-4259-bff0-8a9d1dc43ec9" providerId="ADAL" clId="{FFA6CA03-3B4A-45F2-A6A5-0E66EE1B1CF3}" dt="2023-06-24T14:03:03.961" v="43" actId="20577"/>
          <ac:spMkLst>
            <pc:docMk/>
            <pc:sldMk cId="3979444189" sldId="337"/>
            <ac:spMk id="21" creationId="{325E44F9-8B81-FD43-8DCF-00283585DD6D}"/>
          </ac:spMkLst>
        </pc:spChg>
      </pc:sldChg>
      <pc:sldChg chg="addSp modSp mod">
        <pc:chgData name="Guzman Bozo, Jorge" userId="7b7a28fc-8d52-4259-bff0-8a9d1dc43ec9" providerId="ADAL" clId="{FFA6CA03-3B4A-45F2-A6A5-0E66EE1B1CF3}" dt="2023-06-24T14:08:10.037" v="102" actId="14100"/>
        <pc:sldMkLst>
          <pc:docMk/>
          <pc:sldMk cId="214962392" sldId="339"/>
        </pc:sldMkLst>
        <pc:spChg chg="mod">
          <ac:chgData name="Guzman Bozo, Jorge" userId="7b7a28fc-8d52-4259-bff0-8a9d1dc43ec9" providerId="ADAL" clId="{FFA6CA03-3B4A-45F2-A6A5-0E66EE1B1CF3}" dt="2023-06-24T14:03:31.413" v="63" actId="5793"/>
          <ac:spMkLst>
            <pc:docMk/>
            <pc:sldMk cId="214962392" sldId="339"/>
            <ac:spMk id="2" creationId="{1F11FCC6-3B49-9D46-8B62-80E94C906F0A}"/>
          </ac:spMkLst>
        </pc:spChg>
        <pc:spChg chg="add mod">
          <ac:chgData name="Guzman Bozo, Jorge" userId="7b7a28fc-8d52-4259-bff0-8a9d1dc43ec9" providerId="ADAL" clId="{FFA6CA03-3B4A-45F2-A6A5-0E66EE1B1CF3}" dt="2023-06-24T14:08:02.746" v="100" actId="123"/>
          <ac:spMkLst>
            <pc:docMk/>
            <pc:sldMk cId="214962392" sldId="339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FFA6CA03-3B4A-45F2-A6A5-0E66EE1B1CF3}" dt="2023-06-24T14:08:10.037" v="102" actId="14100"/>
          <ac:spMkLst>
            <pc:docMk/>
            <pc:sldMk cId="214962392" sldId="339"/>
            <ac:spMk id="4" creationId="{385C8AD2-450C-AF33-1D3E-6773B0BA106F}"/>
          </ac:spMkLst>
        </pc:spChg>
        <pc:picChg chg="add mod ord">
          <ac:chgData name="Guzman Bozo, Jorge" userId="7b7a28fc-8d52-4259-bff0-8a9d1dc43ec9" providerId="ADAL" clId="{FFA6CA03-3B4A-45F2-A6A5-0E66EE1B1CF3}" dt="2023-06-24T14:08:05.326" v="101" actId="1076"/>
          <ac:picMkLst>
            <pc:docMk/>
            <pc:sldMk cId="214962392" sldId="339"/>
            <ac:picMk id="5" creationId="{497ECCC6-EFD4-6E2F-0220-DB6B15C2AE77}"/>
          </ac:picMkLst>
        </pc:picChg>
      </pc:sldChg>
      <pc:sldChg chg="del">
        <pc:chgData name="Guzman Bozo, Jorge" userId="7b7a28fc-8d52-4259-bff0-8a9d1dc43ec9" providerId="ADAL" clId="{FFA6CA03-3B4A-45F2-A6A5-0E66EE1B1CF3}" dt="2023-06-24T14:44:54.425" v="574" actId="47"/>
        <pc:sldMkLst>
          <pc:docMk/>
          <pc:sldMk cId="717399983" sldId="340"/>
        </pc:sldMkLst>
      </pc:sldChg>
      <pc:sldChg chg="del">
        <pc:chgData name="Guzman Bozo, Jorge" userId="7b7a28fc-8d52-4259-bff0-8a9d1dc43ec9" providerId="ADAL" clId="{FFA6CA03-3B4A-45F2-A6A5-0E66EE1B1CF3}" dt="2023-06-24T15:01:03.741" v="615" actId="47"/>
        <pc:sldMkLst>
          <pc:docMk/>
          <pc:sldMk cId="1067811435" sldId="341"/>
        </pc:sldMkLst>
      </pc:sldChg>
      <pc:sldChg chg="del">
        <pc:chgData name="Guzman Bozo, Jorge" userId="7b7a28fc-8d52-4259-bff0-8a9d1dc43ec9" providerId="ADAL" clId="{FFA6CA03-3B4A-45F2-A6A5-0E66EE1B1CF3}" dt="2023-06-24T15:19:11.477" v="700" actId="47"/>
        <pc:sldMkLst>
          <pc:docMk/>
          <pc:sldMk cId="3056958803" sldId="342"/>
        </pc:sldMkLst>
      </pc:sldChg>
      <pc:sldChg chg="del">
        <pc:chgData name="Guzman Bozo, Jorge" userId="7b7a28fc-8d52-4259-bff0-8a9d1dc43ec9" providerId="ADAL" clId="{FFA6CA03-3B4A-45F2-A6A5-0E66EE1B1CF3}" dt="2023-06-24T15:19:17.177" v="703" actId="47"/>
        <pc:sldMkLst>
          <pc:docMk/>
          <pc:sldMk cId="2209943334" sldId="343"/>
        </pc:sldMkLst>
      </pc:sldChg>
      <pc:sldChg chg="modSp mod">
        <pc:chgData name="Guzman Bozo, Jorge" userId="7b7a28fc-8d52-4259-bff0-8a9d1dc43ec9" providerId="ADAL" clId="{FFA6CA03-3B4A-45F2-A6A5-0E66EE1B1CF3}" dt="2023-06-24T14:03:13.792" v="50" actId="20577"/>
        <pc:sldMkLst>
          <pc:docMk/>
          <pc:sldMk cId="3117571071" sldId="344"/>
        </pc:sldMkLst>
        <pc:spChg chg="mod">
          <ac:chgData name="Guzman Bozo, Jorge" userId="7b7a28fc-8d52-4259-bff0-8a9d1dc43ec9" providerId="ADAL" clId="{FFA6CA03-3B4A-45F2-A6A5-0E66EE1B1CF3}" dt="2023-06-24T14:03:13.792" v="50" actId="20577"/>
          <ac:spMkLst>
            <pc:docMk/>
            <pc:sldMk cId="3117571071" sldId="344"/>
            <ac:spMk id="3" creationId="{87A9F761-F66D-564C-A85F-5D24B1E7B998}"/>
          </ac:spMkLst>
        </pc:spChg>
      </pc:sldChg>
      <pc:sldChg chg="del">
        <pc:chgData name="Guzman Bozo, Jorge" userId="7b7a28fc-8d52-4259-bff0-8a9d1dc43ec9" providerId="ADAL" clId="{FFA6CA03-3B4A-45F2-A6A5-0E66EE1B1CF3}" dt="2023-06-24T15:19:15.589" v="702" actId="47"/>
        <pc:sldMkLst>
          <pc:docMk/>
          <pc:sldMk cId="1757146808" sldId="345"/>
        </pc:sldMkLst>
      </pc:sldChg>
      <pc:sldChg chg="delSp modSp add mod">
        <pc:chgData name="Guzman Bozo, Jorge" userId="7b7a28fc-8d52-4259-bff0-8a9d1dc43ec9" providerId="ADAL" clId="{FFA6CA03-3B4A-45F2-A6A5-0E66EE1B1CF3}" dt="2023-06-24T14:10:55.244" v="115" actId="2710"/>
        <pc:sldMkLst>
          <pc:docMk/>
          <pc:sldMk cId="1944698348" sldId="346"/>
        </pc:sldMkLst>
        <pc:spChg chg="mod">
          <ac:chgData name="Guzman Bozo, Jorge" userId="7b7a28fc-8d52-4259-bff0-8a9d1dc43ec9" providerId="ADAL" clId="{FFA6CA03-3B4A-45F2-A6A5-0E66EE1B1CF3}" dt="2023-06-24T14:10:55.244" v="115" actId="2710"/>
          <ac:spMkLst>
            <pc:docMk/>
            <pc:sldMk cId="1944698348" sldId="346"/>
            <ac:spMk id="3" creationId="{052FBD23-F91F-13EF-5811-E0CBB6883C5D}"/>
          </ac:spMkLst>
        </pc:spChg>
        <pc:spChg chg="del">
          <ac:chgData name="Guzman Bozo, Jorge" userId="7b7a28fc-8d52-4259-bff0-8a9d1dc43ec9" providerId="ADAL" clId="{FFA6CA03-3B4A-45F2-A6A5-0E66EE1B1CF3}" dt="2023-06-24T14:09:42.457" v="105" actId="478"/>
          <ac:spMkLst>
            <pc:docMk/>
            <pc:sldMk cId="1944698348" sldId="346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FA6CA03-3B4A-45F2-A6A5-0E66EE1B1CF3}" dt="2023-06-24T14:09:43.284" v="106" actId="478"/>
          <ac:picMkLst>
            <pc:docMk/>
            <pc:sldMk cId="1944698348" sldId="346"/>
            <ac:picMk id="5" creationId="{497ECCC6-EFD4-6E2F-0220-DB6B15C2AE77}"/>
          </ac:picMkLst>
        </pc:picChg>
      </pc:sldChg>
      <pc:sldChg chg="addSp delSp modSp add mod ord">
        <pc:chgData name="Guzman Bozo, Jorge" userId="7b7a28fc-8d52-4259-bff0-8a9d1dc43ec9" providerId="ADAL" clId="{FFA6CA03-3B4A-45F2-A6A5-0E66EE1B1CF3}" dt="2023-06-24T14:12:01.906" v="129" actId="1076"/>
        <pc:sldMkLst>
          <pc:docMk/>
          <pc:sldMk cId="1299411710" sldId="347"/>
        </pc:sldMkLst>
        <pc:spChg chg="mod">
          <ac:chgData name="Guzman Bozo, Jorge" userId="7b7a28fc-8d52-4259-bff0-8a9d1dc43ec9" providerId="ADAL" clId="{FFA6CA03-3B4A-45F2-A6A5-0E66EE1B1CF3}" dt="2023-06-24T14:11:20.890" v="120" actId="122"/>
          <ac:spMkLst>
            <pc:docMk/>
            <pc:sldMk cId="1299411710" sldId="347"/>
            <ac:spMk id="3" creationId="{052FBD23-F91F-13EF-5811-E0CBB6883C5D}"/>
          </ac:spMkLst>
        </pc:spChg>
        <pc:spChg chg="del">
          <ac:chgData name="Guzman Bozo, Jorge" userId="7b7a28fc-8d52-4259-bff0-8a9d1dc43ec9" providerId="ADAL" clId="{FFA6CA03-3B4A-45F2-A6A5-0E66EE1B1CF3}" dt="2023-06-24T14:11:24.521" v="122" actId="478"/>
          <ac:spMkLst>
            <pc:docMk/>
            <pc:sldMk cId="1299411710" sldId="347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FA6CA03-3B4A-45F2-A6A5-0E66EE1B1CF3}" dt="2023-06-24T14:11:23.002" v="121" actId="478"/>
          <ac:picMkLst>
            <pc:docMk/>
            <pc:sldMk cId="1299411710" sldId="347"/>
            <ac:picMk id="5" creationId="{497ECCC6-EFD4-6E2F-0220-DB6B15C2AE77}"/>
          </ac:picMkLst>
        </pc:picChg>
        <pc:picChg chg="add mod">
          <ac:chgData name="Guzman Bozo, Jorge" userId="7b7a28fc-8d52-4259-bff0-8a9d1dc43ec9" providerId="ADAL" clId="{FFA6CA03-3B4A-45F2-A6A5-0E66EE1B1CF3}" dt="2023-06-24T14:11:53.140" v="128" actId="1076"/>
          <ac:picMkLst>
            <pc:docMk/>
            <pc:sldMk cId="1299411710" sldId="347"/>
            <ac:picMk id="6" creationId="{E8FCE2AA-4FCB-4B8F-9B4E-F596DC7637DE}"/>
          </ac:picMkLst>
        </pc:picChg>
        <pc:picChg chg="add mod">
          <ac:chgData name="Guzman Bozo, Jorge" userId="7b7a28fc-8d52-4259-bff0-8a9d1dc43ec9" providerId="ADAL" clId="{FFA6CA03-3B4A-45F2-A6A5-0E66EE1B1CF3}" dt="2023-06-24T14:12:01.906" v="129" actId="1076"/>
          <ac:picMkLst>
            <pc:docMk/>
            <pc:sldMk cId="1299411710" sldId="347"/>
            <ac:picMk id="7" creationId="{49DD4C9F-C6A7-5B42-0119-409FE3898F82}"/>
          </ac:picMkLst>
        </pc:picChg>
      </pc:sldChg>
      <pc:sldChg chg="modSp add del mod ord">
        <pc:chgData name="Guzman Bozo, Jorge" userId="7b7a28fc-8d52-4259-bff0-8a9d1dc43ec9" providerId="ADAL" clId="{FFA6CA03-3B4A-45F2-A6A5-0E66EE1B1CF3}" dt="2023-06-24T14:19:37.535" v="152" actId="47"/>
        <pc:sldMkLst>
          <pc:docMk/>
          <pc:sldMk cId="1999548604" sldId="348"/>
        </pc:sldMkLst>
        <pc:spChg chg="mod">
          <ac:chgData name="Guzman Bozo, Jorge" userId="7b7a28fc-8d52-4259-bff0-8a9d1dc43ec9" providerId="ADAL" clId="{FFA6CA03-3B4A-45F2-A6A5-0E66EE1B1CF3}" dt="2023-06-24T14:12:38.878" v="148" actId="20577"/>
          <ac:spMkLst>
            <pc:docMk/>
            <pc:sldMk cId="1999548604" sldId="348"/>
            <ac:spMk id="3" creationId="{052FBD23-F91F-13EF-5811-E0CBB6883C5D}"/>
          </ac:spMkLst>
        </pc:spChg>
      </pc:sldChg>
      <pc:sldChg chg="addSp delSp modSp add mod ord">
        <pc:chgData name="Guzman Bozo, Jorge" userId="7b7a28fc-8d52-4259-bff0-8a9d1dc43ec9" providerId="ADAL" clId="{FFA6CA03-3B4A-45F2-A6A5-0E66EE1B1CF3}" dt="2023-06-24T14:25:00.906" v="236" actId="1076"/>
        <pc:sldMkLst>
          <pc:docMk/>
          <pc:sldMk cId="1043201553" sldId="349"/>
        </pc:sldMkLst>
        <pc:spChg chg="add del mod">
          <ac:chgData name="Guzman Bozo, Jorge" userId="7b7a28fc-8d52-4259-bff0-8a9d1dc43ec9" providerId="ADAL" clId="{FFA6CA03-3B4A-45F2-A6A5-0E66EE1B1CF3}" dt="2023-06-24T14:20:52.057" v="196" actId="122"/>
          <ac:spMkLst>
            <pc:docMk/>
            <pc:sldMk cId="1043201553" sldId="349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25:00.906" v="236" actId="1076"/>
          <ac:spMkLst>
            <pc:docMk/>
            <pc:sldMk cId="1043201553" sldId="349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FA6CA03-3B4A-45F2-A6A5-0E66EE1B1CF3}" dt="2023-06-24T14:19:42.949" v="154" actId="478"/>
          <ac:picMkLst>
            <pc:docMk/>
            <pc:sldMk cId="1043201553" sldId="349"/>
            <ac:picMk id="5" creationId="{497ECCC6-EFD4-6E2F-0220-DB6B15C2AE77}"/>
          </ac:picMkLst>
        </pc:picChg>
        <pc:picChg chg="add del mod">
          <ac:chgData name="Guzman Bozo, Jorge" userId="7b7a28fc-8d52-4259-bff0-8a9d1dc43ec9" providerId="ADAL" clId="{FFA6CA03-3B4A-45F2-A6A5-0E66EE1B1CF3}" dt="2023-06-24T14:22:47.096" v="213" actId="478"/>
          <ac:picMkLst>
            <pc:docMk/>
            <pc:sldMk cId="1043201553" sldId="349"/>
            <ac:picMk id="7" creationId="{1EC31286-40DF-3EF4-1350-8D81E2663B50}"/>
          </ac:picMkLst>
        </pc:picChg>
        <pc:picChg chg="add del mod modCrop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9" creationId="{3313026A-CEA9-5EA9-4033-CB8C14DFC825}"/>
          </ac:picMkLst>
        </pc:picChg>
        <pc:picChg chg="add del mod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11" creationId="{5B371684-7097-62E6-F4AD-F52E9F40B7A1}"/>
          </ac:picMkLst>
        </pc:picChg>
        <pc:picChg chg="add del mod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13" creationId="{B5134120-D12B-6CDC-EB79-7C98C388D485}"/>
          </ac:picMkLst>
        </pc:picChg>
        <pc:picChg chg="add del mod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15" creationId="{737E3B34-1866-D2BF-E722-1EDA51785253}"/>
          </ac:picMkLst>
        </pc:picChg>
        <pc:picChg chg="add del mod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17" creationId="{43B50E41-8EE9-BF11-E5C5-26E09B9007DE}"/>
          </ac:picMkLst>
        </pc:picChg>
        <pc:picChg chg="add del mod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19" creationId="{43EE31DC-F03F-12FA-A48E-B462AC100468}"/>
          </ac:picMkLst>
        </pc:picChg>
        <pc:picChg chg="add mod">
          <ac:chgData name="Guzman Bozo, Jorge" userId="7b7a28fc-8d52-4259-bff0-8a9d1dc43ec9" providerId="ADAL" clId="{FFA6CA03-3B4A-45F2-A6A5-0E66EE1B1CF3}" dt="2023-06-24T14:24:24.640" v="232" actId="1076"/>
          <ac:picMkLst>
            <pc:docMk/>
            <pc:sldMk cId="1043201553" sldId="349"/>
            <ac:picMk id="21" creationId="{9758711F-BEF3-64C4-74BB-A45DA01E31A0}"/>
          </ac:picMkLst>
        </pc:picChg>
      </pc:sldChg>
      <pc:sldChg chg="addSp delSp modSp add mod ord">
        <pc:chgData name="Guzman Bozo, Jorge" userId="7b7a28fc-8d52-4259-bff0-8a9d1dc43ec9" providerId="ADAL" clId="{FFA6CA03-3B4A-45F2-A6A5-0E66EE1B1CF3}" dt="2023-06-24T14:28:17.443" v="263" actId="1076"/>
        <pc:sldMkLst>
          <pc:docMk/>
          <pc:sldMk cId="3579523110" sldId="350"/>
        </pc:sldMkLst>
        <pc:spChg chg="mod">
          <ac:chgData name="Guzman Bozo, Jorge" userId="7b7a28fc-8d52-4259-bff0-8a9d1dc43ec9" providerId="ADAL" clId="{FFA6CA03-3B4A-45F2-A6A5-0E66EE1B1CF3}" dt="2023-06-24T14:25:53.427" v="250" actId="20577"/>
          <ac:spMkLst>
            <pc:docMk/>
            <pc:sldMk cId="3579523110" sldId="350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26:14.612" v="253" actId="12"/>
          <ac:spMkLst>
            <pc:docMk/>
            <pc:sldMk cId="3579523110" sldId="350"/>
            <ac:spMk id="4" creationId="{385C8AD2-450C-AF33-1D3E-6773B0BA106F}"/>
          </ac:spMkLst>
        </pc:spChg>
        <pc:spChg chg="add mod">
          <ac:chgData name="Guzman Bozo, Jorge" userId="7b7a28fc-8d52-4259-bff0-8a9d1dc43ec9" providerId="ADAL" clId="{FFA6CA03-3B4A-45F2-A6A5-0E66EE1B1CF3}" dt="2023-06-24T14:28:17.443" v="263" actId="1076"/>
          <ac:spMkLst>
            <pc:docMk/>
            <pc:sldMk cId="3579523110" sldId="350"/>
            <ac:spMk id="6" creationId="{987FBB34-F32B-CD47-9A1A-9E81DA781A5E}"/>
          </ac:spMkLst>
        </pc:spChg>
        <pc:picChg chg="del">
          <ac:chgData name="Guzman Bozo, Jorge" userId="7b7a28fc-8d52-4259-bff0-8a9d1dc43ec9" providerId="ADAL" clId="{FFA6CA03-3B4A-45F2-A6A5-0E66EE1B1CF3}" dt="2023-06-24T14:25:42.275" v="243" actId="478"/>
          <ac:picMkLst>
            <pc:docMk/>
            <pc:sldMk cId="3579523110" sldId="350"/>
            <ac:picMk id="5" creationId="{497ECCC6-EFD4-6E2F-0220-DB6B15C2AE77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4:31:59.572" v="290" actId="1076"/>
        <pc:sldMkLst>
          <pc:docMk/>
          <pc:sldMk cId="1854663312" sldId="351"/>
        </pc:sldMkLst>
        <pc:spChg chg="mod">
          <ac:chgData name="Guzman Bozo, Jorge" userId="7b7a28fc-8d52-4259-bff0-8a9d1dc43ec9" providerId="ADAL" clId="{FFA6CA03-3B4A-45F2-A6A5-0E66EE1B1CF3}" dt="2023-06-24T14:28:43.246" v="266" actId="120"/>
          <ac:spMkLst>
            <pc:docMk/>
            <pc:sldMk cId="1854663312" sldId="351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29:01.360" v="268" actId="12"/>
          <ac:spMkLst>
            <pc:docMk/>
            <pc:sldMk cId="1854663312" sldId="351"/>
            <ac:spMk id="4" creationId="{385C8AD2-450C-AF33-1D3E-6773B0BA106F}"/>
          </ac:spMkLst>
        </pc:spChg>
        <pc:spChg chg="del">
          <ac:chgData name="Guzman Bozo, Jorge" userId="7b7a28fc-8d52-4259-bff0-8a9d1dc43ec9" providerId="ADAL" clId="{FFA6CA03-3B4A-45F2-A6A5-0E66EE1B1CF3}" dt="2023-06-24T14:29:06.572" v="270" actId="478"/>
          <ac:spMkLst>
            <pc:docMk/>
            <pc:sldMk cId="1854663312" sldId="351"/>
            <ac:spMk id="6" creationId="{987FBB34-F32B-CD47-9A1A-9E81DA781A5E}"/>
          </ac:spMkLst>
        </pc:spChg>
        <pc:spChg chg="add mod">
          <ac:chgData name="Guzman Bozo, Jorge" userId="7b7a28fc-8d52-4259-bff0-8a9d1dc43ec9" providerId="ADAL" clId="{FFA6CA03-3B4A-45F2-A6A5-0E66EE1B1CF3}" dt="2023-06-24T14:31:59.572" v="290" actId="1076"/>
          <ac:spMkLst>
            <pc:docMk/>
            <pc:sldMk cId="1854663312" sldId="351"/>
            <ac:spMk id="8" creationId="{A1186546-2B8E-4A7E-6898-FEB5C8B34B2F}"/>
          </ac:spMkLst>
        </pc:spChg>
        <pc:spChg chg="add del">
          <ac:chgData name="Guzman Bozo, Jorge" userId="7b7a28fc-8d52-4259-bff0-8a9d1dc43ec9" providerId="ADAL" clId="{FFA6CA03-3B4A-45F2-A6A5-0E66EE1B1CF3}" dt="2023-06-24T14:31:46.507" v="288" actId="478"/>
          <ac:spMkLst>
            <pc:docMk/>
            <pc:sldMk cId="1854663312" sldId="351"/>
            <ac:spMk id="10" creationId="{87AD98D2-FEF8-0ADA-F8A3-2BD50F461EDF}"/>
          </ac:spMkLst>
        </pc:spChg>
        <pc:picChg chg="add mod">
          <ac:chgData name="Guzman Bozo, Jorge" userId="7b7a28fc-8d52-4259-bff0-8a9d1dc43ec9" providerId="ADAL" clId="{FFA6CA03-3B4A-45F2-A6A5-0E66EE1B1CF3}" dt="2023-06-24T14:29:16.340" v="274" actId="14100"/>
          <ac:picMkLst>
            <pc:docMk/>
            <pc:sldMk cId="1854663312" sldId="351"/>
            <ac:picMk id="5" creationId="{41E781A0-23FA-7638-821D-F76C22CA6021}"/>
          </ac:picMkLst>
        </pc:picChg>
      </pc:sldChg>
      <pc:sldChg chg="add del">
        <pc:chgData name="Guzman Bozo, Jorge" userId="7b7a28fc-8d52-4259-bff0-8a9d1dc43ec9" providerId="ADAL" clId="{FFA6CA03-3B4A-45F2-A6A5-0E66EE1B1CF3}" dt="2023-06-24T14:32:13.584" v="293" actId="47"/>
        <pc:sldMkLst>
          <pc:docMk/>
          <pc:sldMk cId="890236416" sldId="352"/>
        </pc:sldMkLst>
      </pc:sldChg>
      <pc:sldChg chg="addSp delSp modSp add mod ord">
        <pc:chgData name="Guzman Bozo, Jorge" userId="7b7a28fc-8d52-4259-bff0-8a9d1dc43ec9" providerId="ADAL" clId="{FFA6CA03-3B4A-45F2-A6A5-0E66EE1B1CF3}" dt="2023-06-24T14:36:16.783" v="453" actId="20577"/>
        <pc:sldMkLst>
          <pc:docMk/>
          <pc:sldMk cId="762721823" sldId="353"/>
        </pc:sldMkLst>
        <pc:spChg chg="mod">
          <ac:chgData name="Guzman Bozo, Jorge" userId="7b7a28fc-8d52-4259-bff0-8a9d1dc43ec9" providerId="ADAL" clId="{FFA6CA03-3B4A-45F2-A6A5-0E66EE1B1CF3}" dt="2023-06-24T14:34:06.160" v="349" actId="20577"/>
          <ac:spMkLst>
            <pc:docMk/>
            <pc:sldMk cId="762721823" sldId="353"/>
            <ac:spMk id="2" creationId="{1F11FCC6-3B49-9D46-8B62-80E94C906F0A}"/>
          </ac:spMkLst>
        </pc:spChg>
        <pc:spChg chg="mod">
          <ac:chgData name="Guzman Bozo, Jorge" userId="7b7a28fc-8d52-4259-bff0-8a9d1dc43ec9" providerId="ADAL" clId="{FFA6CA03-3B4A-45F2-A6A5-0E66EE1B1CF3}" dt="2023-06-24T14:34:20.814" v="351" actId="20577"/>
          <ac:spMkLst>
            <pc:docMk/>
            <pc:sldMk cId="762721823" sldId="353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35:16.678" v="366" actId="20577"/>
          <ac:spMkLst>
            <pc:docMk/>
            <pc:sldMk cId="762721823" sldId="353"/>
            <ac:spMk id="4" creationId="{385C8AD2-450C-AF33-1D3E-6773B0BA106F}"/>
          </ac:spMkLst>
        </pc:spChg>
        <pc:spChg chg="add mod">
          <ac:chgData name="Guzman Bozo, Jorge" userId="7b7a28fc-8d52-4259-bff0-8a9d1dc43ec9" providerId="ADAL" clId="{FFA6CA03-3B4A-45F2-A6A5-0E66EE1B1CF3}" dt="2023-06-24T14:36:16.783" v="453" actId="20577"/>
          <ac:spMkLst>
            <pc:docMk/>
            <pc:sldMk cId="762721823" sldId="353"/>
            <ac:spMk id="6" creationId="{6D49C7AC-5805-4E75-F897-C62DE00D780E}"/>
          </ac:spMkLst>
        </pc:spChg>
        <pc:picChg chg="del">
          <ac:chgData name="Guzman Bozo, Jorge" userId="7b7a28fc-8d52-4259-bff0-8a9d1dc43ec9" providerId="ADAL" clId="{FFA6CA03-3B4A-45F2-A6A5-0E66EE1B1CF3}" dt="2023-06-24T14:34:24.304" v="353" actId="478"/>
          <ac:picMkLst>
            <pc:docMk/>
            <pc:sldMk cId="762721823" sldId="353"/>
            <ac:picMk id="5" creationId="{497ECCC6-EFD4-6E2F-0220-DB6B15C2AE77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4:39:48.025" v="508" actId="1036"/>
        <pc:sldMkLst>
          <pc:docMk/>
          <pc:sldMk cId="1089611618" sldId="354"/>
        </pc:sldMkLst>
        <pc:spChg chg="mod">
          <ac:chgData name="Guzman Bozo, Jorge" userId="7b7a28fc-8d52-4259-bff0-8a9d1dc43ec9" providerId="ADAL" clId="{FFA6CA03-3B4A-45F2-A6A5-0E66EE1B1CF3}" dt="2023-06-24T14:36:40.061" v="454"/>
          <ac:spMkLst>
            <pc:docMk/>
            <pc:sldMk cId="1089611618" sldId="354"/>
            <ac:spMk id="2" creationId="{1F11FCC6-3B49-9D46-8B62-80E94C906F0A}"/>
          </ac:spMkLst>
        </pc:spChg>
        <pc:spChg chg="mod">
          <ac:chgData name="Guzman Bozo, Jorge" userId="7b7a28fc-8d52-4259-bff0-8a9d1dc43ec9" providerId="ADAL" clId="{FFA6CA03-3B4A-45F2-A6A5-0E66EE1B1CF3}" dt="2023-06-24T14:39:01.618" v="498" actId="113"/>
          <ac:spMkLst>
            <pc:docMk/>
            <pc:sldMk cId="1089611618" sldId="354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39:10.008" v="499" actId="12"/>
          <ac:spMkLst>
            <pc:docMk/>
            <pc:sldMk cId="1089611618" sldId="354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FA6CA03-3B4A-45F2-A6A5-0E66EE1B1CF3}" dt="2023-06-24T14:38:43.965" v="494" actId="478"/>
          <ac:picMkLst>
            <pc:docMk/>
            <pc:sldMk cId="1089611618" sldId="354"/>
            <ac:picMk id="5" creationId="{497ECCC6-EFD4-6E2F-0220-DB6B15C2AE77}"/>
          </ac:picMkLst>
        </pc:picChg>
        <pc:picChg chg="add mod ord">
          <ac:chgData name="Guzman Bozo, Jorge" userId="7b7a28fc-8d52-4259-bff0-8a9d1dc43ec9" providerId="ADAL" clId="{FFA6CA03-3B4A-45F2-A6A5-0E66EE1B1CF3}" dt="2023-06-24T14:39:48.025" v="508" actId="1036"/>
          <ac:picMkLst>
            <pc:docMk/>
            <pc:sldMk cId="1089611618" sldId="354"/>
            <ac:picMk id="6" creationId="{738F4B73-ACE5-B62F-70CB-39B6F7A1CBF4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4:42:14.772" v="543" actId="1076"/>
        <pc:sldMkLst>
          <pc:docMk/>
          <pc:sldMk cId="989353784" sldId="355"/>
        </pc:sldMkLst>
        <pc:spChg chg="mod">
          <ac:chgData name="Guzman Bozo, Jorge" userId="7b7a28fc-8d52-4259-bff0-8a9d1dc43ec9" providerId="ADAL" clId="{FFA6CA03-3B4A-45F2-A6A5-0E66EE1B1CF3}" dt="2023-06-24T14:41:51.919" v="536" actId="20577"/>
          <ac:spMkLst>
            <pc:docMk/>
            <pc:sldMk cId="989353784" sldId="355"/>
            <ac:spMk id="2" creationId="{1F11FCC6-3B49-9D46-8B62-80E94C906F0A}"/>
          </ac:spMkLst>
        </pc:spChg>
        <pc:spChg chg="mod">
          <ac:chgData name="Guzman Bozo, Jorge" userId="7b7a28fc-8d52-4259-bff0-8a9d1dc43ec9" providerId="ADAL" clId="{FFA6CA03-3B4A-45F2-A6A5-0E66EE1B1CF3}" dt="2023-06-24T14:41:23.763" v="517" actId="20577"/>
          <ac:spMkLst>
            <pc:docMk/>
            <pc:sldMk cId="989353784" sldId="355"/>
            <ac:spMk id="3" creationId="{052FBD23-F91F-13EF-5811-E0CBB6883C5D}"/>
          </ac:spMkLst>
        </pc:spChg>
        <pc:spChg chg="del">
          <ac:chgData name="Guzman Bozo, Jorge" userId="7b7a28fc-8d52-4259-bff0-8a9d1dc43ec9" providerId="ADAL" clId="{FFA6CA03-3B4A-45F2-A6A5-0E66EE1B1CF3}" dt="2023-06-24T14:40:57.814" v="510" actId="478"/>
          <ac:spMkLst>
            <pc:docMk/>
            <pc:sldMk cId="989353784" sldId="355"/>
            <ac:spMk id="4" creationId="{385C8AD2-450C-AF33-1D3E-6773B0BA106F}"/>
          </ac:spMkLst>
        </pc:spChg>
        <pc:spChg chg="add del">
          <ac:chgData name="Guzman Bozo, Jorge" userId="7b7a28fc-8d52-4259-bff0-8a9d1dc43ec9" providerId="ADAL" clId="{FFA6CA03-3B4A-45F2-A6A5-0E66EE1B1CF3}" dt="2023-06-24T14:41:03.483" v="512" actId="22"/>
          <ac:spMkLst>
            <pc:docMk/>
            <pc:sldMk cId="989353784" sldId="355"/>
            <ac:spMk id="7" creationId="{1B2CC975-A1F6-D93D-0039-468E9193DED2}"/>
          </ac:spMkLst>
        </pc:spChg>
        <pc:picChg chg="del">
          <ac:chgData name="Guzman Bozo, Jorge" userId="7b7a28fc-8d52-4259-bff0-8a9d1dc43ec9" providerId="ADAL" clId="{FFA6CA03-3B4A-45F2-A6A5-0E66EE1B1CF3}" dt="2023-06-24T14:40:55.841" v="509" actId="478"/>
          <ac:picMkLst>
            <pc:docMk/>
            <pc:sldMk cId="989353784" sldId="355"/>
            <ac:picMk id="5" creationId="{497ECCC6-EFD4-6E2F-0220-DB6B15C2AE77}"/>
          </ac:picMkLst>
        </pc:picChg>
        <pc:picChg chg="add mod">
          <ac:chgData name="Guzman Bozo, Jorge" userId="7b7a28fc-8d52-4259-bff0-8a9d1dc43ec9" providerId="ADAL" clId="{FFA6CA03-3B4A-45F2-A6A5-0E66EE1B1CF3}" dt="2023-06-24T14:42:14.772" v="543" actId="1076"/>
          <ac:picMkLst>
            <pc:docMk/>
            <pc:sldMk cId="989353784" sldId="355"/>
            <ac:picMk id="8" creationId="{DD2BADD0-5A6F-A3D4-218C-351BDD1C99CA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4:44:48.360" v="573" actId="1035"/>
        <pc:sldMkLst>
          <pc:docMk/>
          <pc:sldMk cId="2913040335" sldId="356"/>
        </pc:sldMkLst>
        <pc:spChg chg="mod">
          <ac:chgData name="Guzman Bozo, Jorge" userId="7b7a28fc-8d52-4259-bff0-8a9d1dc43ec9" providerId="ADAL" clId="{FFA6CA03-3B4A-45F2-A6A5-0E66EE1B1CF3}" dt="2023-06-24T14:42:45.831" v="548" actId="6549"/>
          <ac:spMkLst>
            <pc:docMk/>
            <pc:sldMk cId="2913040335" sldId="356"/>
            <ac:spMk id="3" creationId="{052FBD23-F91F-13EF-5811-E0CBB6883C5D}"/>
          </ac:spMkLst>
        </pc:spChg>
        <pc:graphicFrameChg chg="add del mod">
          <ac:chgData name="Guzman Bozo, Jorge" userId="7b7a28fc-8d52-4259-bff0-8a9d1dc43ec9" providerId="ADAL" clId="{FFA6CA03-3B4A-45F2-A6A5-0E66EE1B1CF3}" dt="2023-06-24T14:42:33.975" v="546"/>
          <ac:graphicFrameMkLst>
            <pc:docMk/>
            <pc:sldMk cId="2913040335" sldId="356"/>
            <ac:graphicFrameMk id="4" creationId="{80C95B86-B47D-4AEC-1F63-10B85CA1B1CB}"/>
          </ac:graphicFrameMkLst>
        </pc:graphicFrameChg>
        <pc:graphicFrameChg chg="add mod modGraphic">
          <ac:chgData name="Guzman Bozo, Jorge" userId="7b7a28fc-8d52-4259-bff0-8a9d1dc43ec9" providerId="ADAL" clId="{FFA6CA03-3B4A-45F2-A6A5-0E66EE1B1CF3}" dt="2023-06-24T14:44:48.360" v="573" actId="1035"/>
          <ac:graphicFrameMkLst>
            <pc:docMk/>
            <pc:sldMk cId="2913040335" sldId="356"/>
            <ac:graphicFrameMk id="5" creationId="{509D8563-F7D9-957C-FF51-285F0E261042}"/>
          </ac:graphicFrameMkLst>
        </pc:graphicFrameChg>
        <pc:picChg chg="del">
          <ac:chgData name="Guzman Bozo, Jorge" userId="7b7a28fc-8d52-4259-bff0-8a9d1dc43ec9" providerId="ADAL" clId="{FFA6CA03-3B4A-45F2-A6A5-0E66EE1B1CF3}" dt="2023-06-24T14:42:36.579" v="547" actId="478"/>
          <ac:picMkLst>
            <pc:docMk/>
            <pc:sldMk cId="2913040335" sldId="356"/>
            <ac:picMk id="8" creationId="{DD2BADD0-5A6F-A3D4-218C-351BDD1C99CA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4:50:31.606" v="586" actId="207"/>
        <pc:sldMkLst>
          <pc:docMk/>
          <pc:sldMk cId="3861044462" sldId="357"/>
        </pc:sldMkLst>
        <pc:spChg chg="mod">
          <ac:chgData name="Guzman Bozo, Jorge" userId="7b7a28fc-8d52-4259-bff0-8a9d1dc43ec9" providerId="ADAL" clId="{FFA6CA03-3B4A-45F2-A6A5-0E66EE1B1CF3}" dt="2023-06-24T14:45:56.271" v="583" actId="403"/>
          <ac:spMkLst>
            <pc:docMk/>
            <pc:sldMk cId="3861044462" sldId="357"/>
            <ac:spMk id="6" creationId="{2E4F0849-321D-FE47-4FB1-0455A5B150A6}"/>
          </ac:spMkLst>
        </pc:spChg>
        <pc:spChg chg="mod">
          <ac:chgData name="Guzman Bozo, Jorge" userId="7b7a28fc-8d52-4259-bff0-8a9d1dc43ec9" providerId="ADAL" clId="{FFA6CA03-3B4A-45F2-A6A5-0E66EE1B1CF3}" dt="2023-06-24T14:45:56.271" v="583" actId="403"/>
          <ac:spMkLst>
            <pc:docMk/>
            <pc:sldMk cId="3861044462" sldId="357"/>
            <ac:spMk id="7" creationId="{2AD6BABB-554A-FCA0-770B-8129044F43D2}"/>
          </ac:spMkLst>
        </pc:spChg>
        <pc:spChg chg="mod">
          <ac:chgData name="Guzman Bozo, Jorge" userId="7b7a28fc-8d52-4259-bff0-8a9d1dc43ec9" providerId="ADAL" clId="{FFA6CA03-3B4A-45F2-A6A5-0E66EE1B1CF3}" dt="2023-06-24T14:45:56.271" v="583" actId="403"/>
          <ac:spMkLst>
            <pc:docMk/>
            <pc:sldMk cId="3861044462" sldId="357"/>
            <ac:spMk id="8" creationId="{49BBE039-20DC-9582-8CF4-AD61561D80C9}"/>
          </ac:spMkLst>
        </pc:spChg>
        <pc:spChg chg="mod">
          <ac:chgData name="Guzman Bozo, Jorge" userId="7b7a28fc-8d52-4259-bff0-8a9d1dc43ec9" providerId="ADAL" clId="{FFA6CA03-3B4A-45F2-A6A5-0E66EE1B1CF3}" dt="2023-06-24T14:45:56.271" v="583" actId="403"/>
          <ac:spMkLst>
            <pc:docMk/>
            <pc:sldMk cId="3861044462" sldId="357"/>
            <ac:spMk id="9" creationId="{EDFC5695-C937-8646-42C2-8801ECA04619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0" creationId="{A6CA39BC-905A-2C3F-4311-B2DA2F1CD667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1" creationId="{34948275-2260-DFAB-A529-544CDD7FFF31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2" creationId="{A5E1FDFB-A188-7A35-BBD0-21222E437680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3" creationId="{E8BE034B-4893-A501-60F3-BD37127C6D9D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4" creationId="{91F7E7DB-32A5-2DDE-93D6-25EA61A68DE0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5" creationId="{79FCA08B-2CDA-C25B-F111-B6ED46C20A46}"/>
          </ac:spMkLst>
        </pc:spChg>
        <pc:grpChg chg="add mod">
          <ac:chgData name="Guzman Bozo, Jorge" userId="7b7a28fc-8d52-4259-bff0-8a9d1dc43ec9" providerId="ADAL" clId="{FFA6CA03-3B4A-45F2-A6A5-0E66EE1B1CF3}" dt="2023-06-24T14:45:48.421" v="579" actId="14100"/>
          <ac:grpSpMkLst>
            <pc:docMk/>
            <pc:sldMk cId="3861044462" sldId="357"/>
            <ac:grpSpMk id="4" creationId="{781A0498-8F03-9A79-34BB-0FB9634A2AA3}"/>
          </ac:grpSpMkLst>
        </pc:grpChg>
        <pc:graphicFrameChg chg="del">
          <ac:chgData name="Guzman Bozo, Jorge" userId="7b7a28fc-8d52-4259-bff0-8a9d1dc43ec9" providerId="ADAL" clId="{FFA6CA03-3B4A-45F2-A6A5-0E66EE1B1CF3}" dt="2023-06-24T14:45:32.561" v="576" actId="478"/>
          <ac:graphicFrameMkLst>
            <pc:docMk/>
            <pc:sldMk cId="3861044462" sldId="357"/>
            <ac:graphicFrameMk id="5" creationId="{509D8563-F7D9-957C-FF51-285F0E261042}"/>
          </ac:graphicFrameMkLst>
        </pc:graphicFrameChg>
      </pc:sldChg>
      <pc:sldChg chg="delSp modSp add mod ord">
        <pc:chgData name="Guzman Bozo, Jorge" userId="7b7a28fc-8d52-4259-bff0-8a9d1dc43ec9" providerId="ADAL" clId="{FFA6CA03-3B4A-45F2-A6A5-0E66EE1B1CF3}" dt="2023-06-24T14:56:11.704" v="595" actId="6549"/>
        <pc:sldMkLst>
          <pc:docMk/>
          <pc:sldMk cId="3921951611" sldId="358"/>
        </pc:sldMkLst>
        <pc:spChg chg="del">
          <ac:chgData name="Guzman Bozo, Jorge" userId="7b7a28fc-8d52-4259-bff0-8a9d1dc43ec9" providerId="ADAL" clId="{FFA6CA03-3B4A-45F2-A6A5-0E66EE1B1CF3}" dt="2023-06-24T14:56:06.124" v="593" actId="478"/>
          <ac:spMkLst>
            <pc:docMk/>
            <pc:sldMk cId="3921951611" sldId="358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56:11.704" v="595" actId="6549"/>
          <ac:spMkLst>
            <pc:docMk/>
            <pc:sldMk cId="3921951611" sldId="358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FA6CA03-3B4A-45F2-A6A5-0E66EE1B1CF3}" dt="2023-06-24T14:55:49.623" v="591" actId="478"/>
          <ac:picMkLst>
            <pc:docMk/>
            <pc:sldMk cId="3921951611" sldId="358"/>
            <ac:picMk id="6" creationId="{738F4B73-ACE5-B62F-70CB-39B6F7A1CBF4}"/>
          </ac:picMkLst>
        </pc:picChg>
      </pc:sldChg>
      <pc:sldChg chg="addSp modSp add mod ord">
        <pc:chgData name="Guzman Bozo, Jorge" userId="7b7a28fc-8d52-4259-bff0-8a9d1dc43ec9" providerId="ADAL" clId="{FFA6CA03-3B4A-45F2-A6A5-0E66EE1B1CF3}" dt="2023-06-24T15:12:19.761" v="664" actId="123"/>
        <pc:sldMkLst>
          <pc:docMk/>
          <pc:sldMk cId="2854895920" sldId="359"/>
        </pc:sldMkLst>
        <pc:spChg chg="mod">
          <ac:chgData name="Guzman Bozo, Jorge" userId="7b7a28fc-8d52-4259-bff0-8a9d1dc43ec9" providerId="ADAL" clId="{FFA6CA03-3B4A-45F2-A6A5-0E66EE1B1CF3}" dt="2023-06-24T15:11:42.298" v="656" actId="20577"/>
          <ac:spMkLst>
            <pc:docMk/>
            <pc:sldMk cId="2854895920" sldId="359"/>
            <ac:spMk id="2" creationId="{1F11FCC6-3B49-9D46-8B62-80E94C906F0A}"/>
          </ac:spMkLst>
        </pc:spChg>
        <pc:spChg chg="mod">
          <ac:chgData name="Guzman Bozo, Jorge" userId="7b7a28fc-8d52-4259-bff0-8a9d1dc43ec9" providerId="ADAL" clId="{FFA6CA03-3B4A-45F2-A6A5-0E66EE1B1CF3}" dt="2023-06-24T15:12:19.761" v="664" actId="123"/>
          <ac:spMkLst>
            <pc:docMk/>
            <pc:sldMk cId="2854895920" sldId="359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FFA6CA03-3B4A-45F2-A6A5-0E66EE1B1CF3}" dt="2023-06-24T15:12:01.134" v="662" actId="1076"/>
          <ac:picMkLst>
            <pc:docMk/>
            <pc:sldMk cId="2854895920" sldId="359"/>
            <ac:picMk id="3" creationId="{1696F849-D02A-5505-369B-F33D887B4AF4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5:17:14.582" v="683" actId="14100"/>
        <pc:sldMkLst>
          <pc:docMk/>
          <pc:sldMk cId="909007234" sldId="360"/>
        </pc:sldMkLst>
        <pc:spChg chg="mod">
          <ac:chgData name="Guzman Bozo, Jorge" userId="7b7a28fc-8d52-4259-bff0-8a9d1dc43ec9" providerId="ADAL" clId="{FFA6CA03-3B4A-45F2-A6A5-0E66EE1B1CF3}" dt="2023-06-24T15:14:34.141" v="668" actId="33524"/>
          <ac:spMkLst>
            <pc:docMk/>
            <pc:sldMk cId="909007234" sldId="360"/>
            <ac:spMk id="4" creationId="{385C8AD2-450C-AF33-1D3E-6773B0BA106F}"/>
          </ac:spMkLst>
        </pc:spChg>
        <pc:spChg chg="add mod">
          <ac:chgData name="Guzman Bozo, Jorge" userId="7b7a28fc-8d52-4259-bff0-8a9d1dc43ec9" providerId="ADAL" clId="{FFA6CA03-3B4A-45F2-A6A5-0E66EE1B1CF3}" dt="2023-06-24T15:17:14.582" v="683" actId="14100"/>
          <ac:spMkLst>
            <pc:docMk/>
            <pc:sldMk cId="909007234" sldId="360"/>
            <ac:spMk id="6" creationId="{BC20C46B-88DC-08CE-815A-69F8CA85C673}"/>
          </ac:spMkLst>
        </pc:spChg>
        <pc:picChg chg="del">
          <ac:chgData name="Guzman Bozo, Jorge" userId="7b7a28fc-8d52-4259-bff0-8a9d1dc43ec9" providerId="ADAL" clId="{FFA6CA03-3B4A-45F2-A6A5-0E66EE1B1CF3}" dt="2023-06-24T15:14:27.115" v="667" actId="478"/>
          <ac:picMkLst>
            <pc:docMk/>
            <pc:sldMk cId="909007234" sldId="360"/>
            <ac:picMk id="3" creationId="{1696F849-D02A-5505-369B-F33D887B4AF4}"/>
          </ac:picMkLst>
        </pc:picChg>
        <pc:picChg chg="add mod">
          <ac:chgData name="Guzman Bozo, Jorge" userId="7b7a28fc-8d52-4259-bff0-8a9d1dc43ec9" providerId="ADAL" clId="{FFA6CA03-3B4A-45F2-A6A5-0E66EE1B1CF3}" dt="2023-06-24T15:16:04.574" v="673" actId="1076"/>
          <ac:picMkLst>
            <pc:docMk/>
            <pc:sldMk cId="909007234" sldId="360"/>
            <ac:picMk id="5" creationId="{C1638D13-421B-083C-F8F6-C3725DE79886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5:19:08.171" v="699" actId="113"/>
        <pc:sldMkLst>
          <pc:docMk/>
          <pc:sldMk cId="222608391" sldId="361"/>
        </pc:sldMkLst>
        <pc:spChg chg="mod">
          <ac:chgData name="Guzman Bozo, Jorge" userId="7b7a28fc-8d52-4259-bff0-8a9d1dc43ec9" providerId="ADAL" clId="{FFA6CA03-3B4A-45F2-A6A5-0E66EE1B1CF3}" dt="2023-06-24T15:19:08.171" v="699" actId="113"/>
          <ac:spMkLst>
            <pc:docMk/>
            <pc:sldMk cId="222608391" sldId="361"/>
            <ac:spMk id="4" creationId="{385C8AD2-450C-AF33-1D3E-6773B0BA106F}"/>
          </ac:spMkLst>
        </pc:spChg>
        <pc:spChg chg="del">
          <ac:chgData name="Guzman Bozo, Jorge" userId="7b7a28fc-8d52-4259-bff0-8a9d1dc43ec9" providerId="ADAL" clId="{FFA6CA03-3B4A-45F2-A6A5-0E66EE1B1CF3}" dt="2023-06-24T15:17:48.832" v="688" actId="478"/>
          <ac:spMkLst>
            <pc:docMk/>
            <pc:sldMk cId="222608391" sldId="361"/>
            <ac:spMk id="6" creationId="{BC20C46B-88DC-08CE-815A-69F8CA85C673}"/>
          </ac:spMkLst>
        </pc:spChg>
        <pc:picChg chg="add mod modCrop">
          <ac:chgData name="Guzman Bozo, Jorge" userId="7b7a28fc-8d52-4259-bff0-8a9d1dc43ec9" providerId="ADAL" clId="{FFA6CA03-3B4A-45F2-A6A5-0E66EE1B1CF3}" dt="2023-06-24T15:18:49.654" v="698" actId="1076"/>
          <ac:picMkLst>
            <pc:docMk/>
            <pc:sldMk cId="222608391" sldId="361"/>
            <ac:picMk id="3" creationId="{12A37E23-3863-CA97-20F0-765CBD135889}"/>
          </ac:picMkLst>
        </pc:picChg>
        <pc:picChg chg="del">
          <ac:chgData name="Guzman Bozo, Jorge" userId="7b7a28fc-8d52-4259-bff0-8a9d1dc43ec9" providerId="ADAL" clId="{FFA6CA03-3B4A-45F2-A6A5-0E66EE1B1CF3}" dt="2023-06-24T15:17:31.605" v="685" actId="478"/>
          <ac:picMkLst>
            <pc:docMk/>
            <pc:sldMk cId="222608391" sldId="361"/>
            <ac:picMk id="5" creationId="{C1638D13-421B-083C-F8F6-C3725DE79886}"/>
          </ac:picMkLst>
        </pc:picChg>
      </pc:sldChg>
      <pc:sldChg chg="add ord">
        <pc:chgData name="Guzman Bozo, Jorge" userId="7b7a28fc-8d52-4259-bff0-8a9d1dc43ec9" providerId="ADAL" clId="{FFA6CA03-3B4A-45F2-A6A5-0E66EE1B1CF3}" dt="2023-06-24T15:21:18.538" v="724"/>
        <pc:sldMkLst>
          <pc:docMk/>
          <pc:sldMk cId="3273388939" sldId="362"/>
        </pc:sldMkLst>
      </pc:sldChg>
    </pc:docChg>
  </pc:docChgLst>
  <pc:docChgLst>
    <pc:chgData name="Guzman Bozo, Jorge" userId="7b7a28fc-8d52-4259-bff0-8a9d1dc43ec9" providerId="ADAL" clId="{890EB73C-675A-447B-8598-D7048A34FEBC}"/>
    <pc:docChg chg="undo custSel addSld delSld modSld sldOrd">
      <pc:chgData name="Guzman Bozo, Jorge" userId="7b7a28fc-8d52-4259-bff0-8a9d1dc43ec9" providerId="ADAL" clId="{890EB73C-675A-447B-8598-D7048A34FEBC}" dt="2023-06-30T15:42:13.069" v="1095" actId="113"/>
      <pc:docMkLst>
        <pc:docMk/>
      </pc:docMkLst>
      <pc:sldChg chg="modSp mod">
        <pc:chgData name="Guzman Bozo, Jorge" userId="7b7a28fc-8d52-4259-bff0-8a9d1dc43ec9" providerId="ADAL" clId="{890EB73C-675A-447B-8598-D7048A34FEBC}" dt="2023-06-27T23:19:52.116" v="3" actId="20577"/>
        <pc:sldMkLst>
          <pc:docMk/>
          <pc:sldMk cId="3642932644" sldId="261"/>
        </pc:sldMkLst>
        <pc:spChg chg="mod">
          <ac:chgData name="Guzman Bozo, Jorge" userId="7b7a28fc-8d52-4259-bff0-8a9d1dc43ec9" providerId="ADAL" clId="{890EB73C-675A-447B-8598-D7048A34FEBC}" dt="2023-06-27T23:19:52.116" v="3" actId="20577"/>
          <ac:spMkLst>
            <pc:docMk/>
            <pc:sldMk cId="3642932644" sldId="261"/>
            <ac:spMk id="2" creationId="{9570841C-0ACF-DE6F-43AC-3E3396A2923B}"/>
          </ac:spMkLst>
        </pc:spChg>
      </pc:sldChg>
      <pc:sldChg chg="delSp modSp mod">
        <pc:chgData name="Guzman Bozo, Jorge" userId="7b7a28fc-8d52-4259-bff0-8a9d1dc43ec9" providerId="ADAL" clId="{890EB73C-675A-447B-8598-D7048A34FEBC}" dt="2023-06-27T23:27:40.607" v="139" actId="121"/>
        <pc:sldMkLst>
          <pc:docMk/>
          <pc:sldMk cId="2257653637" sldId="270"/>
        </pc:sldMkLst>
        <pc:spChg chg="del mod">
          <ac:chgData name="Guzman Bozo, Jorge" userId="7b7a28fc-8d52-4259-bff0-8a9d1dc43ec9" providerId="ADAL" clId="{890EB73C-675A-447B-8598-D7048A34FEBC}" dt="2023-06-27T23:27:32.851" v="137" actId="478"/>
          <ac:spMkLst>
            <pc:docMk/>
            <pc:sldMk cId="2257653637" sldId="270"/>
            <ac:spMk id="2" creationId="{C8025BEF-C6CB-D142-BFA0-F95C5E30AC13}"/>
          </ac:spMkLst>
        </pc:spChg>
        <pc:spChg chg="mod">
          <ac:chgData name="Guzman Bozo, Jorge" userId="7b7a28fc-8d52-4259-bff0-8a9d1dc43ec9" providerId="ADAL" clId="{890EB73C-675A-447B-8598-D7048A34FEBC}" dt="2023-06-27T23:27:40.607" v="139" actId="121"/>
          <ac:spMkLst>
            <pc:docMk/>
            <pc:sldMk cId="2257653637" sldId="270"/>
            <ac:spMk id="4" creationId="{8B7ACE31-74A9-95B3-1599-372FB822D0E6}"/>
          </ac:spMkLst>
        </pc:spChg>
      </pc:sldChg>
      <pc:sldChg chg="modSp mod">
        <pc:chgData name="Guzman Bozo, Jorge" userId="7b7a28fc-8d52-4259-bff0-8a9d1dc43ec9" providerId="ADAL" clId="{890EB73C-675A-447B-8598-D7048A34FEBC}" dt="2023-06-27T23:28:40.062" v="161" actId="207"/>
        <pc:sldMkLst>
          <pc:docMk/>
          <pc:sldMk cId="1520246413" sldId="332"/>
        </pc:sldMkLst>
        <pc:spChg chg="mod">
          <ac:chgData name="Guzman Bozo, Jorge" userId="7b7a28fc-8d52-4259-bff0-8a9d1dc43ec9" providerId="ADAL" clId="{890EB73C-675A-447B-8598-D7048A34FEBC}" dt="2023-06-27T23:28:36.455" v="160" actId="207"/>
          <ac:spMkLst>
            <pc:docMk/>
            <pc:sldMk cId="1520246413" sldId="332"/>
            <ac:spMk id="2" creationId="{E07D15BE-E3B2-F743-9878-F149B7D92C0C}"/>
          </ac:spMkLst>
        </pc:spChg>
        <pc:spChg chg="mod">
          <ac:chgData name="Guzman Bozo, Jorge" userId="7b7a28fc-8d52-4259-bff0-8a9d1dc43ec9" providerId="ADAL" clId="{890EB73C-675A-447B-8598-D7048A34FEBC}" dt="2023-06-27T23:28:40.062" v="161" actId="207"/>
          <ac:spMkLst>
            <pc:docMk/>
            <pc:sldMk cId="1520246413" sldId="332"/>
            <ac:spMk id="3" creationId="{9224DE7A-4464-F54B-B074-7663E7D43917}"/>
          </ac:spMkLst>
        </pc:spChg>
      </pc:sldChg>
      <pc:sldChg chg="addSp delSp modSp mod">
        <pc:chgData name="Guzman Bozo, Jorge" userId="7b7a28fc-8d52-4259-bff0-8a9d1dc43ec9" providerId="ADAL" clId="{890EB73C-675A-447B-8598-D7048A34FEBC}" dt="2023-06-28T01:45:45.737" v="1012"/>
        <pc:sldMkLst>
          <pc:docMk/>
          <pc:sldMk cId="3979444189" sldId="337"/>
        </pc:sldMkLst>
        <pc:spChg chg="add del mod">
          <ac:chgData name="Guzman Bozo, Jorge" userId="7b7a28fc-8d52-4259-bff0-8a9d1dc43ec9" providerId="ADAL" clId="{890EB73C-675A-447B-8598-D7048A34FEBC}" dt="2023-06-28T01:45:45.737" v="1012"/>
          <ac:spMkLst>
            <pc:docMk/>
            <pc:sldMk cId="3979444189" sldId="337"/>
            <ac:spMk id="2" creationId="{7CEDB595-9169-4FD9-C9AF-326BFF9C3B06}"/>
          </ac:spMkLst>
        </pc:spChg>
        <pc:spChg chg="add del mod">
          <ac:chgData name="Guzman Bozo, Jorge" userId="7b7a28fc-8d52-4259-bff0-8a9d1dc43ec9" providerId="ADAL" clId="{890EB73C-675A-447B-8598-D7048A34FEBC}" dt="2023-06-28T01:45:45.737" v="1012"/>
          <ac:spMkLst>
            <pc:docMk/>
            <pc:sldMk cId="3979444189" sldId="337"/>
            <ac:spMk id="4" creationId="{DC9B0BD0-2BF1-1C08-A312-A49E810D35B5}"/>
          </ac:spMkLst>
        </pc:spChg>
        <pc:spChg chg="mod">
          <ac:chgData name="Guzman Bozo, Jorge" userId="7b7a28fc-8d52-4259-bff0-8a9d1dc43ec9" providerId="ADAL" clId="{890EB73C-675A-447B-8598-D7048A34FEBC}" dt="2023-06-27T23:23:47.463" v="49" actId="20577"/>
          <ac:spMkLst>
            <pc:docMk/>
            <pc:sldMk cId="3979444189" sldId="337"/>
            <ac:spMk id="12" creationId="{BB375BB0-38DE-5947-A049-E37CBB392147}"/>
          </ac:spMkLst>
        </pc:spChg>
        <pc:spChg chg="mod">
          <ac:chgData name="Guzman Bozo, Jorge" userId="7b7a28fc-8d52-4259-bff0-8a9d1dc43ec9" providerId="ADAL" clId="{890EB73C-675A-447B-8598-D7048A34FEBC}" dt="2023-06-27T23:24:00.024" v="57" actId="20577"/>
          <ac:spMkLst>
            <pc:docMk/>
            <pc:sldMk cId="3979444189" sldId="337"/>
            <ac:spMk id="16" creationId="{5AD2299A-27D1-AA45-A043-C0D64B734853}"/>
          </ac:spMkLst>
        </pc:spChg>
        <pc:spChg chg="mod">
          <ac:chgData name="Guzman Bozo, Jorge" userId="7b7a28fc-8d52-4259-bff0-8a9d1dc43ec9" providerId="ADAL" clId="{890EB73C-675A-447B-8598-D7048A34FEBC}" dt="2023-06-28T00:01:32.120" v="248" actId="20577"/>
          <ac:spMkLst>
            <pc:docMk/>
            <pc:sldMk cId="3979444189" sldId="337"/>
            <ac:spMk id="21" creationId="{325E44F9-8B81-FD43-8DCF-00283585DD6D}"/>
          </ac:spMkLst>
        </pc:spChg>
      </pc:sldChg>
      <pc:sldChg chg="addSp delSp modSp del mod ord">
        <pc:chgData name="Guzman Bozo, Jorge" userId="7b7a28fc-8d52-4259-bff0-8a9d1dc43ec9" providerId="ADAL" clId="{890EB73C-675A-447B-8598-D7048A34FEBC}" dt="2023-06-28T01:47:44.503" v="1090" actId="47"/>
        <pc:sldMkLst>
          <pc:docMk/>
          <pc:sldMk cId="214962392" sldId="339"/>
        </pc:sldMkLst>
        <pc:spChg chg="mod">
          <ac:chgData name="Guzman Bozo, Jorge" userId="7b7a28fc-8d52-4259-bff0-8a9d1dc43ec9" providerId="ADAL" clId="{890EB73C-675A-447B-8598-D7048A34FEBC}" dt="2023-06-28T01:46:34.914" v="1087" actId="20577"/>
          <ac:spMkLst>
            <pc:docMk/>
            <pc:sldMk cId="214962392" sldId="339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7T23:42:08.578" v="189" actId="123"/>
          <ac:spMkLst>
            <pc:docMk/>
            <pc:sldMk cId="214962392" sldId="339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22:26.019" v="357" actId="14100"/>
          <ac:spMkLst>
            <pc:docMk/>
            <pc:sldMk cId="214962392" sldId="339"/>
            <ac:spMk id="4" creationId="{385C8AD2-450C-AF33-1D3E-6773B0BA106F}"/>
          </ac:spMkLst>
        </pc:spChg>
        <pc:picChg chg="del mod">
          <ac:chgData name="Guzman Bozo, Jorge" userId="7b7a28fc-8d52-4259-bff0-8a9d1dc43ec9" providerId="ADAL" clId="{890EB73C-675A-447B-8598-D7048A34FEBC}" dt="2023-06-27T23:44:59.842" v="192" actId="478"/>
          <ac:picMkLst>
            <pc:docMk/>
            <pc:sldMk cId="214962392" sldId="339"/>
            <ac:picMk id="5" creationId="{497ECCC6-EFD4-6E2F-0220-DB6B15C2AE77}"/>
          </ac:picMkLst>
        </pc:picChg>
        <pc:picChg chg="add mod">
          <ac:chgData name="Guzman Bozo, Jorge" userId="7b7a28fc-8d52-4259-bff0-8a9d1dc43ec9" providerId="ADAL" clId="{890EB73C-675A-447B-8598-D7048A34FEBC}" dt="2023-06-28T00:22:28.408" v="358" actId="1076"/>
          <ac:picMkLst>
            <pc:docMk/>
            <pc:sldMk cId="214962392" sldId="339"/>
            <ac:picMk id="6" creationId="{F2C30E53-46E6-8EB5-08AF-C8133A275A67}"/>
          </ac:picMkLst>
        </pc:picChg>
      </pc:sldChg>
      <pc:sldChg chg="modSp mod">
        <pc:chgData name="Guzman Bozo, Jorge" userId="7b7a28fc-8d52-4259-bff0-8a9d1dc43ec9" providerId="ADAL" clId="{890EB73C-675A-447B-8598-D7048A34FEBC}" dt="2023-06-28T00:02:04.437" v="259" actId="121"/>
        <pc:sldMkLst>
          <pc:docMk/>
          <pc:sldMk cId="3117571071" sldId="344"/>
        </pc:sldMkLst>
        <pc:spChg chg="mod">
          <ac:chgData name="Guzman Bozo, Jorge" userId="7b7a28fc-8d52-4259-bff0-8a9d1dc43ec9" providerId="ADAL" clId="{890EB73C-675A-447B-8598-D7048A34FEBC}" dt="2023-06-28T00:02:04.437" v="259" actId="121"/>
          <ac:spMkLst>
            <pc:docMk/>
            <pc:sldMk cId="3117571071" sldId="344"/>
            <ac:spMk id="3" creationId="{87A9F761-F66D-564C-A85F-5D24B1E7B998}"/>
          </ac:spMkLst>
        </pc:spChg>
      </pc:sldChg>
      <pc:sldChg chg="del">
        <pc:chgData name="Guzman Bozo, Jorge" userId="7b7a28fc-8d52-4259-bff0-8a9d1dc43ec9" providerId="ADAL" clId="{890EB73C-675A-447B-8598-D7048A34FEBC}" dt="2023-06-27T23:27:02.792" v="130" actId="47"/>
        <pc:sldMkLst>
          <pc:docMk/>
          <pc:sldMk cId="1944698348" sldId="346"/>
        </pc:sldMkLst>
      </pc:sldChg>
      <pc:sldChg chg="del">
        <pc:chgData name="Guzman Bozo, Jorge" userId="7b7a28fc-8d52-4259-bff0-8a9d1dc43ec9" providerId="ADAL" clId="{890EB73C-675A-447B-8598-D7048A34FEBC}" dt="2023-06-27T23:27:03.700" v="131" actId="47"/>
        <pc:sldMkLst>
          <pc:docMk/>
          <pc:sldMk cId="1299411710" sldId="347"/>
        </pc:sldMkLst>
      </pc:sldChg>
      <pc:sldChg chg="del">
        <pc:chgData name="Guzman Bozo, Jorge" userId="7b7a28fc-8d52-4259-bff0-8a9d1dc43ec9" providerId="ADAL" clId="{890EB73C-675A-447B-8598-D7048A34FEBC}" dt="2023-06-27T23:27:04.489" v="132" actId="47"/>
        <pc:sldMkLst>
          <pc:docMk/>
          <pc:sldMk cId="1043201553" sldId="349"/>
        </pc:sldMkLst>
      </pc:sldChg>
      <pc:sldChg chg="del">
        <pc:chgData name="Guzman Bozo, Jorge" userId="7b7a28fc-8d52-4259-bff0-8a9d1dc43ec9" providerId="ADAL" clId="{890EB73C-675A-447B-8598-D7048A34FEBC}" dt="2023-06-27T23:27:08.421" v="133" actId="47"/>
        <pc:sldMkLst>
          <pc:docMk/>
          <pc:sldMk cId="3579523110" sldId="350"/>
        </pc:sldMkLst>
      </pc:sldChg>
      <pc:sldChg chg="del">
        <pc:chgData name="Guzman Bozo, Jorge" userId="7b7a28fc-8d52-4259-bff0-8a9d1dc43ec9" providerId="ADAL" clId="{890EB73C-675A-447B-8598-D7048A34FEBC}" dt="2023-06-27T23:27:12.034" v="134" actId="47"/>
        <pc:sldMkLst>
          <pc:docMk/>
          <pc:sldMk cId="1854663312" sldId="351"/>
        </pc:sldMkLst>
      </pc:sldChg>
      <pc:sldChg chg="addSp modSp mod">
        <pc:chgData name="Guzman Bozo, Jorge" userId="7b7a28fc-8d52-4259-bff0-8a9d1dc43ec9" providerId="ADAL" clId="{890EB73C-675A-447B-8598-D7048A34FEBC}" dt="2023-06-28T00:17:49.969" v="317" actId="14100"/>
        <pc:sldMkLst>
          <pc:docMk/>
          <pc:sldMk cId="762721823" sldId="353"/>
        </pc:sldMkLst>
        <pc:spChg chg="mod">
          <ac:chgData name="Guzman Bozo, Jorge" userId="7b7a28fc-8d52-4259-bff0-8a9d1dc43ec9" providerId="ADAL" clId="{890EB73C-675A-447B-8598-D7048A34FEBC}" dt="2023-06-27T23:29:35.623" v="172"/>
          <ac:spMkLst>
            <pc:docMk/>
            <pc:sldMk cId="762721823" sldId="353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8T00:13:26.624" v="310" actId="14100"/>
          <ac:spMkLst>
            <pc:docMk/>
            <pc:sldMk cId="762721823" sldId="353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17:49.969" v="317" actId="14100"/>
          <ac:spMkLst>
            <pc:docMk/>
            <pc:sldMk cId="762721823" sldId="353"/>
            <ac:spMk id="4" creationId="{385C8AD2-450C-AF33-1D3E-6773B0BA106F}"/>
          </ac:spMkLst>
        </pc:spChg>
        <pc:spChg chg="mod">
          <ac:chgData name="Guzman Bozo, Jorge" userId="7b7a28fc-8d52-4259-bff0-8a9d1dc43ec9" providerId="ADAL" clId="{890EB73C-675A-447B-8598-D7048A34FEBC}" dt="2023-06-28T00:13:22.974" v="309" actId="1076"/>
          <ac:spMkLst>
            <pc:docMk/>
            <pc:sldMk cId="762721823" sldId="353"/>
            <ac:spMk id="6" creationId="{6D49C7AC-5805-4E75-F897-C62DE00D780E}"/>
          </ac:spMkLst>
        </pc:spChg>
        <pc:picChg chg="add mod ord">
          <ac:chgData name="Guzman Bozo, Jorge" userId="7b7a28fc-8d52-4259-bff0-8a9d1dc43ec9" providerId="ADAL" clId="{890EB73C-675A-447B-8598-D7048A34FEBC}" dt="2023-06-28T00:17:44.942" v="316" actId="1076"/>
          <ac:picMkLst>
            <pc:docMk/>
            <pc:sldMk cId="762721823" sldId="353"/>
            <ac:picMk id="7" creationId="{DF619D43-477F-3B80-FBDF-BEA0369F3290}"/>
          </ac:picMkLst>
        </pc:picChg>
      </pc:sldChg>
      <pc:sldChg chg="del">
        <pc:chgData name="Guzman Bozo, Jorge" userId="7b7a28fc-8d52-4259-bff0-8a9d1dc43ec9" providerId="ADAL" clId="{890EB73C-675A-447B-8598-D7048A34FEBC}" dt="2023-06-27T23:29:21.633" v="170" actId="47"/>
        <pc:sldMkLst>
          <pc:docMk/>
          <pc:sldMk cId="1089611618" sldId="354"/>
        </pc:sldMkLst>
      </pc:sldChg>
      <pc:sldChg chg="del">
        <pc:chgData name="Guzman Bozo, Jorge" userId="7b7a28fc-8d52-4259-bff0-8a9d1dc43ec9" providerId="ADAL" clId="{890EB73C-675A-447B-8598-D7048A34FEBC}" dt="2023-06-27T23:29:22.179" v="171" actId="47"/>
        <pc:sldMkLst>
          <pc:docMk/>
          <pc:sldMk cId="989353784" sldId="355"/>
        </pc:sldMkLst>
      </pc:sldChg>
      <pc:sldChg chg="del">
        <pc:chgData name="Guzman Bozo, Jorge" userId="7b7a28fc-8d52-4259-bff0-8a9d1dc43ec9" providerId="ADAL" clId="{890EB73C-675A-447B-8598-D7048A34FEBC}" dt="2023-06-28T00:18:04.089" v="319" actId="47"/>
        <pc:sldMkLst>
          <pc:docMk/>
          <pc:sldMk cId="2913040335" sldId="356"/>
        </pc:sldMkLst>
      </pc:sldChg>
      <pc:sldChg chg="del">
        <pc:chgData name="Guzman Bozo, Jorge" userId="7b7a28fc-8d52-4259-bff0-8a9d1dc43ec9" providerId="ADAL" clId="{890EB73C-675A-447B-8598-D7048A34FEBC}" dt="2023-06-27T23:29:20.133" v="168" actId="47"/>
        <pc:sldMkLst>
          <pc:docMk/>
          <pc:sldMk cId="3861044462" sldId="357"/>
        </pc:sldMkLst>
      </pc:sldChg>
      <pc:sldChg chg="del">
        <pc:chgData name="Guzman Bozo, Jorge" userId="7b7a28fc-8d52-4259-bff0-8a9d1dc43ec9" providerId="ADAL" clId="{890EB73C-675A-447B-8598-D7048A34FEBC}" dt="2023-06-27T23:29:20.743" v="169" actId="47"/>
        <pc:sldMkLst>
          <pc:docMk/>
          <pc:sldMk cId="3921951611" sldId="358"/>
        </pc:sldMkLst>
      </pc:sldChg>
      <pc:sldChg chg="modSp del mod">
        <pc:chgData name="Guzman Bozo, Jorge" userId="7b7a28fc-8d52-4259-bff0-8a9d1dc43ec9" providerId="ADAL" clId="{890EB73C-675A-447B-8598-D7048A34FEBC}" dt="2023-06-28T00:37:40.288" v="619" actId="47"/>
        <pc:sldMkLst>
          <pc:docMk/>
          <pc:sldMk cId="2854895920" sldId="359"/>
        </pc:sldMkLst>
        <pc:spChg chg="mod">
          <ac:chgData name="Guzman Bozo, Jorge" userId="7b7a28fc-8d52-4259-bff0-8a9d1dc43ec9" providerId="ADAL" clId="{890EB73C-675A-447B-8598-D7048A34FEBC}" dt="2023-06-27T23:28:58.650" v="164" actId="20577"/>
          <ac:spMkLst>
            <pc:docMk/>
            <pc:sldMk cId="2854895920" sldId="359"/>
            <ac:spMk id="2" creationId="{1F11FCC6-3B49-9D46-8B62-80E94C906F0A}"/>
          </ac:spMkLst>
        </pc:spChg>
      </pc:sldChg>
      <pc:sldChg chg="del">
        <pc:chgData name="Guzman Bozo, Jorge" userId="7b7a28fc-8d52-4259-bff0-8a9d1dc43ec9" providerId="ADAL" clId="{890EB73C-675A-447B-8598-D7048A34FEBC}" dt="2023-06-27T23:29:01.735" v="165" actId="47"/>
        <pc:sldMkLst>
          <pc:docMk/>
          <pc:sldMk cId="909007234" sldId="360"/>
        </pc:sldMkLst>
      </pc:sldChg>
      <pc:sldChg chg="del">
        <pc:chgData name="Guzman Bozo, Jorge" userId="7b7a28fc-8d52-4259-bff0-8a9d1dc43ec9" providerId="ADAL" clId="{890EB73C-675A-447B-8598-D7048A34FEBC}" dt="2023-06-27T23:29:15.589" v="167" actId="47"/>
        <pc:sldMkLst>
          <pc:docMk/>
          <pc:sldMk cId="222608391" sldId="361"/>
        </pc:sldMkLst>
      </pc:sldChg>
      <pc:sldChg chg="ord">
        <pc:chgData name="Guzman Bozo, Jorge" userId="7b7a28fc-8d52-4259-bff0-8a9d1dc43ec9" providerId="ADAL" clId="{890EB73C-675A-447B-8598-D7048A34FEBC}" dt="2023-06-28T01:21:21.205" v="980"/>
        <pc:sldMkLst>
          <pc:docMk/>
          <pc:sldMk cId="3273388939" sldId="362"/>
        </pc:sldMkLst>
      </pc:sldChg>
      <pc:sldChg chg="del">
        <pc:chgData name="Guzman Bozo, Jorge" userId="7b7a28fc-8d52-4259-bff0-8a9d1dc43ec9" providerId="ADAL" clId="{890EB73C-675A-447B-8598-D7048A34FEBC}" dt="2023-06-27T23:29:03.294" v="166" actId="47"/>
        <pc:sldMkLst>
          <pc:docMk/>
          <pc:sldMk cId="2053173029" sldId="363"/>
        </pc:sldMkLst>
      </pc:sldChg>
      <pc:sldChg chg="addSp modSp add mod">
        <pc:chgData name="Guzman Bozo, Jorge" userId="7b7a28fc-8d52-4259-bff0-8a9d1dc43ec9" providerId="ADAL" clId="{890EB73C-675A-447B-8598-D7048A34FEBC}" dt="2023-06-28T00:21:39.839" v="343" actId="14100"/>
        <pc:sldMkLst>
          <pc:docMk/>
          <pc:sldMk cId="3314507020" sldId="363"/>
        </pc:sldMkLst>
        <pc:spChg chg="mod">
          <ac:chgData name="Guzman Bozo, Jorge" userId="7b7a28fc-8d52-4259-bff0-8a9d1dc43ec9" providerId="ADAL" clId="{890EB73C-675A-447B-8598-D7048A34FEBC}" dt="2023-06-28T00:01:38.653" v="250" actId="20577"/>
          <ac:spMkLst>
            <pc:docMk/>
            <pc:sldMk cId="3314507020" sldId="363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8T00:21:15.790" v="335" actId="1076"/>
          <ac:spMkLst>
            <pc:docMk/>
            <pc:sldMk cId="3314507020" sldId="363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21:17.895" v="336" actId="1076"/>
          <ac:spMkLst>
            <pc:docMk/>
            <pc:sldMk cId="3314507020" sldId="363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890EB73C-675A-447B-8598-D7048A34FEBC}" dt="2023-06-28T00:21:39.839" v="343" actId="14100"/>
          <ac:picMkLst>
            <pc:docMk/>
            <pc:sldMk cId="3314507020" sldId="363"/>
            <ac:picMk id="5" creationId="{5CD0C432-F3E8-7D59-7551-CBDB46764757}"/>
          </ac:picMkLst>
        </pc:picChg>
      </pc:sldChg>
      <pc:sldChg chg="addSp modSp add mod">
        <pc:chgData name="Guzman Bozo, Jorge" userId="7b7a28fc-8d52-4259-bff0-8a9d1dc43ec9" providerId="ADAL" clId="{890EB73C-675A-447B-8598-D7048A34FEBC}" dt="2023-06-28T00:23:40.911" v="374" actId="14100"/>
        <pc:sldMkLst>
          <pc:docMk/>
          <pc:sldMk cId="4267104428" sldId="364"/>
        </pc:sldMkLst>
        <pc:spChg chg="mod">
          <ac:chgData name="Guzman Bozo, Jorge" userId="7b7a28fc-8d52-4259-bff0-8a9d1dc43ec9" providerId="ADAL" clId="{890EB73C-675A-447B-8598-D7048A34FEBC}" dt="2023-06-28T00:01:35.956" v="249" actId="20577"/>
          <ac:spMkLst>
            <pc:docMk/>
            <pc:sldMk cId="4267104428" sldId="364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8T00:23:10.301" v="368" actId="113"/>
          <ac:spMkLst>
            <pc:docMk/>
            <pc:sldMk cId="4267104428" sldId="364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22:52.538" v="364" actId="1035"/>
          <ac:spMkLst>
            <pc:docMk/>
            <pc:sldMk cId="4267104428" sldId="364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890EB73C-675A-447B-8598-D7048A34FEBC}" dt="2023-06-28T00:23:40.911" v="374" actId="14100"/>
          <ac:picMkLst>
            <pc:docMk/>
            <pc:sldMk cId="4267104428" sldId="364"/>
            <ac:picMk id="5" creationId="{7253075A-DD58-0C11-6865-9FBE94BB9891}"/>
          </ac:picMkLst>
        </pc:picChg>
      </pc:sldChg>
      <pc:sldChg chg="addSp modSp add mod ord">
        <pc:chgData name="Guzman Bozo, Jorge" userId="7b7a28fc-8d52-4259-bff0-8a9d1dc43ec9" providerId="ADAL" clId="{890EB73C-675A-447B-8598-D7048A34FEBC}" dt="2023-06-28T00:35:32.769" v="618" actId="14100"/>
        <pc:sldMkLst>
          <pc:docMk/>
          <pc:sldMk cId="3739413081" sldId="365"/>
        </pc:sldMkLst>
        <pc:spChg chg="mod">
          <ac:chgData name="Guzman Bozo, Jorge" userId="7b7a28fc-8d52-4259-bff0-8a9d1dc43ec9" providerId="ADAL" clId="{890EB73C-675A-447B-8598-D7048A34FEBC}" dt="2023-06-28T00:04:31.087" v="289" actId="20577"/>
          <ac:spMkLst>
            <pc:docMk/>
            <pc:sldMk cId="3739413081" sldId="365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8T00:35:32.769" v="618" actId="14100"/>
          <ac:spMkLst>
            <pc:docMk/>
            <pc:sldMk cId="3739413081" sldId="365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06:23.531" v="302" actId="14100"/>
          <ac:spMkLst>
            <pc:docMk/>
            <pc:sldMk cId="3739413081" sldId="365"/>
            <ac:spMk id="4" creationId="{385C8AD2-450C-AF33-1D3E-6773B0BA106F}"/>
          </ac:spMkLst>
        </pc:spChg>
        <pc:spChg chg="mod">
          <ac:chgData name="Guzman Bozo, Jorge" userId="7b7a28fc-8d52-4259-bff0-8a9d1dc43ec9" providerId="ADAL" clId="{890EB73C-675A-447B-8598-D7048A34FEBC}" dt="2023-06-28T00:35:26.215" v="617" actId="1076"/>
          <ac:spMkLst>
            <pc:docMk/>
            <pc:sldMk cId="3739413081" sldId="365"/>
            <ac:spMk id="6" creationId="{6D49C7AC-5805-4E75-F897-C62DE00D780E}"/>
          </ac:spMkLst>
        </pc:spChg>
        <pc:picChg chg="add mod">
          <ac:chgData name="Guzman Bozo, Jorge" userId="7b7a28fc-8d52-4259-bff0-8a9d1dc43ec9" providerId="ADAL" clId="{890EB73C-675A-447B-8598-D7048A34FEBC}" dt="2023-06-28T00:35:19.481" v="616" actId="14100"/>
          <ac:picMkLst>
            <pc:docMk/>
            <pc:sldMk cId="3739413081" sldId="365"/>
            <ac:picMk id="5" creationId="{2A5CCFE8-5787-AFE6-8D90-461BC33F203F}"/>
          </ac:picMkLst>
        </pc:picChg>
      </pc:sldChg>
      <pc:sldChg chg="addSp delSp modSp add mod">
        <pc:chgData name="Guzman Bozo, Jorge" userId="7b7a28fc-8d52-4259-bff0-8a9d1dc43ec9" providerId="ADAL" clId="{890EB73C-675A-447B-8598-D7048A34FEBC}" dt="2023-06-28T00:25:20.079" v="393" actId="1076"/>
        <pc:sldMkLst>
          <pc:docMk/>
          <pc:sldMk cId="3243920899" sldId="366"/>
        </pc:sldMkLst>
        <pc:spChg chg="mod">
          <ac:chgData name="Guzman Bozo, Jorge" userId="7b7a28fc-8d52-4259-bff0-8a9d1dc43ec9" providerId="ADAL" clId="{890EB73C-675A-447B-8598-D7048A34FEBC}" dt="2023-06-28T00:25:05.888" v="388" actId="14100"/>
          <ac:spMkLst>
            <pc:docMk/>
            <pc:sldMk cId="3243920899" sldId="366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25:20.079" v="393" actId="1076"/>
          <ac:spMkLst>
            <pc:docMk/>
            <pc:sldMk cId="3243920899" sldId="366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890EB73C-675A-447B-8598-D7048A34FEBC}" dt="2023-06-28T00:25:14.167" v="391" actId="14100"/>
          <ac:picMkLst>
            <pc:docMk/>
            <pc:sldMk cId="3243920899" sldId="366"/>
            <ac:picMk id="5" creationId="{39924B7E-FF15-93C0-F4E4-C164995AA7E1}"/>
          </ac:picMkLst>
        </pc:picChg>
        <pc:picChg chg="del">
          <ac:chgData name="Guzman Bozo, Jorge" userId="7b7a28fc-8d52-4259-bff0-8a9d1dc43ec9" providerId="ADAL" clId="{890EB73C-675A-447B-8598-D7048A34FEBC}" dt="2023-06-28T00:18:50.803" v="323" actId="478"/>
          <ac:picMkLst>
            <pc:docMk/>
            <pc:sldMk cId="3243920899" sldId="366"/>
            <ac:picMk id="7" creationId="{DF619D43-477F-3B80-FBDF-BEA0369F3290}"/>
          </ac:picMkLst>
        </pc:picChg>
      </pc:sldChg>
      <pc:sldChg chg="addSp delSp modSp add mod">
        <pc:chgData name="Guzman Bozo, Jorge" userId="7b7a28fc-8d52-4259-bff0-8a9d1dc43ec9" providerId="ADAL" clId="{890EB73C-675A-447B-8598-D7048A34FEBC}" dt="2023-06-28T00:30:13.397" v="583"/>
        <pc:sldMkLst>
          <pc:docMk/>
          <pc:sldMk cId="3310488860" sldId="367"/>
        </pc:sldMkLst>
        <pc:spChg chg="mod">
          <ac:chgData name="Guzman Bozo, Jorge" userId="7b7a28fc-8d52-4259-bff0-8a9d1dc43ec9" providerId="ADAL" clId="{890EB73C-675A-447B-8598-D7048A34FEBC}" dt="2023-06-28T00:30:13.397" v="583"/>
          <ac:spMkLst>
            <pc:docMk/>
            <pc:sldMk cId="3310488860" sldId="367"/>
            <ac:spMk id="3" creationId="{052FBD23-F91F-13EF-5811-E0CBB6883C5D}"/>
          </ac:spMkLst>
        </pc:spChg>
        <pc:spChg chg="del mod">
          <ac:chgData name="Guzman Bozo, Jorge" userId="7b7a28fc-8d52-4259-bff0-8a9d1dc43ec9" providerId="ADAL" clId="{890EB73C-675A-447B-8598-D7048A34FEBC}" dt="2023-06-28T00:28:43.354" v="574" actId="478"/>
          <ac:spMkLst>
            <pc:docMk/>
            <pc:sldMk cId="3310488860" sldId="367"/>
            <ac:spMk id="4" creationId="{385C8AD2-450C-AF33-1D3E-6773B0BA106F}"/>
          </ac:spMkLst>
        </pc:spChg>
        <pc:spChg chg="add del mod">
          <ac:chgData name="Guzman Bozo, Jorge" userId="7b7a28fc-8d52-4259-bff0-8a9d1dc43ec9" providerId="ADAL" clId="{890EB73C-675A-447B-8598-D7048A34FEBC}" dt="2023-06-28T00:27:41.154" v="415" actId="6549"/>
          <ac:spMkLst>
            <pc:docMk/>
            <pc:sldMk cId="3310488860" sldId="367"/>
            <ac:spMk id="6" creationId="{6D49C7AC-5805-4E75-F897-C62DE00D780E}"/>
          </ac:spMkLst>
        </pc:spChg>
        <pc:picChg chg="del">
          <ac:chgData name="Guzman Bozo, Jorge" userId="7b7a28fc-8d52-4259-bff0-8a9d1dc43ec9" providerId="ADAL" clId="{890EB73C-675A-447B-8598-D7048A34FEBC}" dt="2023-06-28T00:26:26.639" v="395" actId="478"/>
          <ac:picMkLst>
            <pc:docMk/>
            <pc:sldMk cId="3310488860" sldId="367"/>
            <ac:picMk id="5" creationId="{39924B7E-FF15-93C0-F4E4-C164995AA7E1}"/>
          </ac:picMkLst>
        </pc:picChg>
      </pc:sldChg>
      <pc:sldChg chg="delSp modSp add mod">
        <pc:chgData name="Guzman Bozo, Jorge" userId="7b7a28fc-8d52-4259-bff0-8a9d1dc43ec9" providerId="ADAL" clId="{890EB73C-675A-447B-8598-D7048A34FEBC}" dt="2023-06-28T00:32:02.845" v="606" actId="20577"/>
        <pc:sldMkLst>
          <pc:docMk/>
          <pc:sldMk cId="2735244526" sldId="368"/>
        </pc:sldMkLst>
        <pc:spChg chg="mod">
          <ac:chgData name="Guzman Bozo, Jorge" userId="7b7a28fc-8d52-4259-bff0-8a9d1dc43ec9" providerId="ADAL" clId="{890EB73C-675A-447B-8598-D7048A34FEBC}" dt="2023-06-28T00:31:33.367" v="593" actId="115"/>
          <ac:spMkLst>
            <pc:docMk/>
            <pc:sldMk cId="2735244526" sldId="368"/>
            <ac:spMk id="3" creationId="{052FBD23-F91F-13EF-5811-E0CBB6883C5D}"/>
          </ac:spMkLst>
        </pc:spChg>
        <pc:spChg chg="del">
          <ac:chgData name="Guzman Bozo, Jorge" userId="7b7a28fc-8d52-4259-bff0-8a9d1dc43ec9" providerId="ADAL" clId="{890EB73C-675A-447B-8598-D7048A34FEBC}" dt="2023-06-28T00:31:00.769" v="591" actId="478"/>
          <ac:spMkLst>
            <pc:docMk/>
            <pc:sldMk cId="2735244526" sldId="368"/>
            <ac:spMk id="4" creationId="{385C8AD2-450C-AF33-1D3E-6773B0BA106F}"/>
          </ac:spMkLst>
        </pc:spChg>
        <pc:spChg chg="mod">
          <ac:chgData name="Guzman Bozo, Jorge" userId="7b7a28fc-8d52-4259-bff0-8a9d1dc43ec9" providerId="ADAL" clId="{890EB73C-675A-447B-8598-D7048A34FEBC}" dt="2023-06-28T00:32:02.845" v="606" actId="20577"/>
          <ac:spMkLst>
            <pc:docMk/>
            <pc:sldMk cId="2735244526" sldId="368"/>
            <ac:spMk id="6" creationId="{6D49C7AC-5805-4E75-F897-C62DE00D780E}"/>
          </ac:spMkLst>
        </pc:spChg>
      </pc:sldChg>
      <pc:sldChg chg="modSp add mod">
        <pc:chgData name="Guzman Bozo, Jorge" userId="7b7a28fc-8d52-4259-bff0-8a9d1dc43ec9" providerId="ADAL" clId="{890EB73C-675A-447B-8598-D7048A34FEBC}" dt="2023-06-28T00:34:47.576" v="613"/>
        <pc:sldMkLst>
          <pc:docMk/>
          <pc:sldMk cId="3242670913" sldId="369"/>
        </pc:sldMkLst>
        <pc:spChg chg="mod">
          <ac:chgData name="Guzman Bozo, Jorge" userId="7b7a28fc-8d52-4259-bff0-8a9d1dc43ec9" providerId="ADAL" clId="{890EB73C-675A-447B-8598-D7048A34FEBC}" dt="2023-06-28T00:32:55.927" v="611" actId="113"/>
          <ac:spMkLst>
            <pc:docMk/>
            <pc:sldMk cId="3242670913" sldId="369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34:47.576" v="613"/>
          <ac:spMkLst>
            <pc:docMk/>
            <pc:sldMk cId="3242670913" sldId="369"/>
            <ac:spMk id="6" creationId="{6D49C7AC-5805-4E75-F897-C62DE00D780E}"/>
          </ac:spMkLst>
        </pc:spChg>
      </pc:sldChg>
      <pc:sldChg chg="delSp modSp add mod ord">
        <pc:chgData name="Guzman Bozo, Jorge" userId="7b7a28fc-8d52-4259-bff0-8a9d1dc43ec9" providerId="ADAL" clId="{890EB73C-675A-447B-8598-D7048A34FEBC}" dt="2023-06-28T00:44:03.344" v="735" actId="6549"/>
        <pc:sldMkLst>
          <pc:docMk/>
          <pc:sldMk cId="3982487218" sldId="370"/>
        </pc:sldMkLst>
        <pc:spChg chg="mod">
          <ac:chgData name="Guzman Bozo, Jorge" userId="7b7a28fc-8d52-4259-bff0-8a9d1dc43ec9" providerId="ADAL" clId="{890EB73C-675A-447B-8598-D7048A34FEBC}" dt="2023-06-28T00:44:03.344" v="735" actId="6549"/>
          <ac:spMkLst>
            <pc:docMk/>
            <pc:sldMk cId="3982487218" sldId="370"/>
            <ac:spMk id="3" creationId="{052FBD23-F91F-13EF-5811-E0CBB6883C5D}"/>
          </ac:spMkLst>
        </pc:spChg>
        <pc:spChg chg="del mod">
          <ac:chgData name="Guzman Bozo, Jorge" userId="7b7a28fc-8d52-4259-bff0-8a9d1dc43ec9" providerId="ADAL" clId="{890EB73C-675A-447B-8598-D7048A34FEBC}" dt="2023-06-28T00:39:29.886" v="639" actId="478"/>
          <ac:spMkLst>
            <pc:docMk/>
            <pc:sldMk cId="3982487218" sldId="370"/>
            <ac:spMk id="4" creationId="{385C8AD2-450C-AF33-1D3E-6773B0BA106F}"/>
          </ac:spMkLst>
        </pc:spChg>
        <pc:spChg chg="mod">
          <ac:chgData name="Guzman Bozo, Jorge" userId="7b7a28fc-8d52-4259-bff0-8a9d1dc43ec9" providerId="ADAL" clId="{890EB73C-675A-447B-8598-D7048A34FEBC}" dt="2023-06-28T00:41:57.936" v="701" actId="1076"/>
          <ac:spMkLst>
            <pc:docMk/>
            <pc:sldMk cId="3982487218" sldId="370"/>
            <ac:spMk id="6" creationId="{6D49C7AC-5805-4E75-F897-C62DE00D780E}"/>
          </ac:spMkLst>
        </pc:spChg>
        <pc:picChg chg="del">
          <ac:chgData name="Guzman Bozo, Jorge" userId="7b7a28fc-8d52-4259-bff0-8a9d1dc43ec9" providerId="ADAL" clId="{890EB73C-675A-447B-8598-D7048A34FEBC}" dt="2023-06-28T00:39:13.245" v="637" actId="478"/>
          <ac:picMkLst>
            <pc:docMk/>
            <pc:sldMk cId="3982487218" sldId="370"/>
            <ac:picMk id="5" creationId="{2A5CCFE8-5787-AFE6-8D90-461BC33F203F}"/>
          </ac:picMkLst>
        </pc:picChg>
      </pc:sldChg>
      <pc:sldChg chg="addSp delSp modSp add mod">
        <pc:chgData name="Guzman Bozo, Jorge" userId="7b7a28fc-8d52-4259-bff0-8a9d1dc43ec9" providerId="ADAL" clId="{890EB73C-675A-447B-8598-D7048A34FEBC}" dt="2023-06-28T00:51:17.778" v="857" actId="20577"/>
        <pc:sldMkLst>
          <pc:docMk/>
          <pc:sldMk cId="3644668523" sldId="371"/>
        </pc:sldMkLst>
        <pc:spChg chg="mod">
          <ac:chgData name="Guzman Bozo, Jorge" userId="7b7a28fc-8d52-4259-bff0-8a9d1dc43ec9" providerId="ADAL" clId="{890EB73C-675A-447B-8598-D7048A34FEBC}" dt="2023-06-28T00:50:50.668" v="845" actId="20577"/>
          <ac:spMkLst>
            <pc:docMk/>
            <pc:sldMk cId="3644668523" sldId="371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890EB73C-675A-447B-8598-D7048A34FEBC}" dt="2023-06-28T00:51:17.778" v="857" actId="20577"/>
          <ac:spMkLst>
            <pc:docMk/>
            <pc:sldMk cId="3644668523" sldId="371"/>
            <ac:spMk id="4" creationId="{6552433A-B33B-7C5C-D6D5-6E5CE11475EB}"/>
          </ac:spMkLst>
        </pc:spChg>
        <pc:spChg chg="del">
          <ac:chgData name="Guzman Bozo, Jorge" userId="7b7a28fc-8d52-4259-bff0-8a9d1dc43ec9" providerId="ADAL" clId="{890EB73C-675A-447B-8598-D7048A34FEBC}" dt="2023-06-28T00:42:35.696" v="711" actId="478"/>
          <ac:spMkLst>
            <pc:docMk/>
            <pc:sldMk cId="3644668523" sldId="371"/>
            <ac:spMk id="6" creationId="{6D49C7AC-5805-4E75-F897-C62DE00D780E}"/>
          </ac:spMkLst>
        </pc:spChg>
        <pc:picChg chg="add mod">
          <ac:chgData name="Guzman Bozo, Jorge" userId="7b7a28fc-8d52-4259-bff0-8a9d1dc43ec9" providerId="ADAL" clId="{890EB73C-675A-447B-8598-D7048A34FEBC}" dt="2023-06-28T00:51:09.760" v="853" actId="1076"/>
          <ac:picMkLst>
            <pc:docMk/>
            <pc:sldMk cId="3644668523" sldId="371"/>
            <ac:picMk id="5" creationId="{96AA3892-959B-AC54-41DE-CDAC16F5CFB4}"/>
          </ac:picMkLst>
        </pc:picChg>
      </pc:sldChg>
      <pc:sldChg chg="delSp modSp add mod">
        <pc:chgData name="Guzman Bozo, Jorge" userId="7b7a28fc-8d52-4259-bff0-8a9d1dc43ec9" providerId="ADAL" clId="{890EB73C-675A-447B-8598-D7048A34FEBC}" dt="2023-06-28T00:48:50.071" v="836" actId="20577"/>
        <pc:sldMkLst>
          <pc:docMk/>
          <pc:sldMk cId="2772616042" sldId="372"/>
        </pc:sldMkLst>
        <pc:spChg chg="mod">
          <ac:chgData name="Guzman Bozo, Jorge" userId="7b7a28fc-8d52-4259-bff0-8a9d1dc43ec9" providerId="ADAL" clId="{890EB73C-675A-447B-8598-D7048A34FEBC}" dt="2023-06-28T00:48:50.071" v="836" actId="20577"/>
          <ac:spMkLst>
            <pc:docMk/>
            <pc:sldMk cId="2772616042" sldId="372"/>
            <ac:spMk id="3" creationId="{052FBD23-F91F-13EF-5811-E0CBB6883C5D}"/>
          </ac:spMkLst>
        </pc:spChg>
        <pc:spChg chg="del mod">
          <ac:chgData name="Guzman Bozo, Jorge" userId="7b7a28fc-8d52-4259-bff0-8a9d1dc43ec9" providerId="ADAL" clId="{890EB73C-675A-447B-8598-D7048A34FEBC}" dt="2023-06-28T00:48:43.078" v="835" actId="478"/>
          <ac:spMkLst>
            <pc:docMk/>
            <pc:sldMk cId="2772616042" sldId="372"/>
            <ac:spMk id="6" creationId="{6D49C7AC-5805-4E75-F897-C62DE00D780E}"/>
          </ac:spMkLst>
        </pc:spChg>
      </pc:sldChg>
      <pc:sldChg chg="addSp modSp add mod">
        <pc:chgData name="Guzman Bozo, Jorge" userId="7b7a28fc-8d52-4259-bff0-8a9d1dc43ec9" providerId="ADAL" clId="{890EB73C-675A-447B-8598-D7048A34FEBC}" dt="2023-06-28T00:54:34.496" v="895" actId="14100"/>
        <pc:sldMkLst>
          <pc:docMk/>
          <pc:sldMk cId="694558643" sldId="373"/>
        </pc:sldMkLst>
        <pc:spChg chg="mod">
          <ac:chgData name="Guzman Bozo, Jorge" userId="7b7a28fc-8d52-4259-bff0-8a9d1dc43ec9" providerId="ADAL" clId="{890EB73C-675A-447B-8598-D7048A34FEBC}" dt="2023-06-28T00:54:14.121" v="886" actId="20577"/>
          <ac:spMkLst>
            <pc:docMk/>
            <pc:sldMk cId="694558643" sldId="373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890EB73C-675A-447B-8598-D7048A34FEBC}" dt="2023-06-28T00:54:30.056" v="893" actId="1076"/>
          <ac:spMkLst>
            <pc:docMk/>
            <pc:sldMk cId="694558643" sldId="373"/>
            <ac:spMk id="6" creationId="{F92784E4-22BD-F169-CEA0-8ECE1773369A}"/>
          </ac:spMkLst>
        </pc:spChg>
        <pc:picChg chg="add mod">
          <ac:chgData name="Guzman Bozo, Jorge" userId="7b7a28fc-8d52-4259-bff0-8a9d1dc43ec9" providerId="ADAL" clId="{890EB73C-675A-447B-8598-D7048A34FEBC}" dt="2023-06-28T00:54:34.496" v="895" actId="14100"/>
          <ac:picMkLst>
            <pc:docMk/>
            <pc:sldMk cId="694558643" sldId="373"/>
            <ac:picMk id="5" creationId="{7B9BFCF3-EB2F-F87C-060E-6C8730A88DD9}"/>
          </ac:picMkLst>
        </pc:picChg>
      </pc:sldChg>
      <pc:sldChg chg="delSp modSp add mod ord">
        <pc:chgData name="Guzman Bozo, Jorge" userId="7b7a28fc-8d52-4259-bff0-8a9d1dc43ec9" providerId="ADAL" clId="{890EB73C-675A-447B-8598-D7048A34FEBC}" dt="2023-06-28T01:21:07.747" v="963" actId="14100"/>
        <pc:sldMkLst>
          <pc:docMk/>
          <pc:sldMk cId="1324111057" sldId="374"/>
        </pc:sldMkLst>
        <pc:spChg chg="del">
          <ac:chgData name="Guzman Bozo, Jorge" userId="7b7a28fc-8d52-4259-bff0-8a9d1dc43ec9" providerId="ADAL" clId="{890EB73C-675A-447B-8598-D7048A34FEBC}" dt="2023-06-28T01:20:45.862" v="956" actId="478"/>
          <ac:spMkLst>
            <pc:docMk/>
            <pc:sldMk cId="1324111057" sldId="374"/>
            <ac:spMk id="3" creationId="{94FE4634-98DF-A44A-92BF-86BBAE37A404}"/>
          </ac:spMkLst>
        </pc:spChg>
        <pc:spChg chg="mod">
          <ac:chgData name="Guzman Bozo, Jorge" userId="7b7a28fc-8d52-4259-bff0-8a9d1dc43ec9" providerId="ADAL" clId="{890EB73C-675A-447B-8598-D7048A34FEBC}" dt="2023-06-28T01:21:07.747" v="963" actId="14100"/>
          <ac:spMkLst>
            <pc:docMk/>
            <pc:sldMk cId="1324111057" sldId="374"/>
            <ac:spMk id="4" creationId="{8B7ACE31-74A9-95B3-1599-372FB822D0E6}"/>
          </ac:spMkLst>
        </pc:spChg>
      </pc:sldChg>
      <pc:sldChg chg="addSp delSp modSp add del mod ord">
        <pc:chgData name="Guzman Bozo, Jorge" userId="7b7a28fc-8d52-4259-bff0-8a9d1dc43ec9" providerId="ADAL" clId="{890EB73C-675A-447B-8598-D7048A34FEBC}" dt="2023-06-28T01:25:55.162" v="1008" actId="47"/>
        <pc:sldMkLst>
          <pc:docMk/>
          <pc:sldMk cId="3874556367" sldId="375"/>
        </pc:sldMkLst>
        <pc:spChg chg="mod">
          <ac:chgData name="Guzman Bozo, Jorge" userId="7b7a28fc-8d52-4259-bff0-8a9d1dc43ec9" providerId="ADAL" clId="{890EB73C-675A-447B-8598-D7048A34FEBC}" dt="2023-06-28T01:20:21.130" v="927" actId="20577"/>
          <ac:spMkLst>
            <pc:docMk/>
            <pc:sldMk cId="3874556367" sldId="375"/>
            <ac:spMk id="2" creationId="{1F11FCC6-3B49-9D46-8B62-80E94C906F0A}"/>
          </ac:spMkLst>
        </pc:spChg>
        <pc:spChg chg="add del mod">
          <ac:chgData name="Guzman Bozo, Jorge" userId="7b7a28fc-8d52-4259-bff0-8a9d1dc43ec9" providerId="ADAL" clId="{890EB73C-675A-447B-8598-D7048A34FEBC}" dt="2023-06-28T01:25:46.345" v="1007" actId="20577"/>
          <ac:spMkLst>
            <pc:docMk/>
            <pc:sldMk cId="3874556367" sldId="375"/>
            <ac:spMk id="3" creationId="{052FBD23-F91F-13EF-5811-E0CBB6883C5D}"/>
          </ac:spMkLst>
        </pc:spChg>
      </pc:sldChg>
      <pc:sldChg chg="modSp add mod ord">
        <pc:chgData name="Guzman Bozo, Jorge" userId="7b7a28fc-8d52-4259-bff0-8a9d1dc43ec9" providerId="ADAL" clId="{890EB73C-675A-447B-8598-D7048A34FEBC}" dt="2023-06-28T01:24:27.887" v="1000" actId="12"/>
        <pc:sldMkLst>
          <pc:docMk/>
          <pc:sldMk cId="837998518" sldId="376"/>
        </pc:sldMkLst>
        <pc:spChg chg="mod">
          <ac:chgData name="Guzman Bozo, Jorge" userId="7b7a28fc-8d52-4259-bff0-8a9d1dc43ec9" providerId="ADAL" clId="{890EB73C-675A-447B-8598-D7048A34FEBC}" dt="2023-06-28T01:21:18.984" v="978" actId="20577"/>
          <ac:spMkLst>
            <pc:docMk/>
            <pc:sldMk cId="837998518" sldId="376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8T01:24:27.887" v="1000" actId="12"/>
          <ac:spMkLst>
            <pc:docMk/>
            <pc:sldMk cId="837998518" sldId="376"/>
            <ac:spMk id="3" creationId="{052FBD23-F91F-13EF-5811-E0CBB6883C5D}"/>
          </ac:spMkLst>
        </pc:spChg>
      </pc:sldChg>
      <pc:sldChg chg="modSp add mod">
        <pc:chgData name="Guzman Bozo, Jorge" userId="7b7a28fc-8d52-4259-bff0-8a9d1dc43ec9" providerId="ADAL" clId="{890EB73C-675A-447B-8598-D7048A34FEBC}" dt="2023-06-28T01:22:52.135" v="991" actId="2710"/>
        <pc:sldMkLst>
          <pc:docMk/>
          <pc:sldMk cId="857766303" sldId="377"/>
        </pc:sldMkLst>
        <pc:spChg chg="mod">
          <ac:chgData name="Guzman Bozo, Jorge" userId="7b7a28fc-8d52-4259-bff0-8a9d1dc43ec9" providerId="ADAL" clId="{890EB73C-675A-447B-8598-D7048A34FEBC}" dt="2023-06-28T01:22:52.135" v="991" actId="2710"/>
          <ac:spMkLst>
            <pc:docMk/>
            <pc:sldMk cId="857766303" sldId="377"/>
            <ac:spMk id="3" creationId="{052FBD23-F91F-13EF-5811-E0CBB6883C5D}"/>
          </ac:spMkLst>
        </pc:spChg>
      </pc:sldChg>
      <pc:sldChg chg="modSp add mod ord">
        <pc:chgData name="Guzman Bozo, Jorge" userId="7b7a28fc-8d52-4259-bff0-8a9d1dc43ec9" providerId="ADAL" clId="{890EB73C-675A-447B-8598-D7048A34FEBC}" dt="2023-06-28T01:46:07.615" v="1039" actId="20577"/>
        <pc:sldMkLst>
          <pc:docMk/>
          <pc:sldMk cId="2190770996" sldId="378"/>
        </pc:sldMkLst>
        <pc:spChg chg="mod">
          <ac:chgData name="Guzman Bozo, Jorge" userId="7b7a28fc-8d52-4259-bff0-8a9d1dc43ec9" providerId="ADAL" clId="{890EB73C-675A-447B-8598-D7048A34FEBC}" dt="2023-06-28T01:46:07.615" v="1039" actId="20577"/>
          <ac:spMkLst>
            <pc:docMk/>
            <pc:sldMk cId="2190770996" sldId="378"/>
            <ac:spMk id="4" creationId="{8B7ACE31-74A9-95B3-1599-372FB822D0E6}"/>
          </ac:spMkLst>
        </pc:spChg>
      </pc:sldChg>
      <pc:sldChg chg="add">
        <pc:chgData name="Guzman Bozo, Jorge" userId="7b7a28fc-8d52-4259-bff0-8a9d1dc43ec9" providerId="ADAL" clId="{890EB73C-675A-447B-8598-D7048A34FEBC}" dt="2023-06-28T01:46:11.756" v="1040"/>
        <pc:sldMkLst>
          <pc:docMk/>
          <pc:sldMk cId="2516443387" sldId="379"/>
        </pc:sldMkLst>
      </pc:sldChg>
      <pc:sldChg chg="modSp add mod">
        <pc:chgData name="Guzman Bozo, Jorge" userId="7b7a28fc-8d52-4259-bff0-8a9d1dc43ec9" providerId="ADAL" clId="{890EB73C-675A-447B-8598-D7048A34FEBC}" dt="2023-06-30T15:42:13.069" v="1095" actId="113"/>
        <pc:sldMkLst>
          <pc:docMk/>
          <pc:sldMk cId="1837481737" sldId="380"/>
        </pc:sldMkLst>
        <pc:spChg chg="mod">
          <ac:chgData name="Guzman Bozo, Jorge" userId="7b7a28fc-8d52-4259-bff0-8a9d1dc43ec9" providerId="ADAL" clId="{890EB73C-675A-447B-8598-D7048A34FEBC}" dt="2023-06-28T01:47:40.932" v="1089"/>
          <ac:spMkLst>
            <pc:docMk/>
            <pc:sldMk cId="1837481737" sldId="380"/>
            <ac:spMk id="2" creationId="{1F11FCC6-3B49-9D46-8B62-80E94C906F0A}"/>
          </ac:spMkLst>
        </pc:spChg>
        <pc:graphicFrameChg chg="mod">
          <ac:chgData name="Guzman Bozo, Jorge" userId="7b7a28fc-8d52-4259-bff0-8a9d1dc43ec9" providerId="ADAL" clId="{890EB73C-675A-447B-8598-D7048A34FEBC}" dt="2023-06-30T15:42:13.069" v="1095" actId="113"/>
          <ac:graphicFrameMkLst>
            <pc:docMk/>
            <pc:sldMk cId="1837481737" sldId="380"/>
            <ac:graphicFrameMk id="5" creationId="{45452ED0-284B-2476-B694-397902D35D79}"/>
          </ac:graphicFrameMkLst>
        </pc:graphicFrameChg>
      </pc:sldChg>
      <pc:sldChg chg="modSp add mod ord">
        <pc:chgData name="Guzman Bozo, Jorge" userId="7b7a28fc-8d52-4259-bff0-8a9d1dc43ec9" providerId="ADAL" clId="{890EB73C-675A-447B-8598-D7048A34FEBC}" dt="2023-06-28T01:48:17.471" v="1094"/>
        <pc:sldMkLst>
          <pc:docMk/>
          <pc:sldMk cId="796549913" sldId="381"/>
        </pc:sldMkLst>
        <pc:spChg chg="mod">
          <ac:chgData name="Guzman Bozo, Jorge" userId="7b7a28fc-8d52-4259-bff0-8a9d1dc43ec9" providerId="ADAL" clId="{890EB73C-675A-447B-8598-D7048A34FEBC}" dt="2023-06-28T01:48:17.471" v="1094"/>
          <ac:spMkLst>
            <pc:docMk/>
            <pc:sldMk cId="796549913" sldId="381"/>
            <ac:spMk id="2" creationId="{1F11FCC6-3B49-9D46-8B62-80E94C906F0A}"/>
          </ac:spMkLst>
        </pc:spChg>
      </pc:sldChg>
    </pc:docChg>
  </pc:docChgLst>
  <pc:docChgLst>
    <pc:chgData name="Guzman Bozo, Jorge" userId="7b7a28fc-8d52-4259-bff0-8a9d1dc43ec9" providerId="ADAL" clId="{D67537E0-5C1A-4913-81DA-5BA77464A121}"/>
    <pc:docChg chg="custSel addSld modSld">
      <pc:chgData name="Guzman Bozo, Jorge" userId="7b7a28fc-8d52-4259-bff0-8a9d1dc43ec9" providerId="ADAL" clId="{D67537E0-5C1A-4913-81DA-5BA77464A121}" dt="2023-06-24T17:59:40.667" v="140" actId="20577"/>
      <pc:docMkLst>
        <pc:docMk/>
      </pc:docMkLst>
      <pc:sldChg chg="delSp modSp add mod">
        <pc:chgData name="Guzman Bozo, Jorge" userId="7b7a28fc-8d52-4259-bff0-8a9d1dc43ec9" providerId="ADAL" clId="{D67537E0-5C1A-4913-81DA-5BA77464A121}" dt="2023-06-24T17:59:40.667" v="140" actId="20577"/>
        <pc:sldMkLst>
          <pc:docMk/>
          <pc:sldMk cId="2053173029" sldId="363"/>
        </pc:sldMkLst>
        <pc:spChg chg="mod">
          <ac:chgData name="Guzman Bozo, Jorge" userId="7b7a28fc-8d52-4259-bff0-8a9d1dc43ec9" providerId="ADAL" clId="{D67537E0-5C1A-4913-81DA-5BA77464A121}" dt="2023-06-24T17:59:40.667" v="140" actId="20577"/>
          <ac:spMkLst>
            <pc:docMk/>
            <pc:sldMk cId="2053173029" sldId="363"/>
            <ac:spMk id="4" creationId="{385C8AD2-450C-AF33-1D3E-6773B0BA106F}"/>
          </ac:spMkLst>
        </pc:spChg>
        <pc:picChg chg="del">
          <ac:chgData name="Guzman Bozo, Jorge" userId="7b7a28fc-8d52-4259-bff0-8a9d1dc43ec9" providerId="ADAL" clId="{D67537E0-5C1A-4913-81DA-5BA77464A121}" dt="2023-06-24T17:58:19.963" v="1" actId="478"/>
          <ac:picMkLst>
            <pc:docMk/>
            <pc:sldMk cId="2053173029" sldId="363"/>
            <ac:picMk id="3" creationId="{12A37E23-3863-CA97-20F0-765CBD1358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06-07-2023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s.parasoft.com/blog/how-to-write-test-cases-for-software-examples-tutorial/" TargetMode="Externa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169275"/>
            <a:ext cx="10668000" cy="1169551"/>
          </a:xfrm>
        </p:spPr>
        <p:txBody>
          <a:bodyPr/>
          <a:lstStyle/>
          <a:p>
            <a:r>
              <a:rPr lang="es-MX" sz="3800" spc="-10" dirty="0"/>
              <a:t>Técnicas avanzadas de diseño de casos de prueba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sz="2400" dirty="0">
                <a:latin typeface="Arial"/>
                <a:cs typeface="Arial"/>
              </a:rPr>
              <a:t>Calidad de Software - CSY4111</a:t>
            </a: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CASOS DE PRUEBA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7907000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El diseño de casos de prueba tiene como objetivo conseguir la mayor probabilidad de encontrar el mayor número de errores con la mínima cantidad de esfuerzo y tiempo posible.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734884" y="5929710"/>
            <a:ext cx="9156366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Podemos diseñar casos de prueba conociendo la función para la que el software fue diseñado o conociendo el funcionamiento del producto.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EA7727-0103-D4A4-4D1F-0721B8F3A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4258959"/>
            <a:ext cx="7790782" cy="633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CASOS DE PRUEBA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7449800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En resumen, necesitamos diseñar una serie de casos de pruebas para conseguir una alta probabilidad de encontrar tantos errores como nos sea posible antes de entregar el software al cliente.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10659313" y="5596545"/>
            <a:ext cx="739140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Tenemos que considerar que para la entrada tenemos una precondición y para la salida una postcondición.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3D31E5-6B01-7C3B-3CA8-265104C64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5596545"/>
            <a:ext cx="8458200" cy="394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4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4FE4634-98DF-A44A-92BF-86BBAE37A404}"/>
              </a:ext>
            </a:extLst>
          </p:cNvPr>
          <p:cNvSpPr txBox="1">
            <a:spLocks/>
          </p:cNvSpPr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9600" dirty="0">
                <a:solidFill>
                  <a:srgbClr val="257CE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-234950" y="7559675"/>
            <a:ext cx="10058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MX" sz="4800" dirty="0">
                <a:solidFill>
                  <a:schemeClr val="bg1"/>
                </a:solidFill>
              </a:rPr>
              <a:t>DISEÑO CASO DE PRUEBA</a:t>
            </a:r>
          </a:p>
        </p:txBody>
      </p:sp>
    </p:spTree>
    <p:extLst>
      <p:ext uri="{BB962C8B-B14F-4D97-AF65-F5344CB8AC3E}">
        <p14:creationId xmlns:p14="http://schemas.microsoft.com/office/powerpoint/2010/main" val="225765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dirty="0"/>
              <a:t>DISEÑO CASO DE PRUEBA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436063" cy="492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El diseño de pruebas es un proceso creativo de un conjunto de casos de prueba efectivos y eficientes que cubran diferentes escenarios y condiciones del software a ser probado.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El objetivo del diseño de pruebas es garantizar una cobertura adecuada de las funcionalidades, características y requisitos del software, de modo que se puedan identificar y resolver los posibles defectos o problemas antes de su implementación.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49C7AC-5805-4E75-F897-C62DE00D780E}"/>
              </a:ext>
            </a:extLst>
          </p:cNvPr>
          <p:cNvSpPr txBox="1"/>
          <p:nvPr/>
        </p:nvSpPr>
        <p:spPr>
          <a:xfrm>
            <a:off x="984250" y="8650555"/>
            <a:ext cx="18436063" cy="13234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</a:rPr>
              <a:t>Los casos de pruebas buscan verificar que el software haga lo que se supone que debe hacer.</a:t>
            </a:r>
          </a:p>
        </p:txBody>
      </p:sp>
    </p:spTree>
    <p:extLst>
      <p:ext uri="{BB962C8B-B14F-4D97-AF65-F5344CB8AC3E}">
        <p14:creationId xmlns:p14="http://schemas.microsoft.com/office/powerpoint/2010/main" val="76272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dirty="0"/>
              <a:t>DISEÑO CASO DE PRUEBA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436063" cy="6771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Estructura de pruebas: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La estructura de pruebas se refiere a la organización y ordenamiento de los casos de prueba en un plan de pruebas coherente y estructurado.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Implica la clasificación y agrupación de los casos de prueba según diferentes criterios, como la funcionalidad, la prioridad, la criticidad o las características específicas que se desean probar.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Se refiere a la organización y disposición de los casos de prueba en un plan coherente y estructurado. </a:t>
            </a:r>
          </a:p>
        </p:txBody>
      </p:sp>
    </p:spTree>
    <p:extLst>
      <p:ext uri="{BB962C8B-B14F-4D97-AF65-F5344CB8AC3E}">
        <p14:creationId xmlns:p14="http://schemas.microsoft.com/office/powerpoint/2010/main" val="2550242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dirty="0"/>
              <a:t>DISEÑO CASO DE PRUEBA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43606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Estructura de pruebas: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La estructura de pruebas proporciona una visión general del alcance y la cobertura de las pruebas, permitiendo una mejor planificación y ejecución de las mismas.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4A994F-1430-1D5C-60B8-B9E696958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850" y="5077317"/>
            <a:ext cx="8682463" cy="455041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810B2A1-DB3B-A7A0-6DBF-57A35B004EE0}"/>
              </a:ext>
            </a:extLst>
          </p:cNvPr>
          <p:cNvSpPr txBox="1">
            <a:spLocks/>
          </p:cNvSpPr>
          <p:nvPr/>
        </p:nvSpPr>
        <p:spPr>
          <a:xfrm>
            <a:off x="984249" y="5550141"/>
            <a:ext cx="8682463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También facilita la identificación de los casos de prueba relevantes para un determinado objetivo de prueba y ayuda a optimizar el tiempo y los recursos utilizados durante el proceso de prueba.</a:t>
            </a:r>
          </a:p>
        </p:txBody>
      </p:sp>
    </p:spTree>
    <p:extLst>
      <p:ext uri="{BB962C8B-B14F-4D97-AF65-F5344CB8AC3E}">
        <p14:creationId xmlns:p14="http://schemas.microsoft.com/office/powerpoint/2010/main" val="1246630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dirty="0"/>
              <a:t>DISEÑO CASO DE PRUEBA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436063" cy="6155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Estructura de un caso de prueba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Nombre del proyecto: Nombre de la aplicación</a:t>
            </a:r>
          </a:p>
          <a:p>
            <a:pPr algn="just"/>
            <a:r>
              <a:rPr lang="es-MX" sz="4000" b="0" dirty="0"/>
              <a:t>Ambiente de pruebas: Versión web o de escritorio</a:t>
            </a:r>
          </a:p>
          <a:p>
            <a:pPr algn="just"/>
            <a:r>
              <a:rPr lang="es-MX" sz="4000" b="0" dirty="0"/>
              <a:t>Autor del caso de prueba: Nombre del analista que diseña el caso de prueba.</a:t>
            </a:r>
          </a:p>
          <a:p>
            <a:pPr algn="just"/>
            <a:r>
              <a:rPr lang="es-MX" sz="4000" b="0" dirty="0"/>
              <a:t>ID: caso de prueba: Número que identifica el caso de prueba</a:t>
            </a:r>
          </a:p>
          <a:p>
            <a:pPr algn="just"/>
            <a:r>
              <a:rPr lang="es-MX" sz="4000" b="0" dirty="0"/>
              <a:t>ID Historia de usuario: Número con el que identifica la historia de usuario que hace referencia al caso.</a:t>
            </a:r>
          </a:p>
          <a:p>
            <a:pPr algn="just"/>
            <a:r>
              <a:rPr lang="es-MX" sz="4000" b="0" dirty="0"/>
              <a:t>Propósito: Cual es la finalidad del caso de prueba.</a:t>
            </a:r>
          </a:p>
          <a:p>
            <a:pPr algn="just"/>
            <a:r>
              <a:rPr lang="es-MX" sz="4000" b="0" dirty="0"/>
              <a:t>#: Nro. De la acción.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49C7AC-5805-4E75-F897-C62DE00D780E}"/>
              </a:ext>
            </a:extLst>
          </p:cNvPr>
          <p:cNvSpPr txBox="1"/>
          <p:nvPr/>
        </p:nvSpPr>
        <p:spPr>
          <a:xfrm>
            <a:off x="984250" y="8650555"/>
            <a:ext cx="18436063" cy="13234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</a:rPr>
              <a:t>Los casos de pruebas buscan verificar que el software haga lo que se supone que debe hacer.</a:t>
            </a:r>
          </a:p>
        </p:txBody>
      </p:sp>
    </p:spTree>
    <p:extLst>
      <p:ext uri="{BB962C8B-B14F-4D97-AF65-F5344CB8AC3E}">
        <p14:creationId xmlns:p14="http://schemas.microsoft.com/office/powerpoint/2010/main" val="419672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dirty="0"/>
              <a:t>DISEÑO CASO DE PRUEBA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436063" cy="6771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Estructura de un caso de prueba </a:t>
            </a:r>
            <a:r>
              <a:rPr lang="es-MX" sz="4000" b="0" dirty="0"/>
              <a:t>(Continuación…)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Acciones: pasos a seguir para la verificación del caso.</a:t>
            </a:r>
          </a:p>
          <a:p>
            <a:pPr algn="just"/>
            <a:r>
              <a:rPr lang="es-MX" sz="4000" b="0" dirty="0"/>
              <a:t>Salida Esperada: Resultado esperado según los requerimientos iniciales.</a:t>
            </a:r>
          </a:p>
          <a:p>
            <a:pPr algn="just"/>
            <a:r>
              <a:rPr lang="es-MX" sz="4000" b="0" dirty="0"/>
              <a:t>Salida obtenida: Resultados obtenidos.</a:t>
            </a:r>
          </a:p>
          <a:p>
            <a:pPr algn="just"/>
            <a:r>
              <a:rPr lang="es-MX" sz="4000" b="0" dirty="0"/>
              <a:t>Resultado: Aprobado/En Seguimiento/Rechazado</a:t>
            </a:r>
          </a:p>
          <a:p>
            <a:pPr algn="just"/>
            <a:r>
              <a:rPr lang="es-MX" sz="4000" b="0" dirty="0"/>
              <a:t>Seguimiento: Código de la acción donde el resultado no fue el esperado.</a:t>
            </a:r>
          </a:p>
          <a:p>
            <a:pPr algn="just"/>
            <a:r>
              <a:rPr lang="es-MX" sz="4000" b="0" dirty="0"/>
              <a:t>Severidad: El grado de la falla.</a:t>
            </a:r>
          </a:p>
          <a:p>
            <a:pPr algn="just"/>
            <a:r>
              <a:rPr lang="es-MX" sz="4000" b="0" dirty="0"/>
              <a:t>Evidencia: Soporte de que los resultados son correctos.</a:t>
            </a:r>
          </a:p>
          <a:p>
            <a:pPr algn="just"/>
            <a:r>
              <a:rPr lang="es-MX" sz="4000" b="0" dirty="0"/>
              <a:t>Aprobado por: Nombre del analista que realizó la Prueba.</a:t>
            </a:r>
          </a:p>
          <a:p>
            <a:pPr algn="just"/>
            <a:r>
              <a:rPr lang="es-MX" sz="4000" b="0" dirty="0"/>
              <a:t>Fecha de Revisión: Fecha en la que se realizaron las pruebas.</a:t>
            </a:r>
          </a:p>
        </p:txBody>
      </p:sp>
    </p:spTree>
    <p:extLst>
      <p:ext uri="{BB962C8B-B14F-4D97-AF65-F5344CB8AC3E}">
        <p14:creationId xmlns:p14="http://schemas.microsoft.com/office/powerpoint/2010/main" val="236038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D15BE-E3B2-F743-9878-F149B7D9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650" y="8016875"/>
            <a:ext cx="10591800" cy="1015663"/>
          </a:xfrm>
        </p:spPr>
        <p:txBody>
          <a:bodyPr/>
          <a:lstStyle/>
          <a:p>
            <a:pPr algn="l"/>
            <a:r>
              <a:rPr lang="es-MX" sz="6600" dirty="0">
                <a:solidFill>
                  <a:schemeClr val="bg1"/>
                </a:solidFill>
              </a:rPr>
              <a:t>T</a:t>
            </a:r>
            <a:r>
              <a:rPr lang="es-CL" sz="6600" dirty="0">
                <a:solidFill>
                  <a:schemeClr val="bg1"/>
                </a:solidFill>
              </a:rPr>
              <a:t>ECNICAS DE DISEÑO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224DE7A-4464-F54B-B074-7663E7D43917}"/>
              </a:ext>
            </a:extLst>
          </p:cNvPr>
          <p:cNvSpPr txBox="1">
            <a:spLocks/>
          </p:cNvSpPr>
          <p:nvPr/>
        </p:nvSpPr>
        <p:spPr>
          <a:xfrm>
            <a:off x="7232162" y="6502668"/>
            <a:ext cx="1670957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9600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202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TECNICAS DE DISEÑO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1997075"/>
            <a:ext cx="18059400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Técnica de Partición de Equivalencia: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Divide el conjunto de datos de entrada en clases de equivalencia o grupos, asumiendo que, si un caso de prueba dentro de una clase es válido o inválido, los demás casos de la misma clase tendrán un comportamiento similar.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F36BAE3-A6A5-0D76-4A38-A810179DBF95}"/>
              </a:ext>
            </a:extLst>
          </p:cNvPr>
          <p:cNvSpPr txBox="1">
            <a:spLocks/>
          </p:cNvSpPr>
          <p:nvPr/>
        </p:nvSpPr>
        <p:spPr>
          <a:xfrm>
            <a:off x="984251" y="5807075"/>
            <a:ext cx="762000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Selecciona casos de prueba representativos de cada clase, minimizando la redundancia y maximizando la cobertura.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079FDB-C850-A864-FAED-C4AB0EC23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650" y="5349875"/>
            <a:ext cx="49720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4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FB337F0-2FCC-924F-952C-07C673B763B0}"/>
              </a:ext>
            </a:extLst>
          </p:cNvPr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CONTENIDO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3E674A-F038-D144-A91A-8FBF8FFE0F11}"/>
              </a:ext>
            </a:extLst>
          </p:cNvPr>
          <p:cNvSpPr txBox="1">
            <a:spLocks/>
          </p:cNvSpPr>
          <p:nvPr/>
        </p:nvSpPr>
        <p:spPr>
          <a:xfrm>
            <a:off x="9518650" y="4020489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B375BB0-38DE-5947-A049-E37CBB392147}"/>
              </a:ext>
            </a:extLst>
          </p:cNvPr>
          <p:cNvSpPr txBox="1">
            <a:spLocks/>
          </p:cNvSpPr>
          <p:nvPr/>
        </p:nvSpPr>
        <p:spPr>
          <a:xfrm>
            <a:off x="9617262" y="7026177"/>
            <a:ext cx="4165973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3200" dirty="0"/>
              <a:t>DISEÑO CASO DE PRUEBA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D2775DA9-AA36-2B46-A647-A78656981246}"/>
              </a:ext>
            </a:extLst>
          </p:cNvPr>
          <p:cNvSpPr txBox="1">
            <a:spLocks/>
          </p:cNvSpPr>
          <p:nvPr/>
        </p:nvSpPr>
        <p:spPr>
          <a:xfrm>
            <a:off x="9518650" y="6264177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5AD2299A-27D1-AA45-A043-C0D64B734853}"/>
              </a:ext>
            </a:extLst>
          </p:cNvPr>
          <p:cNvSpPr txBox="1">
            <a:spLocks/>
          </p:cNvSpPr>
          <p:nvPr/>
        </p:nvSpPr>
        <p:spPr>
          <a:xfrm>
            <a:off x="9617262" y="9194781"/>
            <a:ext cx="416597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3000" dirty="0"/>
              <a:t>TECNICAS DE DISEÑO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FEE1E9F-D6A8-614C-BB95-3AFA463327D0}"/>
              </a:ext>
            </a:extLst>
          </p:cNvPr>
          <p:cNvSpPr txBox="1">
            <a:spLocks/>
          </p:cNvSpPr>
          <p:nvPr/>
        </p:nvSpPr>
        <p:spPr>
          <a:xfrm>
            <a:off x="9617262" y="8432781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03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25E44F9-8B81-FD43-8DCF-00283585DD6D}"/>
              </a:ext>
            </a:extLst>
          </p:cNvPr>
          <p:cNvSpPr txBox="1">
            <a:spLocks/>
          </p:cNvSpPr>
          <p:nvPr/>
        </p:nvSpPr>
        <p:spPr>
          <a:xfrm>
            <a:off x="9617262" y="4685179"/>
            <a:ext cx="645458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ES" sz="3200" dirty="0"/>
              <a:t>CASOS DE PRUEBA</a:t>
            </a:r>
          </a:p>
        </p:txBody>
      </p:sp>
    </p:spTree>
    <p:extLst>
      <p:ext uri="{BB962C8B-B14F-4D97-AF65-F5344CB8AC3E}">
        <p14:creationId xmlns:p14="http://schemas.microsoft.com/office/powerpoint/2010/main" val="39794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TECNICAS DE DISEÑO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1997075"/>
            <a:ext cx="1805940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Técnica de Análisis de Valores Límites: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Selecciona los valores límites y los puntos de transición dentro de los rangos de entrada.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50971C-8B50-6812-2885-E644411A254A}"/>
              </a:ext>
            </a:extLst>
          </p:cNvPr>
          <p:cNvSpPr txBox="1">
            <a:spLocks/>
          </p:cNvSpPr>
          <p:nvPr/>
        </p:nvSpPr>
        <p:spPr>
          <a:xfrm>
            <a:off x="984250" y="4972597"/>
            <a:ext cx="8458200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Diseña casos de prueba que evalúen el comportamiento del software en los límites y puntos de transición, donde es más probable que ocurran errores.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1A8B2B-F839-6E9F-F135-BAB3A0B77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371" y="5003104"/>
            <a:ext cx="8458200" cy="41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1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TECNICAS DE DISEÑO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1997075"/>
            <a:ext cx="1805940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Técnica de Tabla de Decisiones: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Identifica las condiciones lógicas y las acciones asociadas en forma de tabla de decisión.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CEE6F8C-B138-871C-9B00-3B61030359ED}"/>
              </a:ext>
            </a:extLst>
          </p:cNvPr>
          <p:cNvSpPr txBox="1">
            <a:spLocks/>
          </p:cNvSpPr>
          <p:nvPr/>
        </p:nvSpPr>
        <p:spPr>
          <a:xfrm>
            <a:off x="961335" y="5003105"/>
            <a:ext cx="6880915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Diseña casos de prueba que cubran todas las combinaciones posibles de condiciones, garantizando una cobertura exhaustiva.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F5A35D-5329-1189-690C-51AA4D36F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143" y="5003105"/>
            <a:ext cx="10481170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8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TECNICAS DE DISEÑO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1997075"/>
            <a:ext cx="1805940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Técnica de Ruta de Decisión: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Analiza el flujo de control del software y crea casos de prueba para cubrir todas las posibles rutas de ejecución.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5AC349-3935-2466-1C38-0EA4C5F6B06A}"/>
              </a:ext>
            </a:extLst>
          </p:cNvPr>
          <p:cNvSpPr txBox="1">
            <a:spLocks/>
          </p:cNvSpPr>
          <p:nvPr/>
        </p:nvSpPr>
        <p:spPr>
          <a:xfrm>
            <a:off x="984250" y="5002415"/>
            <a:ext cx="9296400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Identifica las decisiones y condiciones lógicas en el software y diseña casos de prueba para evaluar su comportamiento.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BEE2E6-D381-CB9F-2EB2-E0EBFAF54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050" y="4489442"/>
            <a:ext cx="8229600" cy="482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5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TECNICAS DE DISEÑO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1997075"/>
            <a:ext cx="1805940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Técnica de Pruebas Basadas en Dominio: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Utiliza el conocimiento del dominio del negocio para diseñar casos de prueba relevantes.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61657C2-F3B3-D4CF-C7B8-A46F05F1931C}"/>
              </a:ext>
            </a:extLst>
          </p:cNvPr>
          <p:cNvSpPr txBox="1">
            <a:spLocks/>
          </p:cNvSpPr>
          <p:nvPr/>
        </p:nvSpPr>
        <p:spPr>
          <a:xfrm>
            <a:off x="984250" y="4731345"/>
            <a:ext cx="9448800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Se enfoca en los requisitos funcionales y no funcionales específicos del dominio del negocio, posteriormente se deben diseñar casos de prueba que cubran esos aspectos críticos.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B0B97B-C0F4-96C0-2530-6AAE50A99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0" y="4459288"/>
            <a:ext cx="8146027" cy="35367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E88C624-2AE5-EF07-20AA-3114184346AD}"/>
              </a:ext>
            </a:extLst>
          </p:cNvPr>
          <p:cNvSpPr txBox="1"/>
          <p:nvPr/>
        </p:nvSpPr>
        <p:spPr>
          <a:xfrm>
            <a:off x="984250" y="8650555"/>
            <a:ext cx="18436063" cy="13234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</a:rPr>
              <a:t>Es importante combinar varias técnicas y enfoques para lograr una cobertura efectiva y exhaustiva durante el diseño de casos de prueba.</a:t>
            </a:r>
          </a:p>
        </p:txBody>
      </p:sp>
    </p:spTree>
    <p:extLst>
      <p:ext uri="{BB962C8B-B14F-4D97-AF65-F5344CB8AC3E}">
        <p14:creationId xmlns:p14="http://schemas.microsoft.com/office/powerpoint/2010/main" val="1812284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3498850" y="6188075"/>
            <a:ext cx="624840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7200" dirty="0">
                <a:solidFill>
                  <a:schemeClr val="bg1"/>
                </a:solidFill>
              </a:rPr>
              <a:t>Conclusiones de la clase</a:t>
            </a:r>
          </a:p>
        </p:txBody>
      </p:sp>
    </p:spTree>
    <p:extLst>
      <p:ext uri="{BB962C8B-B14F-4D97-AF65-F5344CB8AC3E}">
        <p14:creationId xmlns:p14="http://schemas.microsoft.com/office/powerpoint/2010/main" val="132411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831850" y="2454275"/>
            <a:ext cx="18059400" cy="56015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s-MX" sz="5400" b="0" dirty="0"/>
              <a:t>Es importante combinar varias técnicas y enfoques para lograr una cobertura efectiva y exhaustiva durante el diseño de casos de prueba.</a:t>
            </a:r>
          </a:p>
          <a:p>
            <a:pPr marL="685800" indent="-685800" algn="just">
              <a:buFont typeface="Wingdings" panose="05000000000000000000" pitchFamily="2" charset="2"/>
              <a:buChar char="ü"/>
            </a:pPr>
            <a:endParaRPr lang="es-MX" sz="5400" b="0" dirty="0"/>
          </a:p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s-MX" sz="5400" b="0" dirty="0"/>
              <a:t>Los casos de pruebas buscan verificar que el software haga lo que se supone que debe hacer.</a:t>
            </a:r>
          </a:p>
          <a:p>
            <a:pPr marL="685800" indent="-685800" algn="just">
              <a:buFont typeface="Wingdings" panose="05000000000000000000" pitchFamily="2" charset="2"/>
              <a:buChar char="ü"/>
            </a:pPr>
            <a:endParaRPr lang="es-MX" sz="4000" b="0" dirty="0"/>
          </a:p>
        </p:txBody>
      </p:sp>
    </p:spTree>
    <p:extLst>
      <p:ext uri="{BB962C8B-B14F-4D97-AF65-F5344CB8AC3E}">
        <p14:creationId xmlns:p14="http://schemas.microsoft.com/office/powerpoint/2010/main" val="837998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BIBLIOGRAFIA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831850" y="2454275"/>
            <a:ext cx="18059400" cy="47705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s-MX" sz="5400" b="0" dirty="0"/>
              <a:t>William Mc </a:t>
            </a:r>
            <a:r>
              <a:rPr lang="es-MX" sz="5400" b="0" dirty="0" err="1"/>
              <a:t>Mullin</a:t>
            </a:r>
            <a:r>
              <a:rPr lang="es-MX" sz="5400" b="0" dirty="0"/>
              <a:t>. (27 de mayo de 2021). Cómo escribir casos de prueba para software: ejemplos y tutorial. https://es.parasoft.com Recuperado de </a:t>
            </a:r>
            <a:r>
              <a:rPr lang="es-MX" sz="5400" b="0" dirty="0">
                <a:hlinkClick r:id="rId2"/>
              </a:rPr>
              <a:t>https://es.parasoft.com/blog/how-to-write-test-cases-for-software-examples-tutorial/</a:t>
            </a:r>
            <a:endParaRPr lang="es-MX" sz="5400" b="0" dirty="0"/>
          </a:p>
          <a:p>
            <a:pPr marL="685800" indent="-685800" algn="just">
              <a:buFont typeface="Wingdings" panose="05000000000000000000" pitchFamily="2" charset="2"/>
              <a:buChar char="ü"/>
            </a:pPr>
            <a:endParaRPr lang="es-MX" sz="4000" b="0" dirty="0"/>
          </a:p>
        </p:txBody>
      </p:sp>
    </p:spTree>
    <p:extLst>
      <p:ext uri="{BB962C8B-B14F-4D97-AF65-F5344CB8AC3E}">
        <p14:creationId xmlns:p14="http://schemas.microsoft.com/office/powerpoint/2010/main" val="252946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169275"/>
            <a:ext cx="10668000" cy="1169551"/>
          </a:xfrm>
        </p:spPr>
        <p:txBody>
          <a:bodyPr/>
          <a:lstStyle/>
          <a:p>
            <a:r>
              <a:rPr lang="es-MX" sz="3800" spc="-10" dirty="0"/>
              <a:t>Técnicas avanzadas de diseño de casos de prueba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sz="2400" dirty="0">
                <a:latin typeface="Arial"/>
                <a:cs typeface="Arial"/>
              </a:rPr>
              <a:t>Calidad de Software - CSY4111</a:t>
            </a:r>
          </a:p>
        </p:txBody>
      </p:sp>
    </p:spTree>
    <p:extLst>
      <p:ext uri="{BB962C8B-B14F-4D97-AF65-F5344CB8AC3E}">
        <p14:creationId xmlns:p14="http://schemas.microsoft.com/office/powerpoint/2010/main" val="225679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3498850" y="6188075"/>
            <a:ext cx="624840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7200" dirty="0">
                <a:solidFill>
                  <a:schemeClr val="bg1"/>
                </a:solidFill>
              </a:rPr>
              <a:t>Refrescando conocimiento</a:t>
            </a:r>
          </a:p>
        </p:txBody>
      </p:sp>
    </p:spTree>
    <p:extLst>
      <p:ext uri="{BB962C8B-B14F-4D97-AF65-F5344CB8AC3E}">
        <p14:creationId xmlns:p14="http://schemas.microsoft.com/office/powerpoint/2010/main" val="219077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dirty="0"/>
              <a:t>REFRESCANDO CONOCIMIENTOS</a:t>
            </a:r>
            <a:endParaRPr lang="es-ES" sz="4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7449800" cy="73866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Al diseñar casos de prueba, es importante considerar diferentes enfoques que nos permitan abordar de manera efectiva la evaluación del software.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En este sentido, existen tres enfoques principales que nos proporcionan diferentes perspectivas para diseñar casos de prueba: </a:t>
            </a:r>
          </a:p>
          <a:p>
            <a:pPr algn="just"/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Enfoque estructural o de caja blanca,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Enfoque funcional o de caja negra,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Enfoque aleatorio.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A continuación, exploraremos brevemente cada uno de estos enfoques y cómo se aplican en el diseño de casos de prueba.</a:t>
            </a:r>
          </a:p>
        </p:txBody>
      </p:sp>
    </p:spTree>
    <p:extLst>
      <p:ext uri="{BB962C8B-B14F-4D97-AF65-F5344CB8AC3E}">
        <p14:creationId xmlns:p14="http://schemas.microsoft.com/office/powerpoint/2010/main" val="392369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REFRESCANDO CONOCIMIENTOS                                                                             </a:t>
            </a:r>
            <a:endParaRPr lang="es-MX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793289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Es una secuencia de pasos o eventos que representan una situación o caso de uso específico en el sistema o software que se va a probar.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65430" y="3444875"/>
            <a:ext cx="11049001" cy="6155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Un escenario de pruebas describe una interacción entre el usuario o sistema y el software, con el objetivo de evaluar su comportamiento y verificar si cumple con los requisitos establecidos.</a:t>
            </a:r>
          </a:p>
          <a:p>
            <a:pPr algn="just"/>
            <a:r>
              <a:rPr lang="es-MX" sz="4000" b="0" dirty="0"/>
              <a:t> </a:t>
            </a:r>
          </a:p>
          <a:p>
            <a:pPr algn="just"/>
            <a:r>
              <a:rPr lang="es-MX" sz="4000" b="0" dirty="0"/>
              <a:t>Los escenarios de pruebas pueden ser diseñados para probar diferentes funcionalidades, características o casos de uso del software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A282EC4-0104-BAB4-B277-19057254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450" y="3600796"/>
            <a:ext cx="6426694" cy="517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2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31" y="7331075"/>
            <a:ext cx="8153400" cy="1015663"/>
          </a:xfrm>
        </p:spPr>
        <p:txBody>
          <a:bodyPr/>
          <a:lstStyle/>
          <a:p>
            <a:pPr algn="l"/>
            <a:r>
              <a:rPr lang="es-ES" sz="6600" dirty="0"/>
              <a:t>CASOS DE PRUEBA</a:t>
            </a:r>
            <a:endParaRPr lang="es-CL" sz="6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CASOS DE PRUEBA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790700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Un caso de prueba es un conjunto de condiciones bajo las cuales un analista determinará si una aplicación, es parcial o completamente satisfactoria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7773737" y="4740275"/>
            <a:ext cx="11087100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Se pueden crear muchos casos de prueba para determinar que un requisito es completamente satisfactorio.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Debe haber al menos un caso de prueba para cada requisito.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982E6F-BC49-86CD-4921-62261648E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4179252"/>
            <a:ext cx="6248400" cy="55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4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CASOS DE PRUEBA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8059400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Algunas políticas de empresa determinan crear al menos dos casos de prueba para cada requisito, con el objetivo de cumplir el resultado correcto como el incorrecto.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En un caso de prueba tenemos una entrada conocida más una precondición y una salida junto a una postcondición.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6775450" y="6208246"/>
            <a:ext cx="12268200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Ejemplo: “Caso de prueba para validar un Rut” </a:t>
            </a:r>
          </a:p>
          <a:p>
            <a:pPr algn="just"/>
            <a:r>
              <a:rPr lang="es-MX" sz="4000" b="0" u="sng" dirty="0"/>
              <a:t>Entrada</a:t>
            </a:r>
            <a:r>
              <a:rPr lang="es-MX" sz="4000" b="0" dirty="0"/>
              <a:t>: números de Rut.</a:t>
            </a:r>
          </a:p>
          <a:p>
            <a:pPr algn="just"/>
            <a:r>
              <a:rPr lang="es-MX" sz="4000" b="0" u="sng" dirty="0"/>
              <a:t>Precondición</a:t>
            </a:r>
            <a:r>
              <a:rPr lang="es-MX" sz="4000" b="0" dirty="0"/>
              <a:t>: El campo debe permitir el ingreso de letras puntos, guion medio  y números</a:t>
            </a:r>
          </a:p>
          <a:p>
            <a:pPr algn="just"/>
            <a:r>
              <a:rPr lang="es-MX" sz="4000" b="0" u="sng" dirty="0"/>
              <a:t>Salida</a:t>
            </a:r>
            <a:r>
              <a:rPr lang="es-MX" sz="4000" b="0" dirty="0"/>
              <a:t>: Correcto o incorrecto</a:t>
            </a:r>
          </a:p>
          <a:p>
            <a:pPr algn="just"/>
            <a:r>
              <a:rPr lang="es-MX" sz="4000" b="0" u="sng" dirty="0"/>
              <a:t>Postcondición</a:t>
            </a:r>
            <a:r>
              <a:rPr lang="es-MX" sz="4000" b="0" dirty="0"/>
              <a:t>: En caso de error muestra un mensaje, en caso avanza a la siguiente fase.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66F826-366A-6D61-BA33-23600254D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6208246"/>
            <a:ext cx="5715000" cy="384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3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CASOS DE PRUEBA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2301875"/>
            <a:ext cx="18436063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Los casos de prueba incluyen una descripción de la funcionalidad que se probará, esta funcionalidad se toma de los requisitos o de los casos de uso.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También incluyen una preparación requerida en caso de que lo amerite.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9015BEA-2AD1-D4AD-22E7-ED804B970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5314156"/>
            <a:ext cx="8002394" cy="413861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7BFE6E11-AB54-CDCF-590C-302793B979E6}"/>
              </a:ext>
            </a:extLst>
          </p:cNvPr>
          <p:cNvSpPr txBox="1">
            <a:spLocks/>
          </p:cNvSpPr>
          <p:nvPr/>
        </p:nvSpPr>
        <p:spPr>
          <a:xfrm>
            <a:off x="9133313" y="5608903"/>
            <a:ext cx="10286999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Estos procesos individuales a su vez están compuestos de condiciones y/o variables que son definidas en base a los requerimientos iniciales del proyecto, es decir, conocer con claridad cual es la finalidad del software.</a:t>
            </a:r>
          </a:p>
        </p:txBody>
      </p:sp>
    </p:spTree>
    <p:extLst>
      <p:ext uri="{BB962C8B-B14F-4D97-AF65-F5344CB8AC3E}">
        <p14:creationId xmlns:p14="http://schemas.microsoft.com/office/powerpoint/2010/main" val="193687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customXml/itemProps3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4022</TotalTime>
  <Words>1405</Words>
  <Application>Microsoft Office PowerPoint</Application>
  <PresentationFormat>Personalizado</PresentationFormat>
  <Paragraphs>132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Arial Black</vt:lpstr>
      <vt:lpstr>Calibri</vt:lpstr>
      <vt:lpstr>Wingdings</vt:lpstr>
      <vt:lpstr>Office Theme</vt:lpstr>
      <vt:lpstr>Técnicas avanzadas de diseño de casos de prueba</vt:lpstr>
      <vt:lpstr>Presentación de PowerPoint</vt:lpstr>
      <vt:lpstr>Presentación de PowerPoint</vt:lpstr>
      <vt:lpstr>REFRESCANDO CONOCIMIENTOS</vt:lpstr>
      <vt:lpstr>REFRESCANDO CONOCIMIENTOS                                                                             </vt:lpstr>
      <vt:lpstr>CASOS DE PRUEBA</vt:lpstr>
      <vt:lpstr>CASOS DE PRUEBA</vt:lpstr>
      <vt:lpstr>CASOS DE PRUEBA</vt:lpstr>
      <vt:lpstr>CASOS DE PRUEBA</vt:lpstr>
      <vt:lpstr>CASOS DE PRUEBA</vt:lpstr>
      <vt:lpstr>CASOS DE PRUEBA</vt:lpstr>
      <vt:lpstr>Presentación de PowerPoint</vt:lpstr>
      <vt:lpstr>DISEÑO CASO DE PRUEBA</vt:lpstr>
      <vt:lpstr>DISEÑO CASO DE PRUEBA</vt:lpstr>
      <vt:lpstr>DISEÑO CASO DE PRUEBA</vt:lpstr>
      <vt:lpstr>DISEÑO CASO DE PRUEBA</vt:lpstr>
      <vt:lpstr>DISEÑO CASO DE PRUEBA</vt:lpstr>
      <vt:lpstr>TECNICAS DE DISEÑO</vt:lpstr>
      <vt:lpstr>TECNICAS DE DISEÑO</vt:lpstr>
      <vt:lpstr>TECNICAS DE DISEÑO</vt:lpstr>
      <vt:lpstr>TECNICAS DE DISEÑO</vt:lpstr>
      <vt:lpstr>TECNICAS DE DISEÑO</vt:lpstr>
      <vt:lpstr>TECNICAS DE DISEÑO</vt:lpstr>
      <vt:lpstr>Presentación de PowerPoint</vt:lpstr>
      <vt:lpstr>Conclusiones</vt:lpstr>
      <vt:lpstr>BIBLIOGRAFIA</vt:lpstr>
      <vt:lpstr>Técnicas avanzadas de diseño de casos de prueba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Guzman Bozo, Jorge</cp:lastModifiedBy>
  <cp:revision>211</cp:revision>
  <dcterms:created xsi:type="dcterms:W3CDTF">2022-07-20T19:15:37Z</dcterms:created>
  <dcterms:modified xsi:type="dcterms:W3CDTF">2023-07-07T01:42:57Z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