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9"/>
  </p:notesMasterIdLst>
  <p:sldIdLst>
    <p:sldId id="261" r:id="rId5"/>
    <p:sldId id="337" r:id="rId6"/>
    <p:sldId id="378" r:id="rId7"/>
    <p:sldId id="383" r:id="rId8"/>
    <p:sldId id="390" r:id="rId9"/>
    <p:sldId id="332" r:id="rId10"/>
    <p:sldId id="412" r:id="rId11"/>
    <p:sldId id="372" r:id="rId12"/>
    <p:sldId id="409" r:id="rId13"/>
    <p:sldId id="410" r:id="rId14"/>
    <p:sldId id="413" r:id="rId15"/>
    <p:sldId id="414" r:id="rId16"/>
    <p:sldId id="415" r:id="rId17"/>
    <p:sldId id="416" r:id="rId18"/>
    <p:sldId id="417" r:id="rId19"/>
    <p:sldId id="418" r:id="rId20"/>
    <p:sldId id="419" r:id="rId21"/>
    <p:sldId id="420" r:id="rId22"/>
    <p:sldId id="344" r:id="rId23"/>
    <p:sldId id="393" r:id="rId24"/>
    <p:sldId id="379" r:id="rId25"/>
    <p:sldId id="394" r:id="rId26"/>
    <p:sldId id="391" r:id="rId27"/>
    <p:sldId id="395" r:id="rId28"/>
    <p:sldId id="408" r:id="rId29"/>
    <p:sldId id="392" r:id="rId30"/>
    <p:sldId id="396" r:id="rId31"/>
    <p:sldId id="398" r:id="rId32"/>
    <p:sldId id="399" r:id="rId33"/>
    <p:sldId id="400" r:id="rId34"/>
    <p:sldId id="401" r:id="rId35"/>
    <p:sldId id="403" r:id="rId36"/>
    <p:sldId id="397" r:id="rId37"/>
    <p:sldId id="421" r:id="rId38"/>
    <p:sldId id="270" r:id="rId39"/>
    <p:sldId id="353" r:id="rId40"/>
    <p:sldId id="404" r:id="rId41"/>
    <p:sldId id="405" r:id="rId42"/>
    <p:sldId id="406" r:id="rId43"/>
    <p:sldId id="407" r:id="rId44"/>
    <p:sldId id="374" r:id="rId45"/>
    <p:sldId id="376" r:id="rId46"/>
    <p:sldId id="402" r:id="rId47"/>
    <p:sldId id="382" r:id="rId48"/>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5832E-6428-4828-804A-7CB1639A6035}" v="21" dt="2023-07-07T03:57:40.0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4558"/>
  </p:normalViewPr>
  <p:slideViewPr>
    <p:cSldViewPr>
      <p:cViewPr varScale="1">
        <p:scale>
          <a:sx n="60" d="100"/>
          <a:sy n="60" d="100"/>
        </p:scale>
        <p:origin x="51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zman Bozo, Jorge" userId="7b7a28fc-8d52-4259-bff0-8a9d1dc43ec9" providerId="ADAL" clId="{317321D5-29CA-46E9-8163-BC89A3C2E87A}"/>
    <pc:docChg chg="undo custSel addSld delSld">
      <pc:chgData name="Guzman Bozo, Jorge" userId="7b7a28fc-8d52-4259-bff0-8a9d1dc43ec9" providerId="ADAL" clId="{317321D5-29CA-46E9-8163-BC89A3C2E87A}" dt="2023-07-05T19:59:09.904" v="11" actId="47"/>
      <pc:docMkLst>
        <pc:docMk/>
      </pc:docMkLst>
      <pc:sldChg chg="del">
        <pc:chgData name="Guzman Bozo, Jorge" userId="7b7a28fc-8d52-4259-bff0-8a9d1dc43ec9" providerId="ADAL" clId="{317321D5-29CA-46E9-8163-BC89A3C2E87A}" dt="2023-07-05T19:58:47.268" v="0" actId="47"/>
        <pc:sldMkLst>
          <pc:docMk/>
          <pc:sldMk cId="3314507020" sldId="363"/>
        </pc:sldMkLst>
      </pc:sldChg>
      <pc:sldChg chg="del">
        <pc:chgData name="Guzman Bozo, Jorge" userId="7b7a28fc-8d52-4259-bff0-8a9d1dc43ec9" providerId="ADAL" clId="{317321D5-29CA-46E9-8163-BC89A3C2E87A}" dt="2023-07-05T19:58:48.544" v="1" actId="47"/>
        <pc:sldMkLst>
          <pc:docMk/>
          <pc:sldMk cId="4267104428" sldId="364"/>
        </pc:sldMkLst>
      </pc:sldChg>
      <pc:sldChg chg="del">
        <pc:chgData name="Guzman Bozo, Jorge" userId="7b7a28fc-8d52-4259-bff0-8a9d1dc43ec9" providerId="ADAL" clId="{317321D5-29CA-46E9-8163-BC89A3C2E87A}" dt="2023-07-05T19:58:54.681" v="6" actId="47"/>
        <pc:sldMkLst>
          <pc:docMk/>
          <pc:sldMk cId="3739413081" sldId="365"/>
        </pc:sldMkLst>
      </pc:sldChg>
      <pc:sldChg chg="del">
        <pc:chgData name="Guzman Bozo, Jorge" userId="7b7a28fc-8d52-4259-bff0-8a9d1dc43ec9" providerId="ADAL" clId="{317321D5-29CA-46E9-8163-BC89A3C2E87A}" dt="2023-07-05T19:58:50.860" v="2" actId="47"/>
        <pc:sldMkLst>
          <pc:docMk/>
          <pc:sldMk cId="3243920899" sldId="366"/>
        </pc:sldMkLst>
      </pc:sldChg>
      <pc:sldChg chg="del">
        <pc:chgData name="Guzman Bozo, Jorge" userId="7b7a28fc-8d52-4259-bff0-8a9d1dc43ec9" providerId="ADAL" clId="{317321D5-29CA-46E9-8163-BC89A3C2E87A}" dt="2023-07-05T19:58:51.202" v="3" actId="47"/>
        <pc:sldMkLst>
          <pc:docMk/>
          <pc:sldMk cId="3310488860" sldId="367"/>
        </pc:sldMkLst>
      </pc:sldChg>
      <pc:sldChg chg="del">
        <pc:chgData name="Guzman Bozo, Jorge" userId="7b7a28fc-8d52-4259-bff0-8a9d1dc43ec9" providerId="ADAL" clId="{317321D5-29CA-46E9-8163-BC89A3C2E87A}" dt="2023-07-05T19:58:51.515" v="4" actId="47"/>
        <pc:sldMkLst>
          <pc:docMk/>
          <pc:sldMk cId="2735244526" sldId="368"/>
        </pc:sldMkLst>
      </pc:sldChg>
      <pc:sldChg chg="del">
        <pc:chgData name="Guzman Bozo, Jorge" userId="7b7a28fc-8d52-4259-bff0-8a9d1dc43ec9" providerId="ADAL" clId="{317321D5-29CA-46E9-8163-BC89A3C2E87A}" dt="2023-07-05T19:58:52.697" v="5" actId="47"/>
        <pc:sldMkLst>
          <pc:docMk/>
          <pc:sldMk cId="3242670913" sldId="369"/>
        </pc:sldMkLst>
      </pc:sldChg>
      <pc:sldChg chg="del">
        <pc:chgData name="Guzman Bozo, Jorge" userId="7b7a28fc-8d52-4259-bff0-8a9d1dc43ec9" providerId="ADAL" clId="{317321D5-29CA-46E9-8163-BC89A3C2E87A}" dt="2023-07-05T19:58:56.812" v="9" actId="47"/>
        <pc:sldMkLst>
          <pc:docMk/>
          <pc:sldMk cId="3982487218" sldId="370"/>
        </pc:sldMkLst>
      </pc:sldChg>
      <pc:sldChg chg="del">
        <pc:chgData name="Guzman Bozo, Jorge" userId="7b7a28fc-8d52-4259-bff0-8a9d1dc43ec9" providerId="ADAL" clId="{317321D5-29CA-46E9-8163-BC89A3C2E87A}" dt="2023-07-05T19:58:55.072" v="7" actId="47"/>
        <pc:sldMkLst>
          <pc:docMk/>
          <pc:sldMk cId="3644668523" sldId="371"/>
        </pc:sldMkLst>
      </pc:sldChg>
      <pc:sldChg chg="add del">
        <pc:chgData name="Guzman Bozo, Jorge" userId="7b7a28fc-8d52-4259-bff0-8a9d1dc43ec9" providerId="ADAL" clId="{317321D5-29CA-46E9-8163-BC89A3C2E87A}" dt="2023-07-05T19:59:09.904" v="11" actId="47"/>
        <pc:sldMkLst>
          <pc:docMk/>
          <pc:sldMk cId="2772616042" sldId="372"/>
        </pc:sldMkLst>
      </pc:sldChg>
      <pc:sldChg chg="del">
        <pc:chgData name="Guzman Bozo, Jorge" userId="7b7a28fc-8d52-4259-bff0-8a9d1dc43ec9" providerId="ADAL" clId="{317321D5-29CA-46E9-8163-BC89A3C2E87A}" dt="2023-07-05T19:58:55.411" v="8" actId="47"/>
        <pc:sldMkLst>
          <pc:docMk/>
          <pc:sldMk cId="694558643" sldId="373"/>
        </pc:sldMkLst>
      </pc:sldChg>
    </pc:docChg>
  </pc:docChgLst>
  <pc:docChgLst>
    <pc:chgData name="Guzman Bozo, Jorge" userId="7b7a28fc-8d52-4259-bff0-8a9d1dc43ec9" providerId="ADAL" clId="{FFA6CA03-3B4A-45F2-A6A5-0E66EE1B1CF3}"/>
    <pc:docChg chg="undo redo custSel addSld delSld modSld sldOrd">
      <pc:chgData name="Guzman Bozo, Jorge" userId="7b7a28fc-8d52-4259-bff0-8a9d1dc43ec9" providerId="ADAL" clId="{FFA6CA03-3B4A-45F2-A6A5-0E66EE1B1CF3}" dt="2023-06-24T15:21:18.538" v="724"/>
      <pc:docMkLst>
        <pc:docMk/>
      </pc:docMkLst>
      <pc:sldChg chg="modSp mod">
        <pc:chgData name="Guzman Bozo, Jorge" userId="7b7a28fc-8d52-4259-bff0-8a9d1dc43ec9" providerId="ADAL" clId="{FFA6CA03-3B4A-45F2-A6A5-0E66EE1B1CF3}" dt="2023-06-24T14:02:16.129" v="26"/>
        <pc:sldMkLst>
          <pc:docMk/>
          <pc:sldMk cId="3642932644" sldId="261"/>
        </pc:sldMkLst>
        <pc:spChg chg="mod">
          <ac:chgData name="Guzman Bozo, Jorge" userId="7b7a28fc-8d52-4259-bff0-8a9d1dc43ec9" providerId="ADAL" clId="{FFA6CA03-3B4A-45F2-A6A5-0E66EE1B1CF3}" dt="2023-06-24T14:01:48.251" v="1" actId="14100"/>
          <ac:spMkLst>
            <pc:docMk/>
            <pc:sldMk cId="3642932644" sldId="261"/>
            <ac:spMk id="2" creationId="{9570841C-0ACF-DE6F-43AC-3E3396A2923B}"/>
          </ac:spMkLst>
        </pc:spChg>
        <pc:spChg chg="mod">
          <ac:chgData name="Guzman Bozo, Jorge" userId="7b7a28fc-8d52-4259-bff0-8a9d1dc43ec9" providerId="ADAL" clId="{FFA6CA03-3B4A-45F2-A6A5-0E66EE1B1CF3}" dt="2023-06-24T14:02:16.129" v="26"/>
          <ac:spMkLst>
            <pc:docMk/>
            <pc:sldMk cId="3642932644" sldId="261"/>
            <ac:spMk id="3" creationId="{B839BAB8-5980-04D6-9003-ABBE79FC69B7}"/>
          </ac:spMkLst>
        </pc:spChg>
      </pc:sldChg>
      <pc:sldChg chg="modSp mod ord">
        <pc:chgData name="Guzman Bozo, Jorge" userId="7b7a28fc-8d52-4259-bff0-8a9d1dc43ec9" providerId="ADAL" clId="{FFA6CA03-3B4A-45F2-A6A5-0E66EE1B1CF3}" dt="2023-06-24T14:33:57.446" v="337" actId="20577"/>
        <pc:sldMkLst>
          <pc:docMk/>
          <pc:sldMk cId="2257653637" sldId="270"/>
        </pc:sldMkLst>
        <pc:spChg chg="mod">
          <ac:chgData name="Guzman Bozo, Jorge" userId="7b7a28fc-8d52-4259-bff0-8a9d1dc43ec9" providerId="ADAL" clId="{FFA6CA03-3B4A-45F2-A6A5-0E66EE1B1CF3}" dt="2023-06-24T14:33:57.446" v="337" actId="20577"/>
          <ac:spMkLst>
            <pc:docMk/>
            <pc:sldMk cId="2257653637" sldId="270"/>
            <ac:spMk id="4" creationId="{8B7ACE31-74A9-95B3-1599-372FB822D0E6}"/>
          </ac:spMkLst>
        </pc:spChg>
      </pc:sldChg>
      <pc:sldChg chg="modSp del mod">
        <pc:chgData name="Guzman Bozo, Jorge" userId="7b7a28fc-8d52-4259-bff0-8a9d1dc43ec9" providerId="ADAL" clId="{FFA6CA03-3B4A-45F2-A6A5-0E66EE1B1CF3}" dt="2023-06-24T15:11:05.938" v="637" actId="47"/>
        <pc:sldMkLst>
          <pc:docMk/>
          <pc:sldMk cId="3735245215" sldId="327"/>
        </pc:sldMkLst>
        <pc:spChg chg="mod">
          <ac:chgData name="Guzman Bozo, Jorge" userId="7b7a28fc-8d52-4259-bff0-8a9d1dc43ec9" providerId="ADAL" clId="{FFA6CA03-3B4A-45F2-A6A5-0E66EE1B1CF3}" dt="2023-06-24T15:00:59.867" v="614" actId="20577"/>
          <ac:spMkLst>
            <pc:docMk/>
            <pc:sldMk cId="3735245215" sldId="327"/>
            <ac:spMk id="2" creationId="{31624723-9968-7E43-AF4C-4EA396BDB1BC}"/>
          </ac:spMkLst>
        </pc:spChg>
      </pc:sldChg>
      <pc:sldChg chg="modSp mod">
        <pc:chgData name="Guzman Bozo, Jorge" userId="7b7a28fc-8d52-4259-bff0-8a9d1dc43ec9" providerId="ADAL" clId="{FFA6CA03-3B4A-45F2-A6A5-0E66EE1B1CF3}" dt="2023-06-24T15:07:35.814" v="636" actId="20577"/>
        <pc:sldMkLst>
          <pc:docMk/>
          <pc:sldMk cId="1520246413" sldId="332"/>
        </pc:sldMkLst>
        <pc:spChg chg="mod">
          <ac:chgData name="Guzman Bozo, Jorge" userId="7b7a28fc-8d52-4259-bff0-8a9d1dc43ec9" providerId="ADAL" clId="{FFA6CA03-3B4A-45F2-A6A5-0E66EE1B1CF3}" dt="2023-06-24T15:07:35.814" v="636" actId="20577"/>
          <ac:spMkLst>
            <pc:docMk/>
            <pc:sldMk cId="1520246413" sldId="332"/>
            <ac:spMk id="2" creationId="{E07D15BE-E3B2-F743-9878-F149B7D92C0C}"/>
          </ac:spMkLst>
        </pc:spChg>
        <pc:spChg chg="mod">
          <ac:chgData name="Guzman Bozo, Jorge" userId="7b7a28fc-8d52-4259-bff0-8a9d1dc43ec9" providerId="ADAL" clId="{FFA6CA03-3B4A-45F2-A6A5-0E66EE1B1CF3}" dt="2023-06-24T15:07:17.377" v="617" actId="20577"/>
          <ac:spMkLst>
            <pc:docMk/>
            <pc:sldMk cId="1520246413" sldId="332"/>
            <ac:spMk id="3" creationId="{9224DE7A-4464-F54B-B074-7663E7D43917}"/>
          </ac:spMkLst>
        </pc:spChg>
      </pc:sldChg>
      <pc:sldChg chg="del">
        <pc:chgData name="Guzman Bozo, Jorge" userId="7b7a28fc-8d52-4259-bff0-8a9d1dc43ec9" providerId="ADAL" clId="{FFA6CA03-3B4A-45F2-A6A5-0E66EE1B1CF3}" dt="2023-06-24T15:19:13.105" v="701" actId="47"/>
        <pc:sldMkLst>
          <pc:docMk/>
          <pc:sldMk cId="979712662" sldId="334"/>
        </pc:sldMkLst>
      </pc:sldChg>
      <pc:sldChg chg="delSp modSp mod">
        <pc:chgData name="Guzman Bozo, Jorge" userId="7b7a28fc-8d52-4259-bff0-8a9d1dc43ec9" providerId="ADAL" clId="{FFA6CA03-3B4A-45F2-A6A5-0E66EE1B1CF3}" dt="2023-06-24T15:20:24.504" v="721" actId="20577"/>
        <pc:sldMkLst>
          <pc:docMk/>
          <pc:sldMk cId="3979444189" sldId="337"/>
        </pc:sldMkLst>
        <pc:spChg chg="del">
          <ac:chgData name="Guzman Bozo, Jorge" userId="7b7a28fc-8d52-4259-bff0-8a9d1dc43ec9" providerId="ADAL" clId="{FFA6CA03-3B4A-45F2-A6A5-0E66EE1B1CF3}" dt="2023-06-24T15:19:57.539" v="705" actId="478"/>
          <ac:spMkLst>
            <pc:docMk/>
            <pc:sldMk cId="3979444189" sldId="337"/>
            <ac:spMk id="2" creationId="{742CB9A8-3F8A-B668-ED24-0AA7761B81B1}"/>
          </ac:spMkLst>
        </pc:spChg>
        <pc:spChg chg="del">
          <ac:chgData name="Guzman Bozo, Jorge" userId="7b7a28fc-8d52-4259-bff0-8a9d1dc43ec9" providerId="ADAL" clId="{FFA6CA03-3B4A-45F2-A6A5-0E66EE1B1CF3}" dt="2023-06-24T15:19:53.704" v="704" actId="478"/>
          <ac:spMkLst>
            <pc:docMk/>
            <pc:sldMk cId="3979444189" sldId="337"/>
            <ac:spMk id="4" creationId="{7447E213-8CB4-3809-6F37-C42FC2C1CC1D}"/>
          </ac:spMkLst>
        </pc:spChg>
        <pc:spChg chg="mod">
          <ac:chgData name="Guzman Bozo, Jorge" userId="7b7a28fc-8d52-4259-bff0-8a9d1dc43ec9" providerId="ADAL" clId="{FFA6CA03-3B4A-45F2-A6A5-0E66EE1B1CF3}" dt="2023-06-24T14:33:42.691" v="318" actId="20577"/>
          <ac:spMkLst>
            <pc:docMk/>
            <pc:sldMk cId="3979444189" sldId="337"/>
            <ac:spMk id="12" creationId="{BB375BB0-38DE-5947-A049-E37CBB392147}"/>
          </ac:spMkLst>
        </pc:spChg>
        <pc:spChg chg="del">
          <ac:chgData name="Guzman Bozo, Jorge" userId="7b7a28fc-8d52-4259-bff0-8a9d1dc43ec9" providerId="ADAL" clId="{FFA6CA03-3B4A-45F2-A6A5-0E66EE1B1CF3}" dt="2023-06-24T15:19:59.693" v="707" actId="478"/>
          <ac:spMkLst>
            <pc:docMk/>
            <pc:sldMk cId="3979444189" sldId="337"/>
            <ac:spMk id="13" creationId="{EE8DCEDB-0701-9E4F-B841-31F2AEF95FCF}"/>
          </ac:spMkLst>
        </pc:spChg>
        <pc:spChg chg="del">
          <ac:chgData name="Guzman Bozo, Jorge" userId="7b7a28fc-8d52-4259-bff0-8a9d1dc43ec9" providerId="ADAL" clId="{FFA6CA03-3B4A-45F2-A6A5-0E66EE1B1CF3}" dt="2023-06-24T15:19:53.704" v="704" actId="478"/>
          <ac:spMkLst>
            <pc:docMk/>
            <pc:sldMk cId="3979444189" sldId="337"/>
            <ac:spMk id="15" creationId="{AC1579C5-4858-4D42-8518-8DA881E7E42D}"/>
          </ac:spMkLst>
        </pc:spChg>
        <pc:spChg chg="mod">
          <ac:chgData name="Guzman Bozo, Jorge" userId="7b7a28fc-8d52-4259-bff0-8a9d1dc43ec9" providerId="ADAL" clId="{FFA6CA03-3B4A-45F2-A6A5-0E66EE1B1CF3}" dt="2023-06-24T15:20:24.504" v="721" actId="20577"/>
          <ac:spMkLst>
            <pc:docMk/>
            <pc:sldMk cId="3979444189" sldId="337"/>
            <ac:spMk id="16" creationId="{5AD2299A-27D1-AA45-A043-C0D64B734853}"/>
          </ac:spMkLst>
        </pc:spChg>
        <pc:spChg chg="del">
          <ac:chgData name="Guzman Bozo, Jorge" userId="7b7a28fc-8d52-4259-bff0-8a9d1dc43ec9" providerId="ADAL" clId="{FFA6CA03-3B4A-45F2-A6A5-0E66EE1B1CF3}" dt="2023-06-24T15:19:58.589" v="706" actId="478"/>
          <ac:spMkLst>
            <pc:docMk/>
            <pc:sldMk cId="3979444189" sldId="337"/>
            <ac:spMk id="17" creationId="{B7BC9C2C-1609-FF42-8176-8EB1FA8D8551}"/>
          </ac:spMkLst>
        </pc:spChg>
        <pc:spChg chg="del">
          <ac:chgData name="Guzman Bozo, Jorge" userId="7b7a28fc-8d52-4259-bff0-8a9d1dc43ec9" providerId="ADAL" clId="{FFA6CA03-3B4A-45F2-A6A5-0E66EE1B1CF3}" dt="2023-06-24T15:19:53.704" v="704" actId="478"/>
          <ac:spMkLst>
            <pc:docMk/>
            <pc:sldMk cId="3979444189" sldId="337"/>
            <ac:spMk id="19" creationId="{20BE2EF9-7124-C94F-B2CA-C7A9C485A48E}"/>
          </ac:spMkLst>
        </pc:spChg>
        <pc:spChg chg="mod">
          <ac:chgData name="Guzman Bozo, Jorge" userId="7b7a28fc-8d52-4259-bff0-8a9d1dc43ec9" providerId="ADAL" clId="{FFA6CA03-3B4A-45F2-A6A5-0E66EE1B1CF3}" dt="2023-06-24T14:03:03.961" v="43" actId="20577"/>
          <ac:spMkLst>
            <pc:docMk/>
            <pc:sldMk cId="3979444189" sldId="337"/>
            <ac:spMk id="21" creationId="{325E44F9-8B81-FD43-8DCF-00283585DD6D}"/>
          </ac:spMkLst>
        </pc:spChg>
      </pc:sldChg>
      <pc:sldChg chg="addSp modSp mod">
        <pc:chgData name="Guzman Bozo, Jorge" userId="7b7a28fc-8d52-4259-bff0-8a9d1dc43ec9" providerId="ADAL" clId="{FFA6CA03-3B4A-45F2-A6A5-0E66EE1B1CF3}" dt="2023-06-24T14:08:10.037" v="102" actId="14100"/>
        <pc:sldMkLst>
          <pc:docMk/>
          <pc:sldMk cId="214962392" sldId="339"/>
        </pc:sldMkLst>
        <pc:spChg chg="mod">
          <ac:chgData name="Guzman Bozo, Jorge" userId="7b7a28fc-8d52-4259-bff0-8a9d1dc43ec9" providerId="ADAL" clId="{FFA6CA03-3B4A-45F2-A6A5-0E66EE1B1CF3}" dt="2023-06-24T14:03:31.413" v="63" actId="5793"/>
          <ac:spMkLst>
            <pc:docMk/>
            <pc:sldMk cId="214962392" sldId="339"/>
            <ac:spMk id="2" creationId="{1F11FCC6-3B49-9D46-8B62-80E94C906F0A}"/>
          </ac:spMkLst>
        </pc:spChg>
        <pc:spChg chg="add mod">
          <ac:chgData name="Guzman Bozo, Jorge" userId="7b7a28fc-8d52-4259-bff0-8a9d1dc43ec9" providerId="ADAL" clId="{FFA6CA03-3B4A-45F2-A6A5-0E66EE1B1CF3}" dt="2023-06-24T14:08:02.746" v="100" actId="123"/>
          <ac:spMkLst>
            <pc:docMk/>
            <pc:sldMk cId="214962392" sldId="339"/>
            <ac:spMk id="3" creationId="{052FBD23-F91F-13EF-5811-E0CBB6883C5D}"/>
          </ac:spMkLst>
        </pc:spChg>
        <pc:spChg chg="add mod">
          <ac:chgData name="Guzman Bozo, Jorge" userId="7b7a28fc-8d52-4259-bff0-8a9d1dc43ec9" providerId="ADAL" clId="{FFA6CA03-3B4A-45F2-A6A5-0E66EE1B1CF3}" dt="2023-06-24T14:08:10.037" v="102" actId="14100"/>
          <ac:spMkLst>
            <pc:docMk/>
            <pc:sldMk cId="214962392" sldId="339"/>
            <ac:spMk id="4" creationId="{385C8AD2-450C-AF33-1D3E-6773B0BA106F}"/>
          </ac:spMkLst>
        </pc:spChg>
        <pc:picChg chg="add mod ord">
          <ac:chgData name="Guzman Bozo, Jorge" userId="7b7a28fc-8d52-4259-bff0-8a9d1dc43ec9" providerId="ADAL" clId="{FFA6CA03-3B4A-45F2-A6A5-0E66EE1B1CF3}" dt="2023-06-24T14:08:05.326" v="101" actId="1076"/>
          <ac:picMkLst>
            <pc:docMk/>
            <pc:sldMk cId="214962392" sldId="339"/>
            <ac:picMk id="5" creationId="{497ECCC6-EFD4-6E2F-0220-DB6B15C2AE77}"/>
          </ac:picMkLst>
        </pc:picChg>
      </pc:sldChg>
      <pc:sldChg chg="del">
        <pc:chgData name="Guzman Bozo, Jorge" userId="7b7a28fc-8d52-4259-bff0-8a9d1dc43ec9" providerId="ADAL" clId="{FFA6CA03-3B4A-45F2-A6A5-0E66EE1B1CF3}" dt="2023-06-24T14:44:54.425" v="574" actId="47"/>
        <pc:sldMkLst>
          <pc:docMk/>
          <pc:sldMk cId="717399983" sldId="340"/>
        </pc:sldMkLst>
      </pc:sldChg>
      <pc:sldChg chg="del">
        <pc:chgData name="Guzman Bozo, Jorge" userId="7b7a28fc-8d52-4259-bff0-8a9d1dc43ec9" providerId="ADAL" clId="{FFA6CA03-3B4A-45F2-A6A5-0E66EE1B1CF3}" dt="2023-06-24T15:01:03.741" v="615" actId="47"/>
        <pc:sldMkLst>
          <pc:docMk/>
          <pc:sldMk cId="1067811435" sldId="341"/>
        </pc:sldMkLst>
      </pc:sldChg>
      <pc:sldChg chg="del">
        <pc:chgData name="Guzman Bozo, Jorge" userId="7b7a28fc-8d52-4259-bff0-8a9d1dc43ec9" providerId="ADAL" clId="{FFA6CA03-3B4A-45F2-A6A5-0E66EE1B1CF3}" dt="2023-06-24T15:19:11.477" v="700" actId="47"/>
        <pc:sldMkLst>
          <pc:docMk/>
          <pc:sldMk cId="3056958803" sldId="342"/>
        </pc:sldMkLst>
      </pc:sldChg>
      <pc:sldChg chg="del">
        <pc:chgData name="Guzman Bozo, Jorge" userId="7b7a28fc-8d52-4259-bff0-8a9d1dc43ec9" providerId="ADAL" clId="{FFA6CA03-3B4A-45F2-A6A5-0E66EE1B1CF3}" dt="2023-06-24T15:19:17.177" v="703" actId="47"/>
        <pc:sldMkLst>
          <pc:docMk/>
          <pc:sldMk cId="2209943334" sldId="343"/>
        </pc:sldMkLst>
      </pc:sldChg>
      <pc:sldChg chg="modSp mod">
        <pc:chgData name="Guzman Bozo, Jorge" userId="7b7a28fc-8d52-4259-bff0-8a9d1dc43ec9" providerId="ADAL" clId="{FFA6CA03-3B4A-45F2-A6A5-0E66EE1B1CF3}" dt="2023-06-24T14:03:13.792" v="50" actId="20577"/>
        <pc:sldMkLst>
          <pc:docMk/>
          <pc:sldMk cId="3117571071" sldId="344"/>
        </pc:sldMkLst>
        <pc:spChg chg="mod">
          <ac:chgData name="Guzman Bozo, Jorge" userId="7b7a28fc-8d52-4259-bff0-8a9d1dc43ec9" providerId="ADAL" clId="{FFA6CA03-3B4A-45F2-A6A5-0E66EE1B1CF3}" dt="2023-06-24T14:03:13.792" v="50" actId="20577"/>
          <ac:spMkLst>
            <pc:docMk/>
            <pc:sldMk cId="3117571071" sldId="344"/>
            <ac:spMk id="3" creationId="{87A9F761-F66D-564C-A85F-5D24B1E7B998}"/>
          </ac:spMkLst>
        </pc:spChg>
      </pc:sldChg>
      <pc:sldChg chg="del">
        <pc:chgData name="Guzman Bozo, Jorge" userId="7b7a28fc-8d52-4259-bff0-8a9d1dc43ec9" providerId="ADAL" clId="{FFA6CA03-3B4A-45F2-A6A5-0E66EE1B1CF3}" dt="2023-06-24T15:19:15.589" v="702" actId="47"/>
        <pc:sldMkLst>
          <pc:docMk/>
          <pc:sldMk cId="1757146808" sldId="345"/>
        </pc:sldMkLst>
      </pc:sldChg>
      <pc:sldChg chg="delSp modSp add mod">
        <pc:chgData name="Guzman Bozo, Jorge" userId="7b7a28fc-8d52-4259-bff0-8a9d1dc43ec9" providerId="ADAL" clId="{FFA6CA03-3B4A-45F2-A6A5-0E66EE1B1CF3}" dt="2023-06-24T14:10:55.244" v="115" actId="2710"/>
        <pc:sldMkLst>
          <pc:docMk/>
          <pc:sldMk cId="1944698348" sldId="346"/>
        </pc:sldMkLst>
        <pc:spChg chg="mod">
          <ac:chgData name="Guzman Bozo, Jorge" userId="7b7a28fc-8d52-4259-bff0-8a9d1dc43ec9" providerId="ADAL" clId="{FFA6CA03-3B4A-45F2-A6A5-0E66EE1B1CF3}" dt="2023-06-24T14:10:55.244" v="115" actId="2710"/>
          <ac:spMkLst>
            <pc:docMk/>
            <pc:sldMk cId="1944698348" sldId="346"/>
            <ac:spMk id="3" creationId="{052FBD23-F91F-13EF-5811-E0CBB6883C5D}"/>
          </ac:spMkLst>
        </pc:spChg>
        <pc:spChg chg="del">
          <ac:chgData name="Guzman Bozo, Jorge" userId="7b7a28fc-8d52-4259-bff0-8a9d1dc43ec9" providerId="ADAL" clId="{FFA6CA03-3B4A-45F2-A6A5-0E66EE1B1CF3}" dt="2023-06-24T14:09:42.457" v="105" actId="478"/>
          <ac:spMkLst>
            <pc:docMk/>
            <pc:sldMk cId="1944698348" sldId="346"/>
            <ac:spMk id="4" creationId="{385C8AD2-450C-AF33-1D3E-6773B0BA106F}"/>
          </ac:spMkLst>
        </pc:spChg>
        <pc:picChg chg="del">
          <ac:chgData name="Guzman Bozo, Jorge" userId="7b7a28fc-8d52-4259-bff0-8a9d1dc43ec9" providerId="ADAL" clId="{FFA6CA03-3B4A-45F2-A6A5-0E66EE1B1CF3}" dt="2023-06-24T14:09:43.284" v="106" actId="478"/>
          <ac:picMkLst>
            <pc:docMk/>
            <pc:sldMk cId="1944698348" sldId="346"/>
            <ac:picMk id="5" creationId="{497ECCC6-EFD4-6E2F-0220-DB6B15C2AE77}"/>
          </ac:picMkLst>
        </pc:picChg>
      </pc:sldChg>
      <pc:sldChg chg="addSp delSp modSp add mod ord">
        <pc:chgData name="Guzman Bozo, Jorge" userId="7b7a28fc-8d52-4259-bff0-8a9d1dc43ec9" providerId="ADAL" clId="{FFA6CA03-3B4A-45F2-A6A5-0E66EE1B1CF3}" dt="2023-06-24T14:12:01.906" v="129" actId="1076"/>
        <pc:sldMkLst>
          <pc:docMk/>
          <pc:sldMk cId="1299411710" sldId="347"/>
        </pc:sldMkLst>
        <pc:spChg chg="mod">
          <ac:chgData name="Guzman Bozo, Jorge" userId="7b7a28fc-8d52-4259-bff0-8a9d1dc43ec9" providerId="ADAL" clId="{FFA6CA03-3B4A-45F2-A6A5-0E66EE1B1CF3}" dt="2023-06-24T14:11:20.890" v="120" actId="122"/>
          <ac:spMkLst>
            <pc:docMk/>
            <pc:sldMk cId="1299411710" sldId="347"/>
            <ac:spMk id="3" creationId="{052FBD23-F91F-13EF-5811-E0CBB6883C5D}"/>
          </ac:spMkLst>
        </pc:spChg>
        <pc:spChg chg="del">
          <ac:chgData name="Guzman Bozo, Jorge" userId="7b7a28fc-8d52-4259-bff0-8a9d1dc43ec9" providerId="ADAL" clId="{FFA6CA03-3B4A-45F2-A6A5-0E66EE1B1CF3}" dt="2023-06-24T14:11:24.521" v="122" actId="478"/>
          <ac:spMkLst>
            <pc:docMk/>
            <pc:sldMk cId="1299411710" sldId="347"/>
            <ac:spMk id="4" creationId="{385C8AD2-450C-AF33-1D3E-6773B0BA106F}"/>
          </ac:spMkLst>
        </pc:spChg>
        <pc:picChg chg="del">
          <ac:chgData name="Guzman Bozo, Jorge" userId="7b7a28fc-8d52-4259-bff0-8a9d1dc43ec9" providerId="ADAL" clId="{FFA6CA03-3B4A-45F2-A6A5-0E66EE1B1CF3}" dt="2023-06-24T14:11:23.002" v="121" actId="478"/>
          <ac:picMkLst>
            <pc:docMk/>
            <pc:sldMk cId="1299411710" sldId="347"/>
            <ac:picMk id="5" creationId="{497ECCC6-EFD4-6E2F-0220-DB6B15C2AE77}"/>
          </ac:picMkLst>
        </pc:picChg>
        <pc:picChg chg="add mod">
          <ac:chgData name="Guzman Bozo, Jorge" userId="7b7a28fc-8d52-4259-bff0-8a9d1dc43ec9" providerId="ADAL" clId="{FFA6CA03-3B4A-45F2-A6A5-0E66EE1B1CF3}" dt="2023-06-24T14:11:53.140" v="128" actId="1076"/>
          <ac:picMkLst>
            <pc:docMk/>
            <pc:sldMk cId="1299411710" sldId="347"/>
            <ac:picMk id="6" creationId="{E8FCE2AA-4FCB-4B8F-9B4E-F596DC7637DE}"/>
          </ac:picMkLst>
        </pc:picChg>
        <pc:picChg chg="add mod">
          <ac:chgData name="Guzman Bozo, Jorge" userId="7b7a28fc-8d52-4259-bff0-8a9d1dc43ec9" providerId="ADAL" clId="{FFA6CA03-3B4A-45F2-A6A5-0E66EE1B1CF3}" dt="2023-06-24T14:12:01.906" v="129" actId="1076"/>
          <ac:picMkLst>
            <pc:docMk/>
            <pc:sldMk cId="1299411710" sldId="347"/>
            <ac:picMk id="7" creationId="{49DD4C9F-C6A7-5B42-0119-409FE3898F82}"/>
          </ac:picMkLst>
        </pc:picChg>
      </pc:sldChg>
      <pc:sldChg chg="modSp add del mod ord">
        <pc:chgData name="Guzman Bozo, Jorge" userId="7b7a28fc-8d52-4259-bff0-8a9d1dc43ec9" providerId="ADAL" clId="{FFA6CA03-3B4A-45F2-A6A5-0E66EE1B1CF3}" dt="2023-06-24T14:19:37.535" v="152" actId="47"/>
        <pc:sldMkLst>
          <pc:docMk/>
          <pc:sldMk cId="1999548604" sldId="348"/>
        </pc:sldMkLst>
        <pc:spChg chg="mod">
          <ac:chgData name="Guzman Bozo, Jorge" userId="7b7a28fc-8d52-4259-bff0-8a9d1dc43ec9" providerId="ADAL" clId="{FFA6CA03-3B4A-45F2-A6A5-0E66EE1B1CF3}" dt="2023-06-24T14:12:38.878" v="148" actId="20577"/>
          <ac:spMkLst>
            <pc:docMk/>
            <pc:sldMk cId="1999548604" sldId="348"/>
            <ac:spMk id="3" creationId="{052FBD23-F91F-13EF-5811-E0CBB6883C5D}"/>
          </ac:spMkLst>
        </pc:spChg>
      </pc:sldChg>
      <pc:sldChg chg="addSp delSp modSp add mod ord">
        <pc:chgData name="Guzman Bozo, Jorge" userId="7b7a28fc-8d52-4259-bff0-8a9d1dc43ec9" providerId="ADAL" clId="{FFA6CA03-3B4A-45F2-A6A5-0E66EE1B1CF3}" dt="2023-06-24T14:25:00.906" v="236" actId="1076"/>
        <pc:sldMkLst>
          <pc:docMk/>
          <pc:sldMk cId="1043201553" sldId="349"/>
        </pc:sldMkLst>
        <pc:spChg chg="add del mod">
          <ac:chgData name="Guzman Bozo, Jorge" userId="7b7a28fc-8d52-4259-bff0-8a9d1dc43ec9" providerId="ADAL" clId="{FFA6CA03-3B4A-45F2-A6A5-0E66EE1B1CF3}" dt="2023-06-24T14:20:52.057" v="196" actId="122"/>
          <ac:spMkLst>
            <pc:docMk/>
            <pc:sldMk cId="1043201553" sldId="349"/>
            <ac:spMk id="3" creationId="{052FBD23-F91F-13EF-5811-E0CBB6883C5D}"/>
          </ac:spMkLst>
        </pc:spChg>
        <pc:spChg chg="mod">
          <ac:chgData name="Guzman Bozo, Jorge" userId="7b7a28fc-8d52-4259-bff0-8a9d1dc43ec9" providerId="ADAL" clId="{FFA6CA03-3B4A-45F2-A6A5-0E66EE1B1CF3}" dt="2023-06-24T14:25:00.906" v="236" actId="1076"/>
          <ac:spMkLst>
            <pc:docMk/>
            <pc:sldMk cId="1043201553" sldId="349"/>
            <ac:spMk id="4" creationId="{385C8AD2-450C-AF33-1D3E-6773B0BA106F}"/>
          </ac:spMkLst>
        </pc:spChg>
        <pc:picChg chg="del">
          <ac:chgData name="Guzman Bozo, Jorge" userId="7b7a28fc-8d52-4259-bff0-8a9d1dc43ec9" providerId="ADAL" clId="{FFA6CA03-3B4A-45F2-A6A5-0E66EE1B1CF3}" dt="2023-06-24T14:19:42.949" v="154" actId="478"/>
          <ac:picMkLst>
            <pc:docMk/>
            <pc:sldMk cId="1043201553" sldId="349"/>
            <ac:picMk id="5" creationId="{497ECCC6-EFD4-6E2F-0220-DB6B15C2AE77}"/>
          </ac:picMkLst>
        </pc:picChg>
        <pc:picChg chg="add del mod">
          <ac:chgData name="Guzman Bozo, Jorge" userId="7b7a28fc-8d52-4259-bff0-8a9d1dc43ec9" providerId="ADAL" clId="{FFA6CA03-3B4A-45F2-A6A5-0E66EE1B1CF3}" dt="2023-06-24T14:22:47.096" v="213" actId="478"/>
          <ac:picMkLst>
            <pc:docMk/>
            <pc:sldMk cId="1043201553" sldId="349"/>
            <ac:picMk id="7" creationId="{1EC31286-40DF-3EF4-1350-8D81E2663B50}"/>
          </ac:picMkLst>
        </pc:picChg>
        <pc:picChg chg="add del mod modCrop">
          <ac:chgData name="Guzman Bozo, Jorge" userId="7b7a28fc-8d52-4259-bff0-8a9d1dc43ec9" providerId="ADAL" clId="{FFA6CA03-3B4A-45F2-A6A5-0E66EE1B1CF3}" dt="2023-06-24T14:24:18.242" v="229" actId="478"/>
          <ac:picMkLst>
            <pc:docMk/>
            <pc:sldMk cId="1043201553" sldId="349"/>
            <ac:picMk id="9" creationId="{3313026A-CEA9-5EA9-4033-CB8C14DFC825}"/>
          </ac:picMkLst>
        </pc:picChg>
        <pc:picChg chg="add del mod">
          <ac:chgData name="Guzman Bozo, Jorge" userId="7b7a28fc-8d52-4259-bff0-8a9d1dc43ec9" providerId="ADAL" clId="{FFA6CA03-3B4A-45F2-A6A5-0E66EE1B1CF3}" dt="2023-06-24T14:24:18.242" v="229" actId="478"/>
          <ac:picMkLst>
            <pc:docMk/>
            <pc:sldMk cId="1043201553" sldId="349"/>
            <ac:picMk id="11" creationId="{5B371684-7097-62E6-F4AD-F52E9F40B7A1}"/>
          </ac:picMkLst>
        </pc:picChg>
        <pc:picChg chg="add del mod">
          <ac:chgData name="Guzman Bozo, Jorge" userId="7b7a28fc-8d52-4259-bff0-8a9d1dc43ec9" providerId="ADAL" clId="{FFA6CA03-3B4A-45F2-A6A5-0E66EE1B1CF3}" dt="2023-06-24T14:24:18.242" v="229" actId="478"/>
          <ac:picMkLst>
            <pc:docMk/>
            <pc:sldMk cId="1043201553" sldId="349"/>
            <ac:picMk id="13" creationId="{B5134120-D12B-6CDC-EB79-7C98C388D485}"/>
          </ac:picMkLst>
        </pc:picChg>
        <pc:picChg chg="add del mod">
          <ac:chgData name="Guzman Bozo, Jorge" userId="7b7a28fc-8d52-4259-bff0-8a9d1dc43ec9" providerId="ADAL" clId="{FFA6CA03-3B4A-45F2-A6A5-0E66EE1B1CF3}" dt="2023-06-24T14:24:18.242" v="229" actId="478"/>
          <ac:picMkLst>
            <pc:docMk/>
            <pc:sldMk cId="1043201553" sldId="349"/>
            <ac:picMk id="15" creationId="{737E3B34-1866-D2BF-E722-1EDA51785253}"/>
          </ac:picMkLst>
        </pc:picChg>
        <pc:picChg chg="add del mod">
          <ac:chgData name="Guzman Bozo, Jorge" userId="7b7a28fc-8d52-4259-bff0-8a9d1dc43ec9" providerId="ADAL" clId="{FFA6CA03-3B4A-45F2-A6A5-0E66EE1B1CF3}" dt="2023-06-24T14:24:18.242" v="229" actId="478"/>
          <ac:picMkLst>
            <pc:docMk/>
            <pc:sldMk cId="1043201553" sldId="349"/>
            <ac:picMk id="17" creationId="{43B50E41-8EE9-BF11-E5C5-26E09B9007DE}"/>
          </ac:picMkLst>
        </pc:picChg>
        <pc:picChg chg="add del mod">
          <ac:chgData name="Guzman Bozo, Jorge" userId="7b7a28fc-8d52-4259-bff0-8a9d1dc43ec9" providerId="ADAL" clId="{FFA6CA03-3B4A-45F2-A6A5-0E66EE1B1CF3}" dt="2023-06-24T14:24:18.242" v="229" actId="478"/>
          <ac:picMkLst>
            <pc:docMk/>
            <pc:sldMk cId="1043201553" sldId="349"/>
            <ac:picMk id="19" creationId="{43EE31DC-F03F-12FA-A48E-B462AC100468}"/>
          </ac:picMkLst>
        </pc:picChg>
        <pc:picChg chg="add mod">
          <ac:chgData name="Guzman Bozo, Jorge" userId="7b7a28fc-8d52-4259-bff0-8a9d1dc43ec9" providerId="ADAL" clId="{FFA6CA03-3B4A-45F2-A6A5-0E66EE1B1CF3}" dt="2023-06-24T14:24:24.640" v="232" actId="1076"/>
          <ac:picMkLst>
            <pc:docMk/>
            <pc:sldMk cId="1043201553" sldId="349"/>
            <ac:picMk id="21" creationId="{9758711F-BEF3-64C4-74BB-A45DA01E31A0}"/>
          </ac:picMkLst>
        </pc:picChg>
      </pc:sldChg>
      <pc:sldChg chg="addSp delSp modSp add mod ord">
        <pc:chgData name="Guzman Bozo, Jorge" userId="7b7a28fc-8d52-4259-bff0-8a9d1dc43ec9" providerId="ADAL" clId="{FFA6CA03-3B4A-45F2-A6A5-0E66EE1B1CF3}" dt="2023-06-24T14:28:17.443" v="263" actId="1076"/>
        <pc:sldMkLst>
          <pc:docMk/>
          <pc:sldMk cId="3579523110" sldId="350"/>
        </pc:sldMkLst>
        <pc:spChg chg="mod">
          <ac:chgData name="Guzman Bozo, Jorge" userId="7b7a28fc-8d52-4259-bff0-8a9d1dc43ec9" providerId="ADAL" clId="{FFA6CA03-3B4A-45F2-A6A5-0E66EE1B1CF3}" dt="2023-06-24T14:25:53.427" v="250" actId="20577"/>
          <ac:spMkLst>
            <pc:docMk/>
            <pc:sldMk cId="3579523110" sldId="350"/>
            <ac:spMk id="3" creationId="{052FBD23-F91F-13EF-5811-E0CBB6883C5D}"/>
          </ac:spMkLst>
        </pc:spChg>
        <pc:spChg chg="mod">
          <ac:chgData name="Guzman Bozo, Jorge" userId="7b7a28fc-8d52-4259-bff0-8a9d1dc43ec9" providerId="ADAL" clId="{FFA6CA03-3B4A-45F2-A6A5-0E66EE1B1CF3}" dt="2023-06-24T14:26:14.612" v="253" actId="12"/>
          <ac:spMkLst>
            <pc:docMk/>
            <pc:sldMk cId="3579523110" sldId="350"/>
            <ac:spMk id="4" creationId="{385C8AD2-450C-AF33-1D3E-6773B0BA106F}"/>
          </ac:spMkLst>
        </pc:spChg>
        <pc:spChg chg="add mod">
          <ac:chgData name="Guzman Bozo, Jorge" userId="7b7a28fc-8d52-4259-bff0-8a9d1dc43ec9" providerId="ADAL" clId="{FFA6CA03-3B4A-45F2-A6A5-0E66EE1B1CF3}" dt="2023-06-24T14:28:17.443" v="263" actId="1076"/>
          <ac:spMkLst>
            <pc:docMk/>
            <pc:sldMk cId="3579523110" sldId="350"/>
            <ac:spMk id="6" creationId="{987FBB34-F32B-CD47-9A1A-9E81DA781A5E}"/>
          </ac:spMkLst>
        </pc:spChg>
        <pc:picChg chg="del">
          <ac:chgData name="Guzman Bozo, Jorge" userId="7b7a28fc-8d52-4259-bff0-8a9d1dc43ec9" providerId="ADAL" clId="{FFA6CA03-3B4A-45F2-A6A5-0E66EE1B1CF3}" dt="2023-06-24T14:25:42.275" v="243" actId="478"/>
          <ac:picMkLst>
            <pc:docMk/>
            <pc:sldMk cId="3579523110" sldId="350"/>
            <ac:picMk id="5" creationId="{497ECCC6-EFD4-6E2F-0220-DB6B15C2AE77}"/>
          </ac:picMkLst>
        </pc:picChg>
      </pc:sldChg>
      <pc:sldChg chg="addSp delSp modSp add mod">
        <pc:chgData name="Guzman Bozo, Jorge" userId="7b7a28fc-8d52-4259-bff0-8a9d1dc43ec9" providerId="ADAL" clId="{FFA6CA03-3B4A-45F2-A6A5-0E66EE1B1CF3}" dt="2023-06-24T14:31:59.572" v="290" actId="1076"/>
        <pc:sldMkLst>
          <pc:docMk/>
          <pc:sldMk cId="1854663312" sldId="351"/>
        </pc:sldMkLst>
        <pc:spChg chg="mod">
          <ac:chgData name="Guzman Bozo, Jorge" userId="7b7a28fc-8d52-4259-bff0-8a9d1dc43ec9" providerId="ADAL" clId="{FFA6CA03-3B4A-45F2-A6A5-0E66EE1B1CF3}" dt="2023-06-24T14:28:43.246" v="266" actId="120"/>
          <ac:spMkLst>
            <pc:docMk/>
            <pc:sldMk cId="1854663312" sldId="351"/>
            <ac:spMk id="3" creationId="{052FBD23-F91F-13EF-5811-E0CBB6883C5D}"/>
          </ac:spMkLst>
        </pc:spChg>
        <pc:spChg chg="mod">
          <ac:chgData name="Guzman Bozo, Jorge" userId="7b7a28fc-8d52-4259-bff0-8a9d1dc43ec9" providerId="ADAL" clId="{FFA6CA03-3B4A-45F2-A6A5-0E66EE1B1CF3}" dt="2023-06-24T14:29:01.360" v="268" actId="12"/>
          <ac:spMkLst>
            <pc:docMk/>
            <pc:sldMk cId="1854663312" sldId="351"/>
            <ac:spMk id="4" creationId="{385C8AD2-450C-AF33-1D3E-6773B0BA106F}"/>
          </ac:spMkLst>
        </pc:spChg>
        <pc:spChg chg="del">
          <ac:chgData name="Guzman Bozo, Jorge" userId="7b7a28fc-8d52-4259-bff0-8a9d1dc43ec9" providerId="ADAL" clId="{FFA6CA03-3B4A-45F2-A6A5-0E66EE1B1CF3}" dt="2023-06-24T14:29:06.572" v="270" actId="478"/>
          <ac:spMkLst>
            <pc:docMk/>
            <pc:sldMk cId="1854663312" sldId="351"/>
            <ac:spMk id="6" creationId="{987FBB34-F32B-CD47-9A1A-9E81DA781A5E}"/>
          </ac:spMkLst>
        </pc:spChg>
        <pc:spChg chg="add mod">
          <ac:chgData name="Guzman Bozo, Jorge" userId="7b7a28fc-8d52-4259-bff0-8a9d1dc43ec9" providerId="ADAL" clId="{FFA6CA03-3B4A-45F2-A6A5-0E66EE1B1CF3}" dt="2023-06-24T14:31:59.572" v="290" actId="1076"/>
          <ac:spMkLst>
            <pc:docMk/>
            <pc:sldMk cId="1854663312" sldId="351"/>
            <ac:spMk id="8" creationId="{A1186546-2B8E-4A7E-6898-FEB5C8B34B2F}"/>
          </ac:spMkLst>
        </pc:spChg>
        <pc:spChg chg="add del">
          <ac:chgData name="Guzman Bozo, Jorge" userId="7b7a28fc-8d52-4259-bff0-8a9d1dc43ec9" providerId="ADAL" clId="{FFA6CA03-3B4A-45F2-A6A5-0E66EE1B1CF3}" dt="2023-06-24T14:31:46.507" v="288" actId="478"/>
          <ac:spMkLst>
            <pc:docMk/>
            <pc:sldMk cId="1854663312" sldId="351"/>
            <ac:spMk id="10" creationId="{87AD98D2-FEF8-0ADA-F8A3-2BD50F461EDF}"/>
          </ac:spMkLst>
        </pc:spChg>
        <pc:picChg chg="add mod">
          <ac:chgData name="Guzman Bozo, Jorge" userId="7b7a28fc-8d52-4259-bff0-8a9d1dc43ec9" providerId="ADAL" clId="{FFA6CA03-3B4A-45F2-A6A5-0E66EE1B1CF3}" dt="2023-06-24T14:29:16.340" v="274" actId="14100"/>
          <ac:picMkLst>
            <pc:docMk/>
            <pc:sldMk cId="1854663312" sldId="351"/>
            <ac:picMk id="5" creationId="{41E781A0-23FA-7638-821D-F76C22CA6021}"/>
          </ac:picMkLst>
        </pc:picChg>
      </pc:sldChg>
      <pc:sldChg chg="add del">
        <pc:chgData name="Guzman Bozo, Jorge" userId="7b7a28fc-8d52-4259-bff0-8a9d1dc43ec9" providerId="ADAL" clId="{FFA6CA03-3B4A-45F2-A6A5-0E66EE1B1CF3}" dt="2023-06-24T14:32:13.584" v="293" actId="47"/>
        <pc:sldMkLst>
          <pc:docMk/>
          <pc:sldMk cId="890236416" sldId="352"/>
        </pc:sldMkLst>
      </pc:sldChg>
      <pc:sldChg chg="addSp delSp modSp add mod ord">
        <pc:chgData name="Guzman Bozo, Jorge" userId="7b7a28fc-8d52-4259-bff0-8a9d1dc43ec9" providerId="ADAL" clId="{FFA6CA03-3B4A-45F2-A6A5-0E66EE1B1CF3}" dt="2023-06-24T14:36:16.783" v="453" actId="20577"/>
        <pc:sldMkLst>
          <pc:docMk/>
          <pc:sldMk cId="762721823" sldId="353"/>
        </pc:sldMkLst>
        <pc:spChg chg="mod">
          <ac:chgData name="Guzman Bozo, Jorge" userId="7b7a28fc-8d52-4259-bff0-8a9d1dc43ec9" providerId="ADAL" clId="{FFA6CA03-3B4A-45F2-A6A5-0E66EE1B1CF3}" dt="2023-06-24T14:34:06.160" v="349" actId="20577"/>
          <ac:spMkLst>
            <pc:docMk/>
            <pc:sldMk cId="762721823" sldId="353"/>
            <ac:spMk id="2" creationId="{1F11FCC6-3B49-9D46-8B62-80E94C906F0A}"/>
          </ac:spMkLst>
        </pc:spChg>
        <pc:spChg chg="mod">
          <ac:chgData name="Guzman Bozo, Jorge" userId="7b7a28fc-8d52-4259-bff0-8a9d1dc43ec9" providerId="ADAL" clId="{FFA6CA03-3B4A-45F2-A6A5-0E66EE1B1CF3}" dt="2023-06-24T14:34:20.814" v="351" actId="20577"/>
          <ac:spMkLst>
            <pc:docMk/>
            <pc:sldMk cId="762721823" sldId="353"/>
            <ac:spMk id="3" creationId="{052FBD23-F91F-13EF-5811-E0CBB6883C5D}"/>
          </ac:spMkLst>
        </pc:spChg>
        <pc:spChg chg="mod">
          <ac:chgData name="Guzman Bozo, Jorge" userId="7b7a28fc-8d52-4259-bff0-8a9d1dc43ec9" providerId="ADAL" clId="{FFA6CA03-3B4A-45F2-A6A5-0E66EE1B1CF3}" dt="2023-06-24T14:35:16.678" v="366" actId="20577"/>
          <ac:spMkLst>
            <pc:docMk/>
            <pc:sldMk cId="762721823" sldId="353"/>
            <ac:spMk id="4" creationId="{385C8AD2-450C-AF33-1D3E-6773B0BA106F}"/>
          </ac:spMkLst>
        </pc:spChg>
        <pc:spChg chg="add mod">
          <ac:chgData name="Guzman Bozo, Jorge" userId="7b7a28fc-8d52-4259-bff0-8a9d1dc43ec9" providerId="ADAL" clId="{FFA6CA03-3B4A-45F2-A6A5-0E66EE1B1CF3}" dt="2023-06-24T14:36:16.783" v="453" actId="20577"/>
          <ac:spMkLst>
            <pc:docMk/>
            <pc:sldMk cId="762721823" sldId="353"/>
            <ac:spMk id="6" creationId="{6D49C7AC-5805-4E75-F897-C62DE00D780E}"/>
          </ac:spMkLst>
        </pc:spChg>
        <pc:picChg chg="del">
          <ac:chgData name="Guzman Bozo, Jorge" userId="7b7a28fc-8d52-4259-bff0-8a9d1dc43ec9" providerId="ADAL" clId="{FFA6CA03-3B4A-45F2-A6A5-0E66EE1B1CF3}" dt="2023-06-24T14:34:24.304" v="353" actId="478"/>
          <ac:picMkLst>
            <pc:docMk/>
            <pc:sldMk cId="762721823" sldId="353"/>
            <ac:picMk id="5" creationId="{497ECCC6-EFD4-6E2F-0220-DB6B15C2AE77}"/>
          </ac:picMkLst>
        </pc:picChg>
      </pc:sldChg>
      <pc:sldChg chg="addSp delSp modSp add mod">
        <pc:chgData name="Guzman Bozo, Jorge" userId="7b7a28fc-8d52-4259-bff0-8a9d1dc43ec9" providerId="ADAL" clId="{FFA6CA03-3B4A-45F2-A6A5-0E66EE1B1CF3}" dt="2023-06-24T14:39:48.025" v="508" actId="1036"/>
        <pc:sldMkLst>
          <pc:docMk/>
          <pc:sldMk cId="1089611618" sldId="354"/>
        </pc:sldMkLst>
        <pc:spChg chg="mod">
          <ac:chgData name="Guzman Bozo, Jorge" userId="7b7a28fc-8d52-4259-bff0-8a9d1dc43ec9" providerId="ADAL" clId="{FFA6CA03-3B4A-45F2-A6A5-0E66EE1B1CF3}" dt="2023-06-24T14:36:40.061" v="454"/>
          <ac:spMkLst>
            <pc:docMk/>
            <pc:sldMk cId="1089611618" sldId="354"/>
            <ac:spMk id="2" creationId="{1F11FCC6-3B49-9D46-8B62-80E94C906F0A}"/>
          </ac:spMkLst>
        </pc:spChg>
        <pc:spChg chg="mod">
          <ac:chgData name="Guzman Bozo, Jorge" userId="7b7a28fc-8d52-4259-bff0-8a9d1dc43ec9" providerId="ADAL" clId="{FFA6CA03-3B4A-45F2-A6A5-0E66EE1B1CF3}" dt="2023-06-24T14:39:01.618" v="498" actId="113"/>
          <ac:spMkLst>
            <pc:docMk/>
            <pc:sldMk cId="1089611618" sldId="354"/>
            <ac:spMk id="3" creationId="{052FBD23-F91F-13EF-5811-E0CBB6883C5D}"/>
          </ac:spMkLst>
        </pc:spChg>
        <pc:spChg chg="mod">
          <ac:chgData name="Guzman Bozo, Jorge" userId="7b7a28fc-8d52-4259-bff0-8a9d1dc43ec9" providerId="ADAL" clId="{FFA6CA03-3B4A-45F2-A6A5-0E66EE1B1CF3}" dt="2023-06-24T14:39:10.008" v="499" actId="12"/>
          <ac:spMkLst>
            <pc:docMk/>
            <pc:sldMk cId="1089611618" sldId="354"/>
            <ac:spMk id="4" creationId="{385C8AD2-450C-AF33-1D3E-6773B0BA106F}"/>
          </ac:spMkLst>
        </pc:spChg>
        <pc:picChg chg="del">
          <ac:chgData name="Guzman Bozo, Jorge" userId="7b7a28fc-8d52-4259-bff0-8a9d1dc43ec9" providerId="ADAL" clId="{FFA6CA03-3B4A-45F2-A6A5-0E66EE1B1CF3}" dt="2023-06-24T14:38:43.965" v="494" actId="478"/>
          <ac:picMkLst>
            <pc:docMk/>
            <pc:sldMk cId="1089611618" sldId="354"/>
            <ac:picMk id="5" creationId="{497ECCC6-EFD4-6E2F-0220-DB6B15C2AE77}"/>
          </ac:picMkLst>
        </pc:picChg>
        <pc:picChg chg="add mod ord">
          <ac:chgData name="Guzman Bozo, Jorge" userId="7b7a28fc-8d52-4259-bff0-8a9d1dc43ec9" providerId="ADAL" clId="{FFA6CA03-3B4A-45F2-A6A5-0E66EE1B1CF3}" dt="2023-06-24T14:39:48.025" v="508" actId="1036"/>
          <ac:picMkLst>
            <pc:docMk/>
            <pc:sldMk cId="1089611618" sldId="354"/>
            <ac:picMk id="6" creationId="{738F4B73-ACE5-B62F-70CB-39B6F7A1CBF4}"/>
          </ac:picMkLst>
        </pc:picChg>
      </pc:sldChg>
      <pc:sldChg chg="addSp delSp modSp add mod">
        <pc:chgData name="Guzman Bozo, Jorge" userId="7b7a28fc-8d52-4259-bff0-8a9d1dc43ec9" providerId="ADAL" clId="{FFA6CA03-3B4A-45F2-A6A5-0E66EE1B1CF3}" dt="2023-06-24T14:42:14.772" v="543" actId="1076"/>
        <pc:sldMkLst>
          <pc:docMk/>
          <pc:sldMk cId="989353784" sldId="355"/>
        </pc:sldMkLst>
        <pc:spChg chg="mod">
          <ac:chgData name="Guzman Bozo, Jorge" userId="7b7a28fc-8d52-4259-bff0-8a9d1dc43ec9" providerId="ADAL" clId="{FFA6CA03-3B4A-45F2-A6A5-0E66EE1B1CF3}" dt="2023-06-24T14:41:51.919" v="536" actId="20577"/>
          <ac:spMkLst>
            <pc:docMk/>
            <pc:sldMk cId="989353784" sldId="355"/>
            <ac:spMk id="2" creationId="{1F11FCC6-3B49-9D46-8B62-80E94C906F0A}"/>
          </ac:spMkLst>
        </pc:spChg>
        <pc:spChg chg="mod">
          <ac:chgData name="Guzman Bozo, Jorge" userId="7b7a28fc-8d52-4259-bff0-8a9d1dc43ec9" providerId="ADAL" clId="{FFA6CA03-3B4A-45F2-A6A5-0E66EE1B1CF3}" dt="2023-06-24T14:41:23.763" v="517" actId="20577"/>
          <ac:spMkLst>
            <pc:docMk/>
            <pc:sldMk cId="989353784" sldId="355"/>
            <ac:spMk id="3" creationId="{052FBD23-F91F-13EF-5811-E0CBB6883C5D}"/>
          </ac:spMkLst>
        </pc:spChg>
        <pc:spChg chg="del">
          <ac:chgData name="Guzman Bozo, Jorge" userId="7b7a28fc-8d52-4259-bff0-8a9d1dc43ec9" providerId="ADAL" clId="{FFA6CA03-3B4A-45F2-A6A5-0E66EE1B1CF3}" dt="2023-06-24T14:40:57.814" v="510" actId="478"/>
          <ac:spMkLst>
            <pc:docMk/>
            <pc:sldMk cId="989353784" sldId="355"/>
            <ac:spMk id="4" creationId="{385C8AD2-450C-AF33-1D3E-6773B0BA106F}"/>
          </ac:spMkLst>
        </pc:spChg>
        <pc:spChg chg="add del">
          <ac:chgData name="Guzman Bozo, Jorge" userId="7b7a28fc-8d52-4259-bff0-8a9d1dc43ec9" providerId="ADAL" clId="{FFA6CA03-3B4A-45F2-A6A5-0E66EE1B1CF3}" dt="2023-06-24T14:41:03.483" v="512" actId="22"/>
          <ac:spMkLst>
            <pc:docMk/>
            <pc:sldMk cId="989353784" sldId="355"/>
            <ac:spMk id="7" creationId="{1B2CC975-A1F6-D93D-0039-468E9193DED2}"/>
          </ac:spMkLst>
        </pc:spChg>
        <pc:picChg chg="del">
          <ac:chgData name="Guzman Bozo, Jorge" userId="7b7a28fc-8d52-4259-bff0-8a9d1dc43ec9" providerId="ADAL" clId="{FFA6CA03-3B4A-45F2-A6A5-0E66EE1B1CF3}" dt="2023-06-24T14:40:55.841" v="509" actId="478"/>
          <ac:picMkLst>
            <pc:docMk/>
            <pc:sldMk cId="989353784" sldId="355"/>
            <ac:picMk id="5" creationId="{497ECCC6-EFD4-6E2F-0220-DB6B15C2AE77}"/>
          </ac:picMkLst>
        </pc:picChg>
        <pc:picChg chg="add mod">
          <ac:chgData name="Guzman Bozo, Jorge" userId="7b7a28fc-8d52-4259-bff0-8a9d1dc43ec9" providerId="ADAL" clId="{FFA6CA03-3B4A-45F2-A6A5-0E66EE1B1CF3}" dt="2023-06-24T14:42:14.772" v="543" actId="1076"/>
          <ac:picMkLst>
            <pc:docMk/>
            <pc:sldMk cId="989353784" sldId="355"/>
            <ac:picMk id="8" creationId="{DD2BADD0-5A6F-A3D4-218C-351BDD1C99CA}"/>
          </ac:picMkLst>
        </pc:picChg>
      </pc:sldChg>
      <pc:sldChg chg="addSp delSp modSp add mod">
        <pc:chgData name="Guzman Bozo, Jorge" userId="7b7a28fc-8d52-4259-bff0-8a9d1dc43ec9" providerId="ADAL" clId="{FFA6CA03-3B4A-45F2-A6A5-0E66EE1B1CF3}" dt="2023-06-24T14:44:48.360" v="573" actId="1035"/>
        <pc:sldMkLst>
          <pc:docMk/>
          <pc:sldMk cId="2913040335" sldId="356"/>
        </pc:sldMkLst>
        <pc:spChg chg="mod">
          <ac:chgData name="Guzman Bozo, Jorge" userId="7b7a28fc-8d52-4259-bff0-8a9d1dc43ec9" providerId="ADAL" clId="{FFA6CA03-3B4A-45F2-A6A5-0E66EE1B1CF3}" dt="2023-06-24T14:42:45.831" v="548" actId="6549"/>
          <ac:spMkLst>
            <pc:docMk/>
            <pc:sldMk cId="2913040335" sldId="356"/>
            <ac:spMk id="3" creationId="{052FBD23-F91F-13EF-5811-E0CBB6883C5D}"/>
          </ac:spMkLst>
        </pc:spChg>
        <pc:graphicFrameChg chg="add del mod">
          <ac:chgData name="Guzman Bozo, Jorge" userId="7b7a28fc-8d52-4259-bff0-8a9d1dc43ec9" providerId="ADAL" clId="{FFA6CA03-3B4A-45F2-A6A5-0E66EE1B1CF3}" dt="2023-06-24T14:42:33.975" v="546"/>
          <ac:graphicFrameMkLst>
            <pc:docMk/>
            <pc:sldMk cId="2913040335" sldId="356"/>
            <ac:graphicFrameMk id="4" creationId="{80C95B86-B47D-4AEC-1F63-10B85CA1B1CB}"/>
          </ac:graphicFrameMkLst>
        </pc:graphicFrameChg>
        <pc:graphicFrameChg chg="add mod modGraphic">
          <ac:chgData name="Guzman Bozo, Jorge" userId="7b7a28fc-8d52-4259-bff0-8a9d1dc43ec9" providerId="ADAL" clId="{FFA6CA03-3B4A-45F2-A6A5-0E66EE1B1CF3}" dt="2023-06-24T14:44:48.360" v="573" actId="1035"/>
          <ac:graphicFrameMkLst>
            <pc:docMk/>
            <pc:sldMk cId="2913040335" sldId="356"/>
            <ac:graphicFrameMk id="5" creationId="{509D8563-F7D9-957C-FF51-285F0E261042}"/>
          </ac:graphicFrameMkLst>
        </pc:graphicFrameChg>
        <pc:picChg chg="del">
          <ac:chgData name="Guzman Bozo, Jorge" userId="7b7a28fc-8d52-4259-bff0-8a9d1dc43ec9" providerId="ADAL" clId="{FFA6CA03-3B4A-45F2-A6A5-0E66EE1B1CF3}" dt="2023-06-24T14:42:36.579" v="547" actId="478"/>
          <ac:picMkLst>
            <pc:docMk/>
            <pc:sldMk cId="2913040335" sldId="356"/>
            <ac:picMk id="8" creationId="{DD2BADD0-5A6F-A3D4-218C-351BDD1C99CA}"/>
          </ac:picMkLst>
        </pc:picChg>
      </pc:sldChg>
      <pc:sldChg chg="addSp delSp modSp add mod">
        <pc:chgData name="Guzman Bozo, Jorge" userId="7b7a28fc-8d52-4259-bff0-8a9d1dc43ec9" providerId="ADAL" clId="{FFA6CA03-3B4A-45F2-A6A5-0E66EE1B1CF3}" dt="2023-06-24T14:50:31.606" v="586" actId="207"/>
        <pc:sldMkLst>
          <pc:docMk/>
          <pc:sldMk cId="3861044462" sldId="357"/>
        </pc:sldMkLst>
        <pc:spChg chg="mod">
          <ac:chgData name="Guzman Bozo, Jorge" userId="7b7a28fc-8d52-4259-bff0-8a9d1dc43ec9" providerId="ADAL" clId="{FFA6CA03-3B4A-45F2-A6A5-0E66EE1B1CF3}" dt="2023-06-24T14:45:56.271" v="583" actId="403"/>
          <ac:spMkLst>
            <pc:docMk/>
            <pc:sldMk cId="3861044462" sldId="357"/>
            <ac:spMk id="6" creationId="{2E4F0849-321D-FE47-4FB1-0455A5B150A6}"/>
          </ac:spMkLst>
        </pc:spChg>
        <pc:spChg chg="mod">
          <ac:chgData name="Guzman Bozo, Jorge" userId="7b7a28fc-8d52-4259-bff0-8a9d1dc43ec9" providerId="ADAL" clId="{FFA6CA03-3B4A-45F2-A6A5-0E66EE1B1CF3}" dt="2023-06-24T14:45:56.271" v="583" actId="403"/>
          <ac:spMkLst>
            <pc:docMk/>
            <pc:sldMk cId="3861044462" sldId="357"/>
            <ac:spMk id="7" creationId="{2AD6BABB-554A-FCA0-770B-8129044F43D2}"/>
          </ac:spMkLst>
        </pc:spChg>
        <pc:spChg chg="mod">
          <ac:chgData name="Guzman Bozo, Jorge" userId="7b7a28fc-8d52-4259-bff0-8a9d1dc43ec9" providerId="ADAL" clId="{FFA6CA03-3B4A-45F2-A6A5-0E66EE1B1CF3}" dt="2023-06-24T14:45:56.271" v="583" actId="403"/>
          <ac:spMkLst>
            <pc:docMk/>
            <pc:sldMk cId="3861044462" sldId="357"/>
            <ac:spMk id="8" creationId="{49BBE039-20DC-9582-8CF4-AD61561D80C9}"/>
          </ac:spMkLst>
        </pc:spChg>
        <pc:spChg chg="mod">
          <ac:chgData name="Guzman Bozo, Jorge" userId="7b7a28fc-8d52-4259-bff0-8a9d1dc43ec9" providerId="ADAL" clId="{FFA6CA03-3B4A-45F2-A6A5-0E66EE1B1CF3}" dt="2023-06-24T14:45:56.271" v="583" actId="403"/>
          <ac:spMkLst>
            <pc:docMk/>
            <pc:sldMk cId="3861044462" sldId="357"/>
            <ac:spMk id="9" creationId="{EDFC5695-C937-8646-42C2-8801ECA04619}"/>
          </ac:spMkLst>
        </pc:spChg>
        <pc:spChg chg="mod">
          <ac:chgData name="Guzman Bozo, Jorge" userId="7b7a28fc-8d52-4259-bff0-8a9d1dc43ec9" providerId="ADAL" clId="{FFA6CA03-3B4A-45F2-A6A5-0E66EE1B1CF3}" dt="2023-06-24T14:50:31.606" v="586" actId="207"/>
          <ac:spMkLst>
            <pc:docMk/>
            <pc:sldMk cId="3861044462" sldId="357"/>
            <ac:spMk id="10" creationId="{A6CA39BC-905A-2C3F-4311-B2DA2F1CD667}"/>
          </ac:spMkLst>
        </pc:spChg>
        <pc:spChg chg="mod">
          <ac:chgData name="Guzman Bozo, Jorge" userId="7b7a28fc-8d52-4259-bff0-8a9d1dc43ec9" providerId="ADAL" clId="{FFA6CA03-3B4A-45F2-A6A5-0E66EE1B1CF3}" dt="2023-06-24T14:50:31.606" v="586" actId="207"/>
          <ac:spMkLst>
            <pc:docMk/>
            <pc:sldMk cId="3861044462" sldId="357"/>
            <ac:spMk id="11" creationId="{34948275-2260-DFAB-A529-544CDD7FFF31}"/>
          </ac:spMkLst>
        </pc:spChg>
        <pc:spChg chg="mod">
          <ac:chgData name="Guzman Bozo, Jorge" userId="7b7a28fc-8d52-4259-bff0-8a9d1dc43ec9" providerId="ADAL" clId="{FFA6CA03-3B4A-45F2-A6A5-0E66EE1B1CF3}" dt="2023-06-24T14:50:31.606" v="586" actId="207"/>
          <ac:spMkLst>
            <pc:docMk/>
            <pc:sldMk cId="3861044462" sldId="357"/>
            <ac:spMk id="12" creationId="{A5E1FDFB-A188-7A35-BBD0-21222E437680}"/>
          </ac:spMkLst>
        </pc:spChg>
        <pc:spChg chg="mod">
          <ac:chgData name="Guzman Bozo, Jorge" userId="7b7a28fc-8d52-4259-bff0-8a9d1dc43ec9" providerId="ADAL" clId="{FFA6CA03-3B4A-45F2-A6A5-0E66EE1B1CF3}" dt="2023-06-24T14:50:31.606" v="586" actId="207"/>
          <ac:spMkLst>
            <pc:docMk/>
            <pc:sldMk cId="3861044462" sldId="357"/>
            <ac:spMk id="13" creationId="{E8BE034B-4893-A501-60F3-BD37127C6D9D}"/>
          </ac:spMkLst>
        </pc:spChg>
        <pc:spChg chg="mod">
          <ac:chgData name="Guzman Bozo, Jorge" userId="7b7a28fc-8d52-4259-bff0-8a9d1dc43ec9" providerId="ADAL" clId="{FFA6CA03-3B4A-45F2-A6A5-0E66EE1B1CF3}" dt="2023-06-24T14:50:31.606" v="586" actId="207"/>
          <ac:spMkLst>
            <pc:docMk/>
            <pc:sldMk cId="3861044462" sldId="357"/>
            <ac:spMk id="14" creationId="{91F7E7DB-32A5-2DDE-93D6-25EA61A68DE0}"/>
          </ac:spMkLst>
        </pc:spChg>
        <pc:spChg chg="mod">
          <ac:chgData name="Guzman Bozo, Jorge" userId="7b7a28fc-8d52-4259-bff0-8a9d1dc43ec9" providerId="ADAL" clId="{FFA6CA03-3B4A-45F2-A6A5-0E66EE1B1CF3}" dt="2023-06-24T14:50:31.606" v="586" actId="207"/>
          <ac:spMkLst>
            <pc:docMk/>
            <pc:sldMk cId="3861044462" sldId="357"/>
            <ac:spMk id="15" creationId="{79FCA08B-2CDA-C25B-F111-B6ED46C20A46}"/>
          </ac:spMkLst>
        </pc:spChg>
        <pc:grpChg chg="add mod">
          <ac:chgData name="Guzman Bozo, Jorge" userId="7b7a28fc-8d52-4259-bff0-8a9d1dc43ec9" providerId="ADAL" clId="{FFA6CA03-3B4A-45F2-A6A5-0E66EE1B1CF3}" dt="2023-06-24T14:45:48.421" v="579" actId="14100"/>
          <ac:grpSpMkLst>
            <pc:docMk/>
            <pc:sldMk cId="3861044462" sldId="357"/>
            <ac:grpSpMk id="4" creationId="{781A0498-8F03-9A79-34BB-0FB9634A2AA3}"/>
          </ac:grpSpMkLst>
        </pc:grpChg>
        <pc:graphicFrameChg chg="del">
          <ac:chgData name="Guzman Bozo, Jorge" userId="7b7a28fc-8d52-4259-bff0-8a9d1dc43ec9" providerId="ADAL" clId="{FFA6CA03-3B4A-45F2-A6A5-0E66EE1B1CF3}" dt="2023-06-24T14:45:32.561" v="576" actId="478"/>
          <ac:graphicFrameMkLst>
            <pc:docMk/>
            <pc:sldMk cId="3861044462" sldId="357"/>
            <ac:graphicFrameMk id="5" creationId="{509D8563-F7D9-957C-FF51-285F0E261042}"/>
          </ac:graphicFrameMkLst>
        </pc:graphicFrameChg>
      </pc:sldChg>
      <pc:sldChg chg="delSp modSp add mod ord">
        <pc:chgData name="Guzman Bozo, Jorge" userId="7b7a28fc-8d52-4259-bff0-8a9d1dc43ec9" providerId="ADAL" clId="{FFA6CA03-3B4A-45F2-A6A5-0E66EE1B1CF3}" dt="2023-06-24T14:56:11.704" v="595" actId="6549"/>
        <pc:sldMkLst>
          <pc:docMk/>
          <pc:sldMk cId="3921951611" sldId="358"/>
        </pc:sldMkLst>
        <pc:spChg chg="del">
          <ac:chgData name="Guzman Bozo, Jorge" userId="7b7a28fc-8d52-4259-bff0-8a9d1dc43ec9" providerId="ADAL" clId="{FFA6CA03-3B4A-45F2-A6A5-0E66EE1B1CF3}" dt="2023-06-24T14:56:06.124" v="593" actId="478"/>
          <ac:spMkLst>
            <pc:docMk/>
            <pc:sldMk cId="3921951611" sldId="358"/>
            <ac:spMk id="3" creationId="{052FBD23-F91F-13EF-5811-E0CBB6883C5D}"/>
          </ac:spMkLst>
        </pc:spChg>
        <pc:spChg chg="mod">
          <ac:chgData name="Guzman Bozo, Jorge" userId="7b7a28fc-8d52-4259-bff0-8a9d1dc43ec9" providerId="ADAL" clId="{FFA6CA03-3B4A-45F2-A6A5-0E66EE1B1CF3}" dt="2023-06-24T14:56:11.704" v="595" actId="6549"/>
          <ac:spMkLst>
            <pc:docMk/>
            <pc:sldMk cId="3921951611" sldId="358"/>
            <ac:spMk id="4" creationId="{385C8AD2-450C-AF33-1D3E-6773B0BA106F}"/>
          </ac:spMkLst>
        </pc:spChg>
        <pc:picChg chg="del">
          <ac:chgData name="Guzman Bozo, Jorge" userId="7b7a28fc-8d52-4259-bff0-8a9d1dc43ec9" providerId="ADAL" clId="{FFA6CA03-3B4A-45F2-A6A5-0E66EE1B1CF3}" dt="2023-06-24T14:55:49.623" v="591" actId="478"/>
          <ac:picMkLst>
            <pc:docMk/>
            <pc:sldMk cId="3921951611" sldId="358"/>
            <ac:picMk id="6" creationId="{738F4B73-ACE5-B62F-70CB-39B6F7A1CBF4}"/>
          </ac:picMkLst>
        </pc:picChg>
      </pc:sldChg>
      <pc:sldChg chg="addSp modSp add mod ord">
        <pc:chgData name="Guzman Bozo, Jorge" userId="7b7a28fc-8d52-4259-bff0-8a9d1dc43ec9" providerId="ADAL" clId="{FFA6CA03-3B4A-45F2-A6A5-0E66EE1B1CF3}" dt="2023-06-24T15:12:19.761" v="664" actId="123"/>
        <pc:sldMkLst>
          <pc:docMk/>
          <pc:sldMk cId="2854895920" sldId="359"/>
        </pc:sldMkLst>
        <pc:spChg chg="mod">
          <ac:chgData name="Guzman Bozo, Jorge" userId="7b7a28fc-8d52-4259-bff0-8a9d1dc43ec9" providerId="ADAL" clId="{FFA6CA03-3B4A-45F2-A6A5-0E66EE1B1CF3}" dt="2023-06-24T15:11:42.298" v="656" actId="20577"/>
          <ac:spMkLst>
            <pc:docMk/>
            <pc:sldMk cId="2854895920" sldId="359"/>
            <ac:spMk id="2" creationId="{1F11FCC6-3B49-9D46-8B62-80E94C906F0A}"/>
          </ac:spMkLst>
        </pc:spChg>
        <pc:spChg chg="mod">
          <ac:chgData name="Guzman Bozo, Jorge" userId="7b7a28fc-8d52-4259-bff0-8a9d1dc43ec9" providerId="ADAL" clId="{FFA6CA03-3B4A-45F2-A6A5-0E66EE1B1CF3}" dt="2023-06-24T15:12:19.761" v="664" actId="123"/>
          <ac:spMkLst>
            <pc:docMk/>
            <pc:sldMk cId="2854895920" sldId="359"/>
            <ac:spMk id="4" creationId="{385C8AD2-450C-AF33-1D3E-6773B0BA106F}"/>
          </ac:spMkLst>
        </pc:spChg>
        <pc:picChg chg="add mod">
          <ac:chgData name="Guzman Bozo, Jorge" userId="7b7a28fc-8d52-4259-bff0-8a9d1dc43ec9" providerId="ADAL" clId="{FFA6CA03-3B4A-45F2-A6A5-0E66EE1B1CF3}" dt="2023-06-24T15:12:01.134" v="662" actId="1076"/>
          <ac:picMkLst>
            <pc:docMk/>
            <pc:sldMk cId="2854895920" sldId="359"/>
            <ac:picMk id="3" creationId="{1696F849-D02A-5505-369B-F33D887B4AF4}"/>
          </ac:picMkLst>
        </pc:picChg>
      </pc:sldChg>
      <pc:sldChg chg="addSp delSp modSp add mod">
        <pc:chgData name="Guzman Bozo, Jorge" userId="7b7a28fc-8d52-4259-bff0-8a9d1dc43ec9" providerId="ADAL" clId="{FFA6CA03-3B4A-45F2-A6A5-0E66EE1B1CF3}" dt="2023-06-24T15:17:14.582" v="683" actId="14100"/>
        <pc:sldMkLst>
          <pc:docMk/>
          <pc:sldMk cId="909007234" sldId="360"/>
        </pc:sldMkLst>
        <pc:spChg chg="mod">
          <ac:chgData name="Guzman Bozo, Jorge" userId="7b7a28fc-8d52-4259-bff0-8a9d1dc43ec9" providerId="ADAL" clId="{FFA6CA03-3B4A-45F2-A6A5-0E66EE1B1CF3}" dt="2023-06-24T15:14:34.141" v="668" actId="33524"/>
          <ac:spMkLst>
            <pc:docMk/>
            <pc:sldMk cId="909007234" sldId="360"/>
            <ac:spMk id="4" creationId="{385C8AD2-450C-AF33-1D3E-6773B0BA106F}"/>
          </ac:spMkLst>
        </pc:spChg>
        <pc:spChg chg="add mod">
          <ac:chgData name="Guzman Bozo, Jorge" userId="7b7a28fc-8d52-4259-bff0-8a9d1dc43ec9" providerId="ADAL" clId="{FFA6CA03-3B4A-45F2-A6A5-0E66EE1B1CF3}" dt="2023-06-24T15:17:14.582" v="683" actId="14100"/>
          <ac:spMkLst>
            <pc:docMk/>
            <pc:sldMk cId="909007234" sldId="360"/>
            <ac:spMk id="6" creationId="{BC20C46B-88DC-08CE-815A-69F8CA85C673}"/>
          </ac:spMkLst>
        </pc:spChg>
        <pc:picChg chg="del">
          <ac:chgData name="Guzman Bozo, Jorge" userId="7b7a28fc-8d52-4259-bff0-8a9d1dc43ec9" providerId="ADAL" clId="{FFA6CA03-3B4A-45F2-A6A5-0E66EE1B1CF3}" dt="2023-06-24T15:14:27.115" v="667" actId="478"/>
          <ac:picMkLst>
            <pc:docMk/>
            <pc:sldMk cId="909007234" sldId="360"/>
            <ac:picMk id="3" creationId="{1696F849-D02A-5505-369B-F33D887B4AF4}"/>
          </ac:picMkLst>
        </pc:picChg>
        <pc:picChg chg="add mod">
          <ac:chgData name="Guzman Bozo, Jorge" userId="7b7a28fc-8d52-4259-bff0-8a9d1dc43ec9" providerId="ADAL" clId="{FFA6CA03-3B4A-45F2-A6A5-0E66EE1B1CF3}" dt="2023-06-24T15:16:04.574" v="673" actId="1076"/>
          <ac:picMkLst>
            <pc:docMk/>
            <pc:sldMk cId="909007234" sldId="360"/>
            <ac:picMk id="5" creationId="{C1638D13-421B-083C-F8F6-C3725DE79886}"/>
          </ac:picMkLst>
        </pc:picChg>
      </pc:sldChg>
      <pc:sldChg chg="addSp delSp modSp add mod">
        <pc:chgData name="Guzman Bozo, Jorge" userId="7b7a28fc-8d52-4259-bff0-8a9d1dc43ec9" providerId="ADAL" clId="{FFA6CA03-3B4A-45F2-A6A5-0E66EE1B1CF3}" dt="2023-06-24T15:19:08.171" v="699" actId="113"/>
        <pc:sldMkLst>
          <pc:docMk/>
          <pc:sldMk cId="222608391" sldId="361"/>
        </pc:sldMkLst>
        <pc:spChg chg="mod">
          <ac:chgData name="Guzman Bozo, Jorge" userId="7b7a28fc-8d52-4259-bff0-8a9d1dc43ec9" providerId="ADAL" clId="{FFA6CA03-3B4A-45F2-A6A5-0E66EE1B1CF3}" dt="2023-06-24T15:19:08.171" v="699" actId="113"/>
          <ac:spMkLst>
            <pc:docMk/>
            <pc:sldMk cId="222608391" sldId="361"/>
            <ac:spMk id="4" creationId="{385C8AD2-450C-AF33-1D3E-6773B0BA106F}"/>
          </ac:spMkLst>
        </pc:spChg>
        <pc:spChg chg="del">
          <ac:chgData name="Guzman Bozo, Jorge" userId="7b7a28fc-8d52-4259-bff0-8a9d1dc43ec9" providerId="ADAL" clId="{FFA6CA03-3B4A-45F2-A6A5-0E66EE1B1CF3}" dt="2023-06-24T15:17:48.832" v="688" actId="478"/>
          <ac:spMkLst>
            <pc:docMk/>
            <pc:sldMk cId="222608391" sldId="361"/>
            <ac:spMk id="6" creationId="{BC20C46B-88DC-08CE-815A-69F8CA85C673}"/>
          </ac:spMkLst>
        </pc:spChg>
        <pc:picChg chg="add mod modCrop">
          <ac:chgData name="Guzman Bozo, Jorge" userId="7b7a28fc-8d52-4259-bff0-8a9d1dc43ec9" providerId="ADAL" clId="{FFA6CA03-3B4A-45F2-A6A5-0E66EE1B1CF3}" dt="2023-06-24T15:18:49.654" v="698" actId="1076"/>
          <ac:picMkLst>
            <pc:docMk/>
            <pc:sldMk cId="222608391" sldId="361"/>
            <ac:picMk id="3" creationId="{12A37E23-3863-CA97-20F0-765CBD135889}"/>
          </ac:picMkLst>
        </pc:picChg>
        <pc:picChg chg="del">
          <ac:chgData name="Guzman Bozo, Jorge" userId="7b7a28fc-8d52-4259-bff0-8a9d1dc43ec9" providerId="ADAL" clId="{FFA6CA03-3B4A-45F2-A6A5-0E66EE1B1CF3}" dt="2023-06-24T15:17:31.605" v="685" actId="478"/>
          <ac:picMkLst>
            <pc:docMk/>
            <pc:sldMk cId="222608391" sldId="361"/>
            <ac:picMk id="5" creationId="{C1638D13-421B-083C-F8F6-C3725DE79886}"/>
          </ac:picMkLst>
        </pc:picChg>
      </pc:sldChg>
      <pc:sldChg chg="add ord">
        <pc:chgData name="Guzman Bozo, Jorge" userId="7b7a28fc-8d52-4259-bff0-8a9d1dc43ec9" providerId="ADAL" clId="{FFA6CA03-3B4A-45F2-A6A5-0E66EE1B1CF3}" dt="2023-06-24T15:21:18.538" v="724"/>
        <pc:sldMkLst>
          <pc:docMk/>
          <pc:sldMk cId="3273388939" sldId="362"/>
        </pc:sldMkLst>
      </pc:sldChg>
    </pc:docChg>
  </pc:docChgLst>
  <pc:docChgLst>
    <pc:chgData name="Guzman Bozo, Jorge" userId="7b7a28fc-8d52-4259-bff0-8a9d1dc43ec9" providerId="ADAL" clId="{95A5832E-6428-4828-804A-7CB1639A6035}"/>
    <pc:docChg chg="undo custSel addSld delSld modSld sldOrd">
      <pc:chgData name="Guzman Bozo, Jorge" userId="7b7a28fc-8d52-4259-bff0-8a9d1dc43ec9" providerId="ADAL" clId="{95A5832E-6428-4828-804A-7CB1639A6035}" dt="2023-07-13T22:05:57.916" v="2027"/>
      <pc:docMkLst>
        <pc:docMk/>
      </pc:docMkLst>
      <pc:sldChg chg="modSp mod">
        <pc:chgData name="Guzman Bozo, Jorge" userId="7b7a28fc-8d52-4259-bff0-8a9d1dc43ec9" providerId="ADAL" clId="{95A5832E-6428-4828-804A-7CB1639A6035}" dt="2023-07-07T02:05:06.880" v="1" actId="20577"/>
        <pc:sldMkLst>
          <pc:docMk/>
          <pc:sldMk cId="3642932644" sldId="261"/>
        </pc:sldMkLst>
        <pc:spChg chg="mod">
          <ac:chgData name="Guzman Bozo, Jorge" userId="7b7a28fc-8d52-4259-bff0-8a9d1dc43ec9" providerId="ADAL" clId="{95A5832E-6428-4828-804A-7CB1639A6035}" dt="2023-07-07T02:05:06.880" v="1" actId="20577"/>
          <ac:spMkLst>
            <pc:docMk/>
            <pc:sldMk cId="3642932644" sldId="261"/>
            <ac:spMk id="2" creationId="{9570841C-0ACF-DE6F-43AC-3E3396A2923B}"/>
          </ac:spMkLst>
        </pc:spChg>
      </pc:sldChg>
      <pc:sldChg chg="modSp mod">
        <pc:chgData name="Guzman Bozo, Jorge" userId="7b7a28fc-8d52-4259-bff0-8a9d1dc43ec9" providerId="ADAL" clId="{95A5832E-6428-4828-804A-7CB1639A6035}" dt="2023-07-07T03:57:59.965" v="1938" actId="20577"/>
        <pc:sldMkLst>
          <pc:docMk/>
          <pc:sldMk cId="2257653637" sldId="270"/>
        </pc:sldMkLst>
        <pc:spChg chg="mod">
          <ac:chgData name="Guzman Bozo, Jorge" userId="7b7a28fc-8d52-4259-bff0-8a9d1dc43ec9" providerId="ADAL" clId="{95A5832E-6428-4828-804A-7CB1639A6035}" dt="2023-07-07T03:57:59.965" v="1938" actId="20577"/>
          <ac:spMkLst>
            <pc:docMk/>
            <pc:sldMk cId="2257653637" sldId="270"/>
            <ac:spMk id="3" creationId="{94FE4634-98DF-A44A-92BF-86BBAE37A404}"/>
          </ac:spMkLst>
        </pc:spChg>
        <pc:spChg chg="mod">
          <ac:chgData name="Guzman Bozo, Jorge" userId="7b7a28fc-8d52-4259-bff0-8a9d1dc43ec9" providerId="ADAL" clId="{95A5832E-6428-4828-804A-7CB1639A6035}" dt="2023-07-07T03:17:16.025" v="1350" actId="20577"/>
          <ac:spMkLst>
            <pc:docMk/>
            <pc:sldMk cId="2257653637" sldId="270"/>
            <ac:spMk id="4" creationId="{8B7ACE31-74A9-95B3-1599-372FB822D0E6}"/>
          </ac:spMkLst>
        </pc:spChg>
      </pc:sldChg>
      <pc:sldChg chg="modSp del mod">
        <pc:chgData name="Guzman Bozo, Jorge" userId="7b7a28fc-8d52-4259-bff0-8a9d1dc43ec9" providerId="ADAL" clId="{95A5832E-6428-4828-804A-7CB1639A6035}" dt="2023-07-07T03:56:56.503" v="1929" actId="2696"/>
        <pc:sldMkLst>
          <pc:docMk/>
          <pc:sldMk cId="1520246413" sldId="332"/>
        </pc:sldMkLst>
        <pc:spChg chg="mod">
          <ac:chgData name="Guzman Bozo, Jorge" userId="7b7a28fc-8d52-4259-bff0-8a9d1dc43ec9" providerId="ADAL" clId="{95A5832E-6428-4828-804A-7CB1639A6035}" dt="2023-07-07T03:38:15.260" v="1738" actId="14100"/>
          <ac:spMkLst>
            <pc:docMk/>
            <pc:sldMk cId="1520246413" sldId="332"/>
            <ac:spMk id="2" creationId="{E07D15BE-E3B2-F743-9878-F149B7D92C0C}"/>
          </ac:spMkLst>
        </pc:spChg>
      </pc:sldChg>
      <pc:sldChg chg="modSp add mod">
        <pc:chgData name="Guzman Bozo, Jorge" userId="7b7a28fc-8d52-4259-bff0-8a9d1dc43ec9" providerId="ADAL" clId="{95A5832E-6428-4828-804A-7CB1639A6035}" dt="2023-07-07T03:57:44.336" v="1932" actId="20577"/>
        <pc:sldMkLst>
          <pc:docMk/>
          <pc:sldMk cId="4234089348" sldId="332"/>
        </pc:sldMkLst>
        <pc:spChg chg="mod">
          <ac:chgData name="Guzman Bozo, Jorge" userId="7b7a28fc-8d52-4259-bff0-8a9d1dc43ec9" providerId="ADAL" clId="{95A5832E-6428-4828-804A-7CB1639A6035}" dt="2023-07-07T03:57:44.336" v="1932" actId="20577"/>
          <ac:spMkLst>
            <pc:docMk/>
            <pc:sldMk cId="4234089348" sldId="332"/>
            <ac:spMk id="3" creationId="{9224DE7A-4464-F54B-B074-7663E7D43917}"/>
          </ac:spMkLst>
        </pc:spChg>
      </pc:sldChg>
      <pc:sldChg chg="modSp mod">
        <pc:chgData name="Guzman Bozo, Jorge" userId="7b7a28fc-8d52-4259-bff0-8a9d1dc43ec9" providerId="ADAL" clId="{95A5832E-6428-4828-804A-7CB1639A6035}" dt="2023-07-07T03:38:27.725" v="1740" actId="14100"/>
        <pc:sldMkLst>
          <pc:docMk/>
          <pc:sldMk cId="3979444189" sldId="337"/>
        </pc:sldMkLst>
        <pc:spChg chg="mod">
          <ac:chgData name="Guzman Bozo, Jorge" userId="7b7a28fc-8d52-4259-bff0-8a9d1dc43ec9" providerId="ADAL" clId="{95A5832E-6428-4828-804A-7CB1639A6035}" dt="2023-07-07T03:17:38.522" v="1353"/>
          <ac:spMkLst>
            <pc:docMk/>
            <pc:sldMk cId="3979444189" sldId="337"/>
            <ac:spMk id="12" creationId="{BB375BB0-38DE-5947-A049-E37CBB392147}"/>
          </ac:spMkLst>
        </pc:spChg>
        <pc:spChg chg="mod">
          <ac:chgData name="Guzman Bozo, Jorge" userId="7b7a28fc-8d52-4259-bff0-8a9d1dc43ec9" providerId="ADAL" clId="{95A5832E-6428-4828-804A-7CB1639A6035}" dt="2023-07-07T03:38:27.725" v="1740" actId="14100"/>
          <ac:spMkLst>
            <pc:docMk/>
            <pc:sldMk cId="3979444189" sldId="337"/>
            <ac:spMk id="16" creationId="{5AD2299A-27D1-AA45-A043-C0D64B734853}"/>
          </ac:spMkLst>
        </pc:spChg>
        <pc:spChg chg="mod">
          <ac:chgData name="Guzman Bozo, Jorge" userId="7b7a28fc-8d52-4259-bff0-8a9d1dc43ec9" providerId="ADAL" clId="{95A5832E-6428-4828-804A-7CB1639A6035}" dt="2023-07-07T02:08:38.073" v="46"/>
          <ac:spMkLst>
            <pc:docMk/>
            <pc:sldMk cId="3979444189" sldId="337"/>
            <ac:spMk id="21" creationId="{325E44F9-8B81-FD43-8DCF-00283585DD6D}"/>
          </ac:spMkLst>
        </pc:spChg>
      </pc:sldChg>
      <pc:sldChg chg="modSp mod">
        <pc:chgData name="Guzman Bozo, Jorge" userId="7b7a28fc-8d52-4259-bff0-8a9d1dc43ec9" providerId="ADAL" clId="{95A5832E-6428-4828-804A-7CB1639A6035}" dt="2023-07-07T03:57:53.851" v="1936" actId="20577"/>
        <pc:sldMkLst>
          <pc:docMk/>
          <pc:sldMk cId="3117571071" sldId="344"/>
        </pc:sldMkLst>
        <pc:spChg chg="mod">
          <ac:chgData name="Guzman Bozo, Jorge" userId="7b7a28fc-8d52-4259-bff0-8a9d1dc43ec9" providerId="ADAL" clId="{95A5832E-6428-4828-804A-7CB1639A6035}" dt="2023-07-07T02:08:22.662" v="44" actId="14100"/>
          <ac:spMkLst>
            <pc:docMk/>
            <pc:sldMk cId="3117571071" sldId="344"/>
            <ac:spMk id="3" creationId="{87A9F761-F66D-564C-A85F-5D24B1E7B998}"/>
          </ac:spMkLst>
        </pc:spChg>
        <pc:spChg chg="mod">
          <ac:chgData name="Guzman Bozo, Jorge" userId="7b7a28fc-8d52-4259-bff0-8a9d1dc43ec9" providerId="ADAL" clId="{95A5832E-6428-4828-804A-7CB1639A6035}" dt="2023-07-07T03:57:53.851" v="1936" actId="20577"/>
          <ac:spMkLst>
            <pc:docMk/>
            <pc:sldMk cId="3117571071" sldId="344"/>
            <ac:spMk id="4" creationId="{DC622BE7-4A49-A749-B2F2-EA3AD97A1AEF}"/>
          </ac:spMkLst>
        </pc:spChg>
      </pc:sldChg>
      <pc:sldChg chg="addSp delSp modSp mod">
        <pc:chgData name="Guzman Bozo, Jorge" userId="7b7a28fc-8d52-4259-bff0-8a9d1dc43ec9" providerId="ADAL" clId="{95A5832E-6428-4828-804A-7CB1639A6035}" dt="2023-07-07T03:20:54.365" v="1410" actId="20577"/>
        <pc:sldMkLst>
          <pc:docMk/>
          <pc:sldMk cId="762721823" sldId="353"/>
        </pc:sldMkLst>
        <pc:spChg chg="mod">
          <ac:chgData name="Guzman Bozo, Jorge" userId="7b7a28fc-8d52-4259-bff0-8a9d1dc43ec9" providerId="ADAL" clId="{95A5832E-6428-4828-804A-7CB1639A6035}" dt="2023-07-07T03:17:25.409" v="1351"/>
          <ac:spMkLst>
            <pc:docMk/>
            <pc:sldMk cId="762721823" sldId="353"/>
            <ac:spMk id="2" creationId="{1F11FCC6-3B49-9D46-8B62-80E94C906F0A}"/>
          </ac:spMkLst>
        </pc:spChg>
        <pc:spChg chg="mod">
          <ac:chgData name="Guzman Bozo, Jorge" userId="7b7a28fc-8d52-4259-bff0-8a9d1dc43ec9" providerId="ADAL" clId="{95A5832E-6428-4828-804A-7CB1639A6035}" dt="2023-07-07T03:19:26.258" v="1399" actId="113"/>
          <ac:spMkLst>
            <pc:docMk/>
            <pc:sldMk cId="762721823" sldId="353"/>
            <ac:spMk id="3" creationId="{052FBD23-F91F-13EF-5811-E0CBB6883C5D}"/>
          </ac:spMkLst>
        </pc:spChg>
        <pc:spChg chg="mod">
          <ac:chgData name="Guzman Bozo, Jorge" userId="7b7a28fc-8d52-4259-bff0-8a9d1dc43ec9" providerId="ADAL" clId="{95A5832E-6428-4828-804A-7CB1639A6035}" dt="2023-07-07T03:20:54.365" v="1410" actId="20577"/>
          <ac:spMkLst>
            <pc:docMk/>
            <pc:sldMk cId="762721823" sldId="353"/>
            <ac:spMk id="4" creationId="{385C8AD2-450C-AF33-1D3E-6773B0BA106F}"/>
          </ac:spMkLst>
        </pc:spChg>
        <pc:spChg chg="del">
          <ac:chgData name="Guzman Bozo, Jorge" userId="7b7a28fc-8d52-4259-bff0-8a9d1dc43ec9" providerId="ADAL" clId="{95A5832E-6428-4828-804A-7CB1639A6035}" dt="2023-07-07T03:18:18.754" v="1360" actId="478"/>
          <ac:spMkLst>
            <pc:docMk/>
            <pc:sldMk cId="762721823" sldId="353"/>
            <ac:spMk id="6" creationId="{6D49C7AC-5805-4E75-F897-C62DE00D780E}"/>
          </ac:spMkLst>
        </pc:spChg>
        <pc:picChg chg="del">
          <ac:chgData name="Guzman Bozo, Jorge" userId="7b7a28fc-8d52-4259-bff0-8a9d1dc43ec9" providerId="ADAL" clId="{95A5832E-6428-4828-804A-7CB1639A6035}" dt="2023-07-07T03:18:20.188" v="1361" actId="478"/>
          <ac:picMkLst>
            <pc:docMk/>
            <pc:sldMk cId="762721823" sldId="353"/>
            <ac:picMk id="7" creationId="{DF619D43-477F-3B80-FBDF-BEA0369F3290}"/>
          </ac:picMkLst>
        </pc:picChg>
        <pc:picChg chg="add mod">
          <ac:chgData name="Guzman Bozo, Jorge" userId="7b7a28fc-8d52-4259-bff0-8a9d1dc43ec9" providerId="ADAL" clId="{95A5832E-6428-4828-804A-7CB1639A6035}" dt="2023-07-07T03:20:05.380" v="1402" actId="1076"/>
          <ac:picMkLst>
            <pc:docMk/>
            <pc:sldMk cId="762721823" sldId="353"/>
            <ac:picMk id="8" creationId="{0A40D7D2-A82C-898F-903C-812A8A706893}"/>
          </ac:picMkLst>
        </pc:picChg>
      </pc:sldChg>
      <pc:sldChg chg="del">
        <pc:chgData name="Guzman Bozo, Jorge" userId="7b7a28fc-8d52-4259-bff0-8a9d1dc43ec9" providerId="ADAL" clId="{95A5832E-6428-4828-804A-7CB1639A6035}" dt="2023-07-07T02:05:14.608" v="5" actId="47"/>
        <pc:sldMkLst>
          <pc:docMk/>
          <pc:sldMk cId="3273388939" sldId="362"/>
        </pc:sldMkLst>
      </pc:sldChg>
      <pc:sldChg chg="add">
        <pc:chgData name="Guzman Bozo, Jorge" userId="7b7a28fc-8d52-4259-bff0-8a9d1dc43ec9" providerId="ADAL" clId="{95A5832E-6428-4828-804A-7CB1639A6035}" dt="2023-07-07T03:57:40.004" v="1930"/>
        <pc:sldMkLst>
          <pc:docMk/>
          <pc:sldMk cId="1594930953" sldId="372"/>
        </pc:sldMkLst>
      </pc:sldChg>
      <pc:sldChg chg="addSp delSp modSp del mod">
        <pc:chgData name="Guzman Bozo, Jorge" userId="7b7a28fc-8d52-4259-bff0-8a9d1dc43ec9" providerId="ADAL" clId="{95A5832E-6428-4828-804A-7CB1639A6035}" dt="2023-07-07T03:56:56.503" v="1929" actId="2696"/>
        <pc:sldMkLst>
          <pc:docMk/>
          <pc:sldMk cId="2772616042" sldId="372"/>
        </pc:sldMkLst>
        <pc:spChg chg="mod">
          <ac:chgData name="Guzman Bozo, Jorge" userId="7b7a28fc-8d52-4259-bff0-8a9d1dc43ec9" providerId="ADAL" clId="{95A5832E-6428-4828-804A-7CB1639A6035}" dt="2023-07-07T03:37:53.701" v="1735"/>
          <ac:spMkLst>
            <pc:docMk/>
            <pc:sldMk cId="2772616042" sldId="372"/>
            <ac:spMk id="2" creationId="{1F11FCC6-3B49-9D46-8B62-80E94C906F0A}"/>
          </ac:spMkLst>
        </pc:spChg>
        <pc:spChg chg="del mod">
          <ac:chgData name="Guzman Bozo, Jorge" userId="7b7a28fc-8d52-4259-bff0-8a9d1dc43ec9" providerId="ADAL" clId="{95A5832E-6428-4828-804A-7CB1639A6035}" dt="2023-07-07T03:41:14.762" v="1762" actId="478"/>
          <ac:spMkLst>
            <pc:docMk/>
            <pc:sldMk cId="2772616042" sldId="372"/>
            <ac:spMk id="3" creationId="{052FBD23-F91F-13EF-5811-E0CBB6883C5D}"/>
          </ac:spMkLst>
        </pc:spChg>
        <pc:picChg chg="add mod">
          <ac:chgData name="Guzman Bozo, Jorge" userId="7b7a28fc-8d52-4259-bff0-8a9d1dc43ec9" providerId="ADAL" clId="{95A5832E-6428-4828-804A-7CB1639A6035}" dt="2023-07-07T03:41:23.013" v="1766" actId="1076"/>
          <ac:picMkLst>
            <pc:docMk/>
            <pc:sldMk cId="2772616042" sldId="372"/>
            <ac:picMk id="5" creationId="{AE6A2AF0-79EC-D353-0D9F-F372F087DCF6}"/>
          </ac:picMkLst>
        </pc:picChg>
      </pc:sldChg>
      <pc:sldChg chg="modSp mod">
        <pc:chgData name="Guzman Bozo, Jorge" userId="7b7a28fc-8d52-4259-bff0-8a9d1dc43ec9" providerId="ADAL" clId="{95A5832E-6428-4828-804A-7CB1639A6035}" dt="2023-07-07T03:11:52.936" v="1325" actId="20577"/>
        <pc:sldMkLst>
          <pc:docMk/>
          <pc:sldMk cId="837998518" sldId="376"/>
        </pc:sldMkLst>
        <pc:spChg chg="mod">
          <ac:chgData name="Guzman Bozo, Jorge" userId="7b7a28fc-8d52-4259-bff0-8a9d1dc43ec9" providerId="ADAL" clId="{95A5832E-6428-4828-804A-7CB1639A6035}" dt="2023-07-07T03:11:52.936" v="1325" actId="20577"/>
          <ac:spMkLst>
            <pc:docMk/>
            <pc:sldMk cId="837998518" sldId="376"/>
            <ac:spMk id="3" creationId="{052FBD23-F91F-13EF-5811-E0CBB6883C5D}"/>
          </ac:spMkLst>
        </pc:spChg>
      </pc:sldChg>
      <pc:sldChg chg="del">
        <pc:chgData name="Guzman Bozo, Jorge" userId="7b7a28fc-8d52-4259-bff0-8a9d1dc43ec9" providerId="ADAL" clId="{95A5832E-6428-4828-804A-7CB1639A6035}" dt="2023-07-07T03:38:37.455" v="1741" actId="47"/>
        <pc:sldMkLst>
          <pc:docMk/>
          <pc:sldMk cId="857766303" sldId="377"/>
        </pc:sldMkLst>
      </pc:sldChg>
      <pc:sldChg chg="delSp modSp mod">
        <pc:chgData name="Guzman Bozo, Jorge" userId="7b7a28fc-8d52-4259-bff0-8a9d1dc43ec9" providerId="ADAL" clId="{95A5832E-6428-4828-804A-7CB1639A6035}" dt="2023-07-07T02:37:16.819" v="96" actId="113"/>
        <pc:sldMkLst>
          <pc:docMk/>
          <pc:sldMk cId="2516443387" sldId="379"/>
        </pc:sldMkLst>
        <pc:spChg chg="mod">
          <ac:chgData name="Guzman Bozo, Jorge" userId="7b7a28fc-8d52-4259-bff0-8a9d1dc43ec9" providerId="ADAL" clId="{95A5832E-6428-4828-804A-7CB1639A6035}" dt="2023-07-07T02:08:32.829" v="45"/>
          <ac:spMkLst>
            <pc:docMk/>
            <pc:sldMk cId="2516443387" sldId="379"/>
            <ac:spMk id="2" creationId="{1F11FCC6-3B49-9D46-8B62-80E94C906F0A}"/>
          </ac:spMkLst>
        </pc:spChg>
        <pc:spChg chg="mod">
          <ac:chgData name="Guzman Bozo, Jorge" userId="7b7a28fc-8d52-4259-bff0-8a9d1dc43ec9" providerId="ADAL" clId="{95A5832E-6428-4828-804A-7CB1639A6035}" dt="2023-07-07T02:37:16.819" v="96" actId="113"/>
          <ac:spMkLst>
            <pc:docMk/>
            <pc:sldMk cId="2516443387" sldId="379"/>
            <ac:spMk id="3" creationId="{052FBD23-F91F-13EF-5811-E0CBB6883C5D}"/>
          </ac:spMkLst>
        </pc:spChg>
        <pc:spChg chg="del mod">
          <ac:chgData name="Guzman Bozo, Jorge" userId="7b7a28fc-8d52-4259-bff0-8a9d1dc43ec9" providerId="ADAL" clId="{95A5832E-6428-4828-804A-7CB1639A6035}" dt="2023-07-07T02:34:17.255" v="77" actId="478"/>
          <ac:spMkLst>
            <pc:docMk/>
            <pc:sldMk cId="2516443387" sldId="379"/>
            <ac:spMk id="4" creationId="{385C8AD2-450C-AF33-1D3E-6773B0BA106F}"/>
          </ac:spMkLst>
        </pc:spChg>
        <pc:picChg chg="del">
          <ac:chgData name="Guzman Bozo, Jorge" userId="7b7a28fc-8d52-4259-bff0-8a9d1dc43ec9" providerId="ADAL" clId="{95A5832E-6428-4828-804A-7CB1639A6035}" dt="2023-07-07T02:30:29.737" v="70" actId="478"/>
          <ac:picMkLst>
            <pc:docMk/>
            <pc:sldMk cId="2516443387" sldId="379"/>
            <ac:picMk id="6" creationId="{F2C30E53-46E6-8EB5-08AF-C8133A275A67}"/>
          </ac:picMkLst>
        </pc:picChg>
      </pc:sldChg>
      <pc:sldChg chg="del">
        <pc:chgData name="Guzman Bozo, Jorge" userId="7b7a28fc-8d52-4259-bff0-8a9d1dc43ec9" providerId="ADAL" clId="{95A5832E-6428-4828-804A-7CB1639A6035}" dt="2023-07-07T02:07:17.062" v="11" actId="47"/>
        <pc:sldMkLst>
          <pc:docMk/>
          <pc:sldMk cId="1837481737" sldId="380"/>
        </pc:sldMkLst>
      </pc:sldChg>
      <pc:sldChg chg="del">
        <pc:chgData name="Guzman Bozo, Jorge" userId="7b7a28fc-8d52-4259-bff0-8a9d1dc43ec9" providerId="ADAL" clId="{95A5832E-6428-4828-804A-7CB1639A6035}" dt="2023-07-07T02:07:04.590" v="6" actId="47"/>
        <pc:sldMkLst>
          <pc:docMk/>
          <pc:sldMk cId="796549913" sldId="381"/>
        </pc:sldMkLst>
      </pc:sldChg>
      <pc:sldChg chg="add ord">
        <pc:chgData name="Guzman Bozo, Jorge" userId="7b7a28fc-8d52-4259-bff0-8a9d1dc43ec9" providerId="ADAL" clId="{95A5832E-6428-4828-804A-7CB1639A6035}" dt="2023-07-07T02:05:13.680" v="4"/>
        <pc:sldMkLst>
          <pc:docMk/>
          <pc:sldMk cId="1754306145" sldId="382"/>
        </pc:sldMkLst>
      </pc:sldChg>
      <pc:sldChg chg="modSp add mod ord">
        <pc:chgData name="Guzman Bozo, Jorge" userId="7b7a28fc-8d52-4259-bff0-8a9d1dc43ec9" providerId="ADAL" clId="{95A5832E-6428-4828-804A-7CB1639A6035}" dt="2023-07-07T02:07:15.540" v="10"/>
        <pc:sldMkLst>
          <pc:docMk/>
          <pc:sldMk cId="4028024380" sldId="383"/>
        </pc:sldMkLst>
        <pc:spChg chg="mod">
          <ac:chgData name="Guzman Bozo, Jorge" userId="7b7a28fc-8d52-4259-bff0-8a9d1dc43ec9" providerId="ADAL" clId="{95A5832E-6428-4828-804A-7CB1639A6035}" dt="2023-07-07T02:07:15.540" v="10"/>
          <ac:spMkLst>
            <pc:docMk/>
            <pc:sldMk cId="4028024380" sldId="383"/>
            <ac:spMk id="2" creationId="{1F11FCC6-3B49-9D46-8B62-80E94C906F0A}"/>
          </ac:spMkLst>
        </pc:spChg>
      </pc:sldChg>
      <pc:sldChg chg="modSp add mod">
        <pc:chgData name="Guzman Bozo, Jorge" userId="7b7a28fc-8d52-4259-bff0-8a9d1dc43ec9" providerId="ADAL" clId="{95A5832E-6428-4828-804A-7CB1639A6035}" dt="2023-07-07T02:07:47.034" v="13"/>
        <pc:sldMkLst>
          <pc:docMk/>
          <pc:sldMk cId="4196723994" sldId="390"/>
        </pc:sldMkLst>
        <pc:spChg chg="mod">
          <ac:chgData name="Guzman Bozo, Jorge" userId="7b7a28fc-8d52-4259-bff0-8a9d1dc43ec9" providerId="ADAL" clId="{95A5832E-6428-4828-804A-7CB1639A6035}" dt="2023-07-07T02:07:47.034" v="13"/>
          <ac:spMkLst>
            <pc:docMk/>
            <pc:sldMk cId="4196723994" sldId="390"/>
            <ac:spMk id="2" creationId="{1F11FCC6-3B49-9D46-8B62-80E94C906F0A}"/>
          </ac:spMkLst>
        </pc:spChg>
      </pc:sldChg>
      <pc:sldChg chg="addSp delSp modSp add mod">
        <pc:chgData name="Guzman Bozo, Jorge" userId="7b7a28fc-8d52-4259-bff0-8a9d1dc43ec9" providerId="ADAL" clId="{95A5832E-6428-4828-804A-7CB1639A6035}" dt="2023-07-07T02:47:02.173" v="290" actId="1076"/>
        <pc:sldMkLst>
          <pc:docMk/>
          <pc:sldMk cId="2262331701" sldId="391"/>
        </pc:sldMkLst>
        <pc:spChg chg="mod">
          <ac:chgData name="Guzman Bozo, Jorge" userId="7b7a28fc-8d52-4259-bff0-8a9d1dc43ec9" providerId="ADAL" clId="{95A5832E-6428-4828-804A-7CB1639A6035}" dt="2023-07-07T02:42:05.916" v="144" actId="6549"/>
          <ac:spMkLst>
            <pc:docMk/>
            <pc:sldMk cId="2262331701" sldId="391"/>
            <ac:spMk id="3" creationId="{052FBD23-F91F-13EF-5811-E0CBB6883C5D}"/>
          </ac:spMkLst>
        </pc:spChg>
        <pc:spChg chg="del">
          <ac:chgData name="Guzman Bozo, Jorge" userId="7b7a28fc-8d52-4259-bff0-8a9d1dc43ec9" providerId="ADAL" clId="{95A5832E-6428-4828-804A-7CB1639A6035}" dt="2023-07-07T02:37:36.955" v="98" actId="478"/>
          <ac:spMkLst>
            <pc:docMk/>
            <pc:sldMk cId="2262331701" sldId="391"/>
            <ac:spMk id="4" creationId="{385C8AD2-450C-AF33-1D3E-6773B0BA106F}"/>
          </ac:spMkLst>
        </pc:spChg>
        <pc:spChg chg="add mod">
          <ac:chgData name="Guzman Bozo, Jorge" userId="7b7a28fc-8d52-4259-bff0-8a9d1dc43ec9" providerId="ADAL" clId="{95A5832E-6428-4828-804A-7CB1639A6035}" dt="2023-07-07T02:46:59.249" v="289" actId="14100"/>
          <ac:spMkLst>
            <pc:docMk/>
            <pc:sldMk cId="2262331701" sldId="391"/>
            <ac:spMk id="8" creationId="{A033B704-FD62-512C-C9E5-B8BBFB2E48C1}"/>
          </ac:spMkLst>
        </pc:spChg>
        <pc:picChg chg="del">
          <ac:chgData name="Guzman Bozo, Jorge" userId="7b7a28fc-8d52-4259-bff0-8a9d1dc43ec9" providerId="ADAL" clId="{95A5832E-6428-4828-804A-7CB1639A6035}" dt="2023-07-07T02:37:35.735" v="97" actId="478"/>
          <ac:picMkLst>
            <pc:docMk/>
            <pc:sldMk cId="2262331701" sldId="391"/>
            <ac:picMk id="6" creationId="{F2C30E53-46E6-8EB5-08AF-C8133A275A67}"/>
          </ac:picMkLst>
        </pc:picChg>
        <pc:picChg chg="add del mod">
          <ac:chgData name="Guzman Bozo, Jorge" userId="7b7a28fc-8d52-4259-bff0-8a9d1dc43ec9" providerId="ADAL" clId="{95A5832E-6428-4828-804A-7CB1639A6035}" dt="2023-07-07T02:43:21.612" v="167" actId="21"/>
          <ac:picMkLst>
            <pc:docMk/>
            <pc:sldMk cId="2262331701" sldId="391"/>
            <ac:picMk id="7" creationId="{C583C3E2-3A95-358F-688E-09D0366F47E2}"/>
          </ac:picMkLst>
        </pc:picChg>
        <pc:picChg chg="add mod">
          <ac:chgData name="Guzman Bozo, Jorge" userId="7b7a28fc-8d52-4259-bff0-8a9d1dc43ec9" providerId="ADAL" clId="{95A5832E-6428-4828-804A-7CB1639A6035}" dt="2023-07-07T02:47:02.173" v="290" actId="1076"/>
          <ac:picMkLst>
            <pc:docMk/>
            <pc:sldMk cId="2262331701" sldId="391"/>
            <ac:picMk id="10" creationId="{A1496EF5-3D61-2701-DE1F-EC90C7283E91}"/>
          </ac:picMkLst>
        </pc:picChg>
      </pc:sldChg>
      <pc:sldChg chg="addSp delSp modSp add mod">
        <pc:chgData name="Guzman Bozo, Jorge" userId="7b7a28fc-8d52-4259-bff0-8a9d1dc43ec9" providerId="ADAL" clId="{95A5832E-6428-4828-804A-7CB1639A6035}" dt="2023-07-07T02:51:09.415" v="383" actId="20577"/>
        <pc:sldMkLst>
          <pc:docMk/>
          <pc:sldMk cId="104098632" sldId="392"/>
        </pc:sldMkLst>
        <pc:spChg chg="mod">
          <ac:chgData name="Guzman Bozo, Jorge" userId="7b7a28fc-8d52-4259-bff0-8a9d1dc43ec9" providerId="ADAL" clId="{95A5832E-6428-4828-804A-7CB1639A6035}" dt="2023-07-07T02:49:22.699" v="368" actId="20577"/>
          <ac:spMkLst>
            <pc:docMk/>
            <pc:sldMk cId="104098632" sldId="392"/>
            <ac:spMk id="3" creationId="{052FBD23-F91F-13EF-5811-E0CBB6883C5D}"/>
          </ac:spMkLst>
        </pc:spChg>
        <pc:spChg chg="mod">
          <ac:chgData name="Guzman Bozo, Jorge" userId="7b7a28fc-8d52-4259-bff0-8a9d1dc43ec9" providerId="ADAL" clId="{95A5832E-6428-4828-804A-7CB1639A6035}" dt="2023-07-07T02:51:09.415" v="383" actId="20577"/>
          <ac:spMkLst>
            <pc:docMk/>
            <pc:sldMk cId="104098632" sldId="392"/>
            <ac:spMk id="4" creationId="{385C8AD2-450C-AF33-1D3E-6773B0BA106F}"/>
          </ac:spMkLst>
        </pc:spChg>
        <pc:picChg chg="del">
          <ac:chgData name="Guzman Bozo, Jorge" userId="7b7a28fc-8d52-4259-bff0-8a9d1dc43ec9" providerId="ADAL" clId="{95A5832E-6428-4828-804A-7CB1639A6035}" dt="2023-07-07T02:48:09.884" v="355" actId="478"/>
          <ac:picMkLst>
            <pc:docMk/>
            <pc:sldMk cId="104098632" sldId="392"/>
            <ac:picMk id="6" creationId="{F2C30E53-46E6-8EB5-08AF-C8133A275A67}"/>
          </ac:picMkLst>
        </pc:picChg>
        <pc:picChg chg="add mod">
          <ac:chgData name="Guzman Bozo, Jorge" userId="7b7a28fc-8d52-4259-bff0-8a9d1dc43ec9" providerId="ADAL" clId="{95A5832E-6428-4828-804A-7CB1639A6035}" dt="2023-07-07T02:50:49.406" v="376" actId="14100"/>
          <ac:picMkLst>
            <pc:docMk/>
            <pc:sldMk cId="104098632" sldId="392"/>
            <ac:picMk id="7" creationId="{086640B7-794E-2772-D475-4AC618D68CFE}"/>
          </ac:picMkLst>
        </pc:picChg>
      </pc:sldChg>
      <pc:sldChg chg="addSp delSp modSp add mod ord">
        <pc:chgData name="Guzman Bozo, Jorge" userId="7b7a28fc-8d52-4259-bff0-8a9d1dc43ec9" providerId="ADAL" clId="{95A5832E-6428-4828-804A-7CB1639A6035}" dt="2023-07-07T02:30:19.486" v="69" actId="1076"/>
        <pc:sldMkLst>
          <pc:docMk/>
          <pc:sldMk cId="3111116594" sldId="393"/>
        </pc:sldMkLst>
        <pc:spChg chg="mod">
          <ac:chgData name="Guzman Bozo, Jorge" userId="7b7a28fc-8d52-4259-bff0-8a9d1dc43ec9" providerId="ADAL" clId="{95A5832E-6428-4828-804A-7CB1639A6035}" dt="2023-07-07T02:28:53.253" v="53" actId="33524"/>
          <ac:spMkLst>
            <pc:docMk/>
            <pc:sldMk cId="3111116594" sldId="393"/>
            <ac:spMk id="3" creationId="{052FBD23-F91F-13EF-5811-E0CBB6883C5D}"/>
          </ac:spMkLst>
        </pc:spChg>
        <pc:spChg chg="del mod">
          <ac:chgData name="Guzman Bozo, Jorge" userId="7b7a28fc-8d52-4259-bff0-8a9d1dc43ec9" providerId="ADAL" clId="{95A5832E-6428-4828-804A-7CB1639A6035}" dt="2023-07-07T02:29:57.569" v="64" actId="478"/>
          <ac:spMkLst>
            <pc:docMk/>
            <pc:sldMk cId="3111116594" sldId="393"/>
            <ac:spMk id="4" creationId="{385C8AD2-450C-AF33-1D3E-6773B0BA106F}"/>
          </ac:spMkLst>
        </pc:spChg>
        <pc:picChg chg="del">
          <ac:chgData name="Guzman Bozo, Jorge" userId="7b7a28fc-8d52-4259-bff0-8a9d1dc43ec9" providerId="ADAL" clId="{95A5832E-6428-4828-804A-7CB1639A6035}" dt="2023-07-07T02:28:55.038" v="54" actId="478"/>
          <ac:picMkLst>
            <pc:docMk/>
            <pc:sldMk cId="3111116594" sldId="393"/>
            <ac:picMk id="6" creationId="{F2C30E53-46E6-8EB5-08AF-C8133A275A67}"/>
          </ac:picMkLst>
        </pc:picChg>
        <pc:picChg chg="add mod">
          <ac:chgData name="Guzman Bozo, Jorge" userId="7b7a28fc-8d52-4259-bff0-8a9d1dc43ec9" providerId="ADAL" clId="{95A5832E-6428-4828-804A-7CB1639A6035}" dt="2023-07-07T02:30:19.486" v="69" actId="1076"/>
          <ac:picMkLst>
            <pc:docMk/>
            <pc:sldMk cId="3111116594" sldId="393"/>
            <ac:picMk id="7" creationId="{AB659401-130F-D1AF-FEAB-CD7724727452}"/>
          </ac:picMkLst>
        </pc:picChg>
      </pc:sldChg>
      <pc:sldChg chg="addSp delSp modSp add mod">
        <pc:chgData name="Guzman Bozo, Jorge" userId="7b7a28fc-8d52-4259-bff0-8a9d1dc43ec9" providerId="ADAL" clId="{95A5832E-6428-4828-804A-7CB1639A6035}" dt="2023-07-07T02:36:50.685" v="95" actId="1076"/>
        <pc:sldMkLst>
          <pc:docMk/>
          <pc:sldMk cId="4122538792" sldId="394"/>
        </pc:sldMkLst>
        <pc:spChg chg="mod">
          <ac:chgData name="Guzman Bozo, Jorge" userId="7b7a28fc-8d52-4259-bff0-8a9d1dc43ec9" providerId="ADAL" clId="{95A5832E-6428-4828-804A-7CB1639A6035}" dt="2023-07-07T02:35:00.539" v="89" actId="113"/>
          <ac:spMkLst>
            <pc:docMk/>
            <pc:sldMk cId="4122538792" sldId="394"/>
            <ac:spMk id="3" creationId="{052FBD23-F91F-13EF-5811-E0CBB6883C5D}"/>
          </ac:spMkLst>
        </pc:spChg>
        <pc:spChg chg="del mod">
          <ac:chgData name="Guzman Bozo, Jorge" userId="7b7a28fc-8d52-4259-bff0-8a9d1dc43ec9" providerId="ADAL" clId="{95A5832E-6428-4828-804A-7CB1639A6035}" dt="2023-07-07T02:36:46.310" v="91" actId="478"/>
          <ac:spMkLst>
            <pc:docMk/>
            <pc:sldMk cId="4122538792" sldId="394"/>
            <ac:spMk id="4" creationId="{385C8AD2-450C-AF33-1D3E-6773B0BA106F}"/>
          </ac:spMkLst>
        </pc:spChg>
        <pc:picChg chg="add mod">
          <ac:chgData name="Guzman Bozo, Jorge" userId="7b7a28fc-8d52-4259-bff0-8a9d1dc43ec9" providerId="ADAL" clId="{95A5832E-6428-4828-804A-7CB1639A6035}" dt="2023-07-07T02:36:50.685" v="95" actId="1076"/>
          <ac:picMkLst>
            <pc:docMk/>
            <pc:sldMk cId="4122538792" sldId="394"/>
            <ac:picMk id="6" creationId="{ADCE109C-F51C-D053-EF11-949C110421E9}"/>
          </ac:picMkLst>
        </pc:picChg>
      </pc:sldChg>
      <pc:sldChg chg="addSp modSp add mod">
        <pc:chgData name="Guzman Bozo, Jorge" userId="7b7a28fc-8d52-4259-bff0-8a9d1dc43ec9" providerId="ADAL" clId="{95A5832E-6428-4828-804A-7CB1639A6035}" dt="2023-07-07T02:47:48.193" v="352" actId="20577"/>
        <pc:sldMkLst>
          <pc:docMk/>
          <pc:sldMk cId="3390756782" sldId="395"/>
        </pc:sldMkLst>
        <pc:spChg chg="mod">
          <ac:chgData name="Guzman Bozo, Jorge" userId="7b7a28fc-8d52-4259-bff0-8a9d1dc43ec9" providerId="ADAL" clId="{95A5832E-6428-4828-804A-7CB1639A6035}" dt="2023-07-07T02:43:33.314" v="173" actId="6549"/>
          <ac:spMkLst>
            <pc:docMk/>
            <pc:sldMk cId="3390756782" sldId="395"/>
            <ac:spMk id="3" creationId="{052FBD23-F91F-13EF-5811-E0CBB6883C5D}"/>
          </ac:spMkLst>
        </pc:spChg>
        <pc:spChg chg="add mod">
          <ac:chgData name="Guzman Bozo, Jorge" userId="7b7a28fc-8d52-4259-bff0-8a9d1dc43ec9" providerId="ADAL" clId="{95A5832E-6428-4828-804A-7CB1639A6035}" dt="2023-07-07T02:47:48.193" v="352" actId="20577"/>
          <ac:spMkLst>
            <pc:docMk/>
            <pc:sldMk cId="3390756782" sldId="395"/>
            <ac:spMk id="5" creationId="{7257D852-2FAF-B475-C962-7BCAC1934C75}"/>
          </ac:spMkLst>
        </pc:spChg>
        <pc:picChg chg="add mod">
          <ac:chgData name="Guzman Bozo, Jorge" userId="7b7a28fc-8d52-4259-bff0-8a9d1dc43ec9" providerId="ADAL" clId="{95A5832E-6428-4828-804A-7CB1639A6035}" dt="2023-07-07T02:44:10.477" v="185" actId="1076"/>
          <ac:picMkLst>
            <pc:docMk/>
            <pc:sldMk cId="3390756782" sldId="395"/>
            <ac:picMk id="4" creationId="{864AE22A-7168-2F2B-C830-CDBCFD80E035}"/>
          </ac:picMkLst>
        </pc:picChg>
      </pc:sldChg>
      <pc:sldChg chg="addSp modSp add mod">
        <pc:chgData name="Guzman Bozo, Jorge" userId="7b7a28fc-8d52-4259-bff0-8a9d1dc43ec9" providerId="ADAL" clId="{95A5832E-6428-4828-804A-7CB1639A6035}" dt="2023-07-07T02:52:14.430" v="402" actId="1076"/>
        <pc:sldMkLst>
          <pc:docMk/>
          <pc:sldMk cId="2804539255" sldId="396"/>
        </pc:sldMkLst>
        <pc:spChg chg="mod">
          <ac:chgData name="Guzman Bozo, Jorge" userId="7b7a28fc-8d52-4259-bff0-8a9d1dc43ec9" providerId="ADAL" clId="{95A5832E-6428-4828-804A-7CB1639A6035}" dt="2023-07-07T02:51:42.423" v="393" actId="20577"/>
          <ac:spMkLst>
            <pc:docMk/>
            <pc:sldMk cId="2804539255" sldId="396"/>
            <ac:spMk id="3" creationId="{052FBD23-F91F-13EF-5811-E0CBB6883C5D}"/>
          </ac:spMkLst>
        </pc:spChg>
        <pc:spChg chg="mod">
          <ac:chgData name="Guzman Bozo, Jorge" userId="7b7a28fc-8d52-4259-bff0-8a9d1dc43ec9" providerId="ADAL" clId="{95A5832E-6428-4828-804A-7CB1639A6035}" dt="2023-07-07T02:52:12.909" v="401" actId="1076"/>
          <ac:spMkLst>
            <pc:docMk/>
            <pc:sldMk cId="2804539255" sldId="396"/>
            <ac:spMk id="4" creationId="{385C8AD2-450C-AF33-1D3E-6773B0BA106F}"/>
          </ac:spMkLst>
        </pc:spChg>
        <pc:picChg chg="add mod">
          <ac:chgData name="Guzman Bozo, Jorge" userId="7b7a28fc-8d52-4259-bff0-8a9d1dc43ec9" providerId="ADAL" clId="{95A5832E-6428-4828-804A-7CB1639A6035}" dt="2023-07-07T02:52:14.430" v="402" actId="1076"/>
          <ac:picMkLst>
            <pc:docMk/>
            <pc:sldMk cId="2804539255" sldId="396"/>
            <ac:picMk id="6" creationId="{6538454C-1EA8-3621-A67B-577B028C42BD}"/>
          </ac:picMkLst>
        </pc:picChg>
      </pc:sldChg>
      <pc:sldChg chg="delSp modSp add mod">
        <pc:chgData name="Guzman Bozo, Jorge" userId="7b7a28fc-8d52-4259-bff0-8a9d1dc43ec9" providerId="ADAL" clId="{95A5832E-6428-4828-804A-7CB1639A6035}" dt="2023-07-07T02:56:26.954" v="1102" actId="20577"/>
        <pc:sldMkLst>
          <pc:docMk/>
          <pc:sldMk cId="2875121771" sldId="397"/>
        </pc:sldMkLst>
        <pc:spChg chg="mod">
          <ac:chgData name="Guzman Bozo, Jorge" userId="7b7a28fc-8d52-4259-bff0-8a9d1dc43ec9" providerId="ADAL" clId="{95A5832E-6428-4828-804A-7CB1639A6035}" dt="2023-07-07T02:56:26.954" v="1102" actId="20577"/>
          <ac:spMkLst>
            <pc:docMk/>
            <pc:sldMk cId="2875121771" sldId="397"/>
            <ac:spMk id="3" creationId="{052FBD23-F91F-13EF-5811-E0CBB6883C5D}"/>
          </ac:spMkLst>
        </pc:spChg>
        <pc:spChg chg="del mod">
          <ac:chgData name="Guzman Bozo, Jorge" userId="7b7a28fc-8d52-4259-bff0-8a9d1dc43ec9" providerId="ADAL" clId="{95A5832E-6428-4828-804A-7CB1639A6035}" dt="2023-07-07T02:54:29.384" v="806" actId="478"/>
          <ac:spMkLst>
            <pc:docMk/>
            <pc:sldMk cId="2875121771" sldId="397"/>
            <ac:spMk id="4" creationId="{385C8AD2-450C-AF33-1D3E-6773B0BA106F}"/>
          </ac:spMkLst>
        </pc:spChg>
        <pc:picChg chg="del">
          <ac:chgData name="Guzman Bozo, Jorge" userId="7b7a28fc-8d52-4259-bff0-8a9d1dc43ec9" providerId="ADAL" clId="{95A5832E-6428-4828-804A-7CB1639A6035}" dt="2023-07-07T02:54:24.244" v="804" actId="478"/>
          <ac:picMkLst>
            <pc:docMk/>
            <pc:sldMk cId="2875121771" sldId="397"/>
            <ac:picMk id="6" creationId="{6538454C-1EA8-3621-A67B-577B028C42BD}"/>
          </ac:picMkLst>
        </pc:picChg>
      </pc:sldChg>
      <pc:sldChg chg="delSp modSp add mod">
        <pc:chgData name="Guzman Bozo, Jorge" userId="7b7a28fc-8d52-4259-bff0-8a9d1dc43ec9" providerId="ADAL" clId="{95A5832E-6428-4828-804A-7CB1639A6035}" dt="2023-07-07T03:03:30.148" v="1140" actId="20577"/>
        <pc:sldMkLst>
          <pc:docMk/>
          <pc:sldMk cId="812492500" sldId="398"/>
        </pc:sldMkLst>
        <pc:spChg chg="mod">
          <ac:chgData name="Guzman Bozo, Jorge" userId="7b7a28fc-8d52-4259-bff0-8a9d1dc43ec9" providerId="ADAL" clId="{95A5832E-6428-4828-804A-7CB1639A6035}" dt="2023-07-07T02:59:18.263" v="1105"/>
          <ac:spMkLst>
            <pc:docMk/>
            <pc:sldMk cId="812492500" sldId="398"/>
            <ac:spMk id="3" creationId="{052FBD23-F91F-13EF-5811-E0CBB6883C5D}"/>
          </ac:spMkLst>
        </pc:spChg>
        <pc:spChg chg="mod">
          <ac:chgData name="Guzman Bozo, Jorge" userId="7b7a28fc-8d52-4259-bff0-8a9d1dc43ec9" providerId="ADAL" clId="{95A5832E-6428-4828-804A-7CB1639A6035}" dt="2023-07-07T03:03:30.148" v="1140" actId="20577"/>
          <ac:spMkLst>
            <pc:docMk/>
            <pc:sldMk cId="812492500" sldId="398"/>
            <ac:spMk id="4" creationId="{385C8AD2-450C-AF33-1D3E-6773B0BA106F}"/>
          </ac:spMkLst>
        </pc:spChg>
        <pc:picChg chg="del">
          <ac:chgData name="Guzman Bozo, Jorge" userId="7b7a28fc-8d52-4259-bff0-8a9d1dc43ec9" providerId="ADAL" clId="{95A5832E-6428-4828-804A-7CB1639A6035}" dt="2023-07-07T02:59:06.855" v="1104" actId="478"/>
          <ac:picMkLst>
            <pc:docMk/>
            <pc:sldMk cId="812492500" sldId="398"/>
            <ac:picMk id="6" creationId="{6538454C-1EA8-3621-A67B-577B028C42BD}"/>
          </ac:picMkLst>
        </pc:picChg>
      </pc:sldChg>
      <pc:sldChg chg="modSp add mod">
        <pc:chgData name="Guzman Bozo, Jorge" userId="7b7a28fc-8d52-4259-bff0-8a9d1dc43ec9" providerId="ADAL" clId="{95A5832E-6428-4828-804A-7CB1639A6035}" dt="2023-07-07T03:03:24.558" v="1136" actId="21"/>
        <pc:sldMkLst>
          <pc:docMk/>
          <pc:sldMk cId="2817398444" sldId="399"/>
        </pc:sldMkLst>
        <pc:spChg chg="mod">
          <ac:chgData name="Guzman Bozo, Jorge" userId="7b7a28fc-8d52-4259-bff0-8a9d1dc43ec9" providerId="ADAL" clId="{95A5832E-6428-4828-804A-7CB1639A6035}" dt="2023-07-07T03:03:24.558" v="1136" actId="21"/>
          <ac:spMkLst>
            <pc:docMk/>
            <pc:sldMk cId="2817398444" sldId="399"/>
            <ac:spMk id="4" creationId="{385C8AD2-450C-AF33-1D3E-6773B0BA106F}"/>
          </ac:spMkLst>
        </pc:spChg>
      </pc:sldChg>
      <pc:sldChg chg="delSp modSp add mod">
        <pc:chgData name="Guzman Bozo, Jorge" userId="7b7a28fc-8d52-4259-bff0-8a9d1dc43ec9" providerId="ADAL" clId="{95A5832E-6428-4828-804A-7CB1639A6035}" dt="2023-07-07T03:04:59.961" v="1171" actId="20577"/>
        <pc:sldMkLst>
          <pc:docMk/>
          <pc:sldMk cId="935784295" sldId="400"/>
        </pc:sldMkLst>
        <pc:spChg chg="mod">
          <ac:chgData name="Guzman Bozo, Jorge" userId="7b7a28fc-8d52-4259-bff0-8a9d1dc43ec9" providerId="ADAL" clId="{95A5832E-6428-4828-804A-7CB1639A6035}" dt="2023-07-07T03:04:59.961" v="1171" actId="20577"/>
          <ac:spMkLst>
            <pc:docMk/>
            <pc:sldMk cId="935784295" sldId="400"/>
            <ac:spMk id="3" creationId="{052FBD23-F91F-13EF-5811-E0CBB6883C5D}"/>
          </ac:spMkLst>
        </pc:spChg>
        <pc:spChg chg="del">
          <ac:chgData name="Guzman Bozo, Jorge" userId="7b7a28fc-8d52-4259-bff0-8a9d1dc43ec9" providerId="ADAL" clId="{95A5832E-6428-4828-804A-7CB1639A6035}" dt="2023-07-07T03:04:27.948" v="1143" actId="478"/>
          <ac:spMkLst>
            <pc:docMk/>
            <pc:sldMk cId="935784295" sldId="400"/>
            <ac:spMk id="4" creationId="{385C8AD2-450C-AF33-1D3E-6773B0BA106F}"/>
          </ac:spMkLst>
        </pc:spChg>
      </pc:sldChg>
      <pc:sldChg chg="modSp add mod">
        <pc:chgData name="Guzman Bozo, Jorge" userId="7b7a28fc-8d52-4259-bff0-8a9d1dc43ec9" providerId="ADAL" clId="{95A5832E-6428-4828-804A-7CB1639A6035}" dt="2023-07-07T03:09:12.552" v="1234" actId="21"/>
        <pc:sldMkLst>
          <pc:docMk/>
          <pc:sldMk cId="1095738657" sldId="401"/>
        </pc:sldMkLst>
        <pc:spChg chg="mod">
          <ac:chgData name="Guzman Bozo, Jorge" userId="7b7a28fc-8d52-4259-bff0-8a9d1dc43ec9" providerId="ADAL" clId="{95A5832E-6428-4828-804A-7CB1639A6035}" dt="2023-07-07T03:09:12.552" v="1234" actId="21"/>
          <ac:spMkLst>
            <pc:docMk/>
            <pc:sldMk cId="1095738657" sldId="401"/>
            <ac:spMk id="3" creationId="{052FBD23-F91F-13EF-5811-E0CBB6883C5D}"/>
          </ac:spMkLst>
        </pc:spChg>
      </pc:sldChg>
      <pc:sldChg chg="modSp add mod">
        <pc:chgData name="Guzman Bozo, Jorge" userId="7b7a28fc-8d52-4259-bff0-8a9d1dc43ec9" providerId="ADAL" clId="{95A5832E-6428-4828-804A-7CB1639A6035}" dt="2023-07-07T03:07:57.585" v="1199" actId="404"/>
        <pc:sldMkLst>
          <pc:docMk/>
          <pc:sldMk cId="2117337533" sldId="402"/>
        </pc:sldMkLst>
        <pc:spChg chg="mod">
          <ac:chgData name="Guzman Bozo, Jorge" userId="7b7a28fc-8d52-4259-bff0-8a9d1dc43ec9" providerId="ADAL" clId="{95A5832E-6428-4828-804A-7CB1639A6035}" dt="2023-07-07T03:07:33.160" v="1189" actId="20577"/>
          <ac:spMkLst>
            <pc:docMk/>
            <pc:sldMk cId="2117337533" sldId="402"/>
            <ac:spMk id="2" creationId="{1F11FCC6-3B49-9D46-8B62-80E94C906F0A}"/>
          </ac:spMkLst>
        </pc:spChg>
        <pc:spChg chg="mod">
          <ac:chgData name="Guzman Bozo, Jorge" userId="7b7a28fc-8d52-4259-bff0-8a9d1dc43ec9" providerId="ADAL" clId="{95A5832E-6428-4828-804A-7CB1639A6035}" dt="2023-07-07T03:07:57.585" v="1199" actId="404"/>
          <ac:spMkLst>
            <pc:docMk/>
            <pc:sldMk cId="2117337533" sldId="402"/>
            <ac:spMk id="3" creationId="{052FBD23-F91F-13EF-5811-E0CBB6883C5D}"/>
          </ac:spMkLst>
        </pc:spChg>
      </pc:sldChg>
      <pc:sldChg chg="modSp add mod">
        <pc:chgData name="Guzman Bozo, Jorge" userId="7b7a28fc-8d52-4259-bff0-8a9d1dc43ec9" providerId="ADAL" clId="{95A5832E-6428-4828-804A-7CB1639A6035}" dt="2023-07-07T03:10:27.871" v="1305" actId="20577"/>
        <pc:sldMkLst>
          <pc:docMk/>
          <pc:sldMk cId="2945471164" sldId="403"/>
        </pc:sldMkLst>
        <pc:spChg chg="mod">
          <ac:chgData name="Guzman Bozo, Jorge" userId="7b7a28fc-8d52-4259-bff0-8a9d1dc43ec9" providerId="ADAL" clId="{95A5832E-6428-4828-804A-7CB1639A6035}" dt="2023-07-07T03:10:27.871" v="1305" actId="20577"/>
          <ac:spMkLst>
            <pc:docMk/>
            <pc:sldMk cId="2945471164" sldId="403"/>
            <ac:spMk id="3" creationId="{052FBD23-F91F-13EF-5811-E0CBB6883C5D}"/>
          </ac:spMkLst>
        </pc:spChg>
      </pc:sldChg>
      <pc:sldChg chg="addSp delSp modSp add mod">
        <pc:chgData name="Guzman Bozo, Jorge" userId="7b7a28fc-8d52-4259-bff0-8a9d1dc43ec9" providerId="ADAL" clId="{95A5832E-6428-4828-804A-7CB1639A6035}" dt="2023-07-07T03:23:33.732" v="1431" actId="1076"/>
        <pc:sldMkLst>
          <pc:docMk/>
          <pc:sldMk cId="576373313" sldId="404"/>
        </pc:sldMkLst>
        <pc:spChg chg="mod">
          <ac:chgData name="Guzman Bozo, Jorge" userId="7b7a28fc-8d52-4259-bff0-8a9d1dc43ec9" providerId="ADAL" clId="{95A5832E-6428-4828-804A-7CB1639A6035}" dt="2023-07-07T03:21:17.591" v="1412"/>
          <ac:spMkLst>
            <pc:docMk/>
            <pc:sldMk cId="576373313" sldId="404"/>
            <ac:spMk id="3" creationId="{052FBD23-F91F-13EF-5811-E0CBB6883C5D}"/>
          </ac:spMkLst>
        </pc:spChg>
        <pc:spChg chg="del mod">
          <ac:chgData name="Guzman Bozo, Jorge" userId="7b7a28fc-8d52-4259-bff0-8a9d1dc43ec9" providerId="ADAL" clId="{95A5832E-6428-4828-804A-7CB1639A6035}" dt="2023-07-07T03:23:29.027" v="1428" actId="478"/>
          <ac:spMkLst>
            <pc:docMk/>
            <pc:sldMk cId="576373313" sldId="404"/>
            <ac:spMk id="4" creationId="{385C8AD2-450C-AF33-1D3E-6773B0BA106F}"/>
          </ac:spMkLst>
        </pc:spChg>
        <pc:picChg chg="add mod">
          <ac:chgData name="Guzman Bozo, Jorge" userId="7b7a28fc-8d52-4259-bff0-8a9d1dc43ec9" providerId="ADAL" clId="{95A5832E-6428-4828-804A-7CB1639A6035}" dt="2023-07-07T03:23:33.732" v="1431" actId="1076"/>
          <ac:picMkLst>
            <pc:docMk/>
            <pc:sldMk cId="576373313" sldId="404"/>
            <ac:picMk id="6" creationId="{FF2C677E-9814-49E3-DAAE-6CE9AA47FBE4}"/>
          </ac:picMkLst>
        </pc:picChg>
        <pc:picChg chg="del">
          <ac:chgData name="Guzman Bozo, Jorge" userId="7b7a28fc-8d52-4259-bff0-8a9d1dc43ec9" providerId="ADAL" clId="{95A5832E-6428-4828-804A-7CB1639A6035}" dt="2023-07-07T03:21:34.820" v="1413" actId="478"/>
          <ac:picMkLst>
            <pc:docMk/>
            <pc:sldMk cId="576373313" sldId="404"/>
            <ac:picMk id="8" creationId="{0A40D7D2-A82C-898F-903C-812A8A706893}"/>
          </ac:picMkLst>
        </pc:picChg>
      </pc:sldChg>
      <pc:sldChg chg="addSp delSp modSp add mod">
        <pc:chgData name="Guzman Bozo, Jorge" userId="7b7a28fc-8d52-4259-bff0-8a9d1dc43ec9" providerId="ADAL" clId="{95A5832E-6428-4828-804A-7CB1639A6035}" dt="2023-07-07T03:24:32.654" v="1446" actId="1076"/>
        <pc:sldMkLst>
          <pc:docMk/>
          <pc:sldMk cId="2504939067" sldId="405"/>
        </pc:sldMkLst>
        <pc:spChg chg="mod">
          <ac:chgData name="Guzman Bozo, Jorge" userId="7b7a28fc-8d52-4259-bff0-8a9d1dc43ec9" providerId="ADAL" clId="{95A5832E-6428-4828-804A-7CB1639A6035}" dt="2023-07-07T03:23:59.964" v="1436" actId="20577"/>
          <ac:spMkLst>
            <pc:docMk/>
            <pc:sldMk cId="2504939067" sldId="405"/>
            <ac:spMk id="3" creationId="{052FBD23-F91F-13EF-5811-E0CBB6883C5D}"/>
          </ac:spMkLst>
        </pc:spChg>
        <pc:spChg chg="mod">
          <ac:chgData name="Guzman Bozo, Jorge" userId="7b7a28fc-8d52-4259-bff0-8a9d1dc43ec9" providerId="ADAL" clId="{95A5832E-6428-4828-804A-7CB1639A6035}" dt="2023-07-07T03:24:25.056" v="1444" actId="14100"/>
          <ac:spMkLst>
            <pc:docMk/>
            <pc:sldMk cId="2504939067" sldId="405"/>
            <ac:spMk id="4" creationId="{385C8AD2-450C-AF33-1D3E-6773B0BA106F}"/>
          </ac:spMkLst>
        </pc:spChg>
        <pc:picChg chg="del">
          <ac:chgData name="Guzman Bozo, Jorge" userId="7b7a28fc-8d52-4259-bff0-8a9d1dc43ec9" providerId="ADAL" clId="{95A5832E-6428-4828-804A-7CB1639A6035}" dt="2023-07-07T03:23:52.138" v="1432" actId="478"/>
          <ac:picMkLst>
            <pc:docMk/>
            <pc:sldMk cId="2504939067" sldId="405"/>
            <ac:picMk id="6" creationId="{FF2C677E-9814-49E3-DAAE-6CE9AA47FBE4}"/>
          </ac:picMkLst>
        </pc:picChg>
        <pc:picChg chg="add mod">
          <ac:chgData name="Guzman Bozo, Jorge" userId="7b7a28fc-8d52-4259-bff0-8a9d1dc43ec9" providerId="ADAL" clId="{95A5832E-6428-4828-804A-7CB1639A6035}" dt="2023-07-07T03:24:32.654" v="1446" actId="1076"/>
          <ac:picMkLst>
            <pc:docMk/>
            <pc:sldMk cId="2504939067" sldId="405"/>
            <ac:picMk id="7" creationId="{D1159DD0-1E9D-BED0-3FBB-4818A32A9B0C}"/>
          </ac:picMkLst>
        </pc:picChg>
      </pc:sldChg>
      <pc:sldChg chg="addSp delSp modSp add mod">
        <pc:chgData name="Guzman Bozo, Jorge" userId="7b7a28fc-8d52-4259-bff0-8a9d1dc43ec9" providerId="ADAL" clId="{95A5832E-6428-4828-804A-7CB1639A6035}" dt="2023-07-07T03:27:15.916" v="1479" actId="1076"/>
        <pc:sldMkLst>
          <pc:docMk/>
          <pc:sldMk cId="372991220" sldId="406"/>
        </pc:sldMkLst>
        <pc:spChg chg="mod">
          <ac:chgData name="Guzman Bozo, Jorge" userId="7b7a28fc-8d52-4259-bff0-8a9d1dc43ec9" providerId="ADAL" clId="{95A5832E-6428-4828-804A-7CB1639A6035}" dt="2023-07-07T03:25:09.545" v="1453" actId="113"/>
          <ac:spMkLst>
            <pc:docMk/>
            <pc:sldMk cId="372991220" sldId="406"/>
            <ac:spMk id="3" creationId="{052FBD23-F91F-13EF-5811-E0CBB6883C5D}"/>
          </ac:spMkLst>
        </pc:spChg>
        <pc:spChg chg="mod">
          <ac:chgData name="Guzman Bozo, Jorge" userId="7b7a28fc-8d52-4259-bff0-8a9d1dc43ec9" providerId="ADAL" clId="{95A5832E-6428-4828-804A-7CB1639A6035}" dt="2023-07-07T03:27:15.916" v="1479" actId="1076"/>
          <ac:spMkLst>
            <pc:docMk/>
            <pc:sldMk cId="372991220" sldId="406"/>
            <ac:spMk id="4" creationId="{385C8AD2-450C-AF33-1D3E-6773B0BA106F}"/>
          </ac:spMkLst>
        </pc:spChg>
        <pc:picChg chg="add mod">
          <ac:chgData name="Guzman Bozo, Jorge" userId="7b7a28fc-8d52-4259-bff0-8a9d1dc43ec9" providerId="ADAL" clId="{95A5832E-6428-4828-804A-7CB1639A6035}" dt="2023-07-07T03:26:12.780" v="1468" actId="1076"/>
          <ac:picMkLst>
            <pc:docMk/>
            <pc:sldMk cId="372991220" sldId="406"/>
            <ac:picMk id="6" creationId="{D43D8A7F-573B-FE92-1066-66A6078A0849}"/>
          </ac:picMkLst>
        </pc:picChg>
        <pc:picChg chg="del">
          <ac:chgData name="Guzman Bozo, Jorge" userId="7b7a28fc-8d52-4259-bff0-8a9d1dc43ec9" providerId="ADAL" clId="{95A5832E-6428-4828-804A-7CB1639A6035}" dt="2023-07-07T03:25:05.487" v="1451" actId="478"/>
          <ac:picMkLst>
            <pc:docMk/>
            <pc:sldMk cId="372991220" sldId="406"/>
            <ac:picMk id="7" creationId="{D1159DD0-1E9D-BED0-3FBB-4818A32A9B0C}"/>
          </ac:picMkLst>
        </pc:picChg>
      </pc:sldChg>
      <pc:sldChg chg="addSp delSp modSp add mod">
        <pc:chgData name="Guzman Bozo, Jorge" userId="7b7a28fc-8d52-4259-bff0-8a9d1dc43ec9" providerId="ADAL" clId="{95A5832E-6428-4828-804A-7CB1639A6035}" dt="2023-07-07T03:30:17.817" v="1544" actId="1035"/>
        <pc:sldMkLst>
          <pc:docMk/>
          <pc:sldMk cId="2450047755" sldId="407"/>
        </pc:sldMkLst>
        <pc:spChg chg="mod">
          <ac:chgData name="Guzman Bozo, Jorge" userId="7b7a28fc-8d52-4259-bff0-8a9d1dc43ec9" providerId="ADAL" clId="{95A5832E-6428-4828-804A-7CB1639A6035}" dt="2023-07-07T03:29:26.414" v="1505" actId="6549"/>
          <ac:spMkLst>
            <pc:docMk/>
            <pc:sldMk cId="2450047755" sldId="407"/>
            <ac:spMk id="3" creationId="{052FBD23-F91F-13EF-5811-E0CBB6883C5D}"/>
          </ac:spMkLst>
        </pc:spChg>
        <pc:spChg chg="mod">
          <ac:chgData name="Guzman Bozo, Jorge" userId="7b7a28fc-8d52-4259-bff0-8a9d1dc43ec9" providerId="ADAL" clId="{95A5832E-6428-4828-804A-7CB1639A6035}" dt="2023-07-07T03:30:17.817" v="1544" actId="1035"/>
          <ac:spMkLst>
            <pc:docMk/>
            <pc:sldMk cId="2450047755" sldId="407"/>
            <ac:spMk id="4" creationId="{385C8AD2-450C-AF33-1D3E-6773B0BA106F}"/>
          </ac:spMkLst>
        </pc:spChg>
        <pc:spChg chg="add mod">
          <ac:chgData name="Guzman Bozo, Jorge" userId="7b7a28fc-8d52-4259-bff0-8a9d1dc43ec9" providerId="ADAL" clId="{95A5832E-6428-4828-804A-7CB1639A6035}" dt="2023-07-07T03:30:14.620" v="1537" actId="1076"/>
          <ac:spMkLst>
            <pc:docMk/>
            <pc:sldMk cId="2450047755" sldId="407"/>
            <ac:spMk id="8" creationId="{205515AC-3958-9ABD-9DAA-F604385FE9F2}"/>
          </ac:spMkLst>
        </pc:spChg>
        <pc:picChg chg="del">
          <ac:chgData name="Guzman Bozo, Jorge" userId="7b7a28fc-8d52-4259-bff0-8a9d1dc43ec9" providerId="ADAL" clId="{95A5832E-6428-4828-804A-7CB1639A6035}" dt="2023-07-07T03:27:27.227" v="1481" actId="478"/>
          <ac:picMkLst>
            <pc:docMk/>
            <pc:sldMk cId="2450047755" sldId="407"/>
            <ac:picMk id="6" creationId="{D43D8A7F-573B-FE92-1066-66A6078A0849}"/>
          </ac:picMkLst>
        </pc:picChg>
        <pc:picChg chg="add mod">
          <ac:chgData name="Guzman Bozo, Jorge" userId="7b7a28fc-8d52-4259-bff0-8a9d1dc43ec9" providerId="ADAL" clId="{95A5832E-6428-4828-804A-7CB1639A6035}" dt="2023-07-07T03:29:51.444" v="1514" actId="1076"/>
          <ac:picMkLst>
            <pc:docMk/>
            <pc:sldMk cId="2450047755" sldId="407"/>
            <ac:picMk id="7" creationId="{7BAF050B-E320-A503-B43F-FCCCF16C7B60}"/>
          </ac:picMkLst>
        </pc:picChg>
      </pc:sldChg>
      <pc:sldChg chg="delSp add mod">
        <pc:chgData name="Guzman Bozo, Jorge" userId="7b7a28fc-8d52-4259-bff0-8a9d1dc43ec9" providerId="ADAL" clId="{95A5832E-6428-4828-804A-7CB1639A6035}" dt="2023-07-07T03:35:51.559" v="1733" actId="478"/>
        <pc:sldMkLst>
          <pc:docMk/>
          <pc:sldMk cId="2562069892" sldId="408"/>
        </pc:sldMkLst>
        <pc:picChg chg="del">
          <ac:chgData name="Guzman Bozo, Jorge" userId="7b7a28fc-8d52-4259-bff0-8a9d1dc43ec9" providerId="ADAL" clId="{95A5832E-6428-4828-804A-7CB1639A6035}" dt="2023-07-07T03:35:51.559" v="1733" actId="478"/>
          <ac:picMkLst>
            <pc:docMk/>
            <pc:sldMk cId="2562069892" sldId="408"/>
            <ac:picMk id="4" creationId="{864AE22A-7168-2F2B-C830-CDBCFD80E035}"/>
          </ac:picMkLst>
        </pc:picChg>
      </pc:sldChg>
      <pc:sldChg chg="add">
        <pc:chgData name="Guzman Bozo, Jorge" userId="7b7a28fc-8d52-4259-bff0-8a9d1dc43ec9" providerId="ADAL" clId="{95A5832E-6428-4828-804A-7CB1639A6035}" dt="2023-07-07T03:57:40.004" v="1930"/>
        <pc:sldMkLst>
          <pc:docMk/>
          <pc:sldMk cId="450455086" sldId="409"/>
        </pc:sldMkLst>
      </pc:sldChg>
      <pc:sldChg chg="modSp add del mod">
        <pc:chgData name="Guzman Bozo, Jorge" userId="7b7a28fc-8d52-4259-bff0-8a9d1dc43ec9" providerId="ADAL" clId="{95A5832E-6428-4828-804A-7CB1639A6035}" dt="2023-07-07T03:56:56.503" v="1929" actId="2696"/>
        <pc:sldMkLst>
          <pc:docMk/>
          <pc:sldMk cId="2265375562" sldId="409"/>
        </pc:sldMkLst>
        <pc:spChg chg="mod">
          <ac:chgData name="Guzman Bozo, Jorge" userId="7b7a28fc-8d52-4259-bff0-8a9d1dc43ec9" providerId="ADAL" clId="{95A5832E-6428-4828-804A-7CB1639A6035}" dt="2023-07-07T03:42:33.320" v="1775" actId="113"/>
          <ac:spMkLst>
            <pc:docMk/>
            <pc:sldMk cId="2265375562" sldId="409"/>
            <ac:spMk id="3" creationId="{052FBD23-F91F-13EF-5811-E0CBB6883C5D}"/>
          </ac:spMkLst>
        </pc:spChg>
      </pc:sldChg>
      <pc:sldChg chg="modSp add del mod">
        <pc:chgData name="Guzman Bozo, Jorge" userId="7b7a28fc-8d52-4259-bff0-8a9d1dc43ec9" providerId="ADAL" clId="{95A5832E-6428-4828-804A-7CB1639A6035}" dt="2023-07-07T03:56:56.503" v="1929" actId="2696"/>
        <pc:sldMkLst>
          <pc:docMk/>
          <pc:sldMk cId="3989985150" sldId="410"/>
        </pc:sldMkLst>
        <pc:spChg chg="mod">
          <ac:chgData name="Guzman Bozo, Jorge" userId="7b7a28fc-8d52-4259-bff0-8a9d1dc43ec9" providerId="ADAL" clId="{95A5832E-6428-4828-804A-7CB1639A6035}" dt="2023-07-07T03:45:44.636" v="1804" actId="6549"/>
          <ac:spMkLst>
            <pc:docMk/>
            <pc:sldMk cId="3989985150" sldId="410"/>
            <ac:spMk id="3" creationId="{052FBD23-F91F-13EF-5811-E0CBB6883C5D}"/>
          </ac:spMkLst>
        </pc:spChg>
      </pc:sldChg>
      <pc:sldChg chg="add">
        <pc:chgData name="Guzman Bozo, Jorge" userId="7b7a28fc-8d52-4259-bff0-8a9d1dc43ec9" providerId="ADAL" clId="{95A5832E-6428-4828-804A-7CB1639A6035}" dt="2023-07-07T03:57:40.004" v="1930"/>
        <pc:sldMkLst>
          <pc:docMk/>
          <pc:sldMk cId="4220327584" sldId="410"/>
        </pc:sldMkLst>
      </pc:sldChg>
      <pc:sldChg chg="add del">
        <pc:chgData name="Guzman Bozo, Jorge" userId="7b7a28fc-8d52-4259-bff0-8a9d1dc43ec9" providerId="ADAL" clId="{95A5832E-6428-4828-804A-7CB1639A6035}" dt="2023-07-07T03:44:52.881" v="1792" actId="47"/>
        <pc:sldMkLst>
          <pc:docMk/>
          <pc:sldMk cId="2993792942" sldId="411"/>
        </pc:sldMkLst>
      </pc:sldChg>
      <pc:sldChg chg="modSp add del mod ord">
        <pc:chgData name="Guzman Bozo, Jorge" userId="7b7a28fc-8d52-4259-bff0-8a9d1dc43ec9" providerId="ADAL" clId="{95A5832E-6428-4828-804A-7CB1639A6035}" dt="2023-07-07T03:56:56.503" v="1929" actId="2696"/>
        <pc:sldMkLst>
          <pc:docMk/>
          <pc:sldMk cId="1403963265" sldId="412"/>
        </pc:sldMkLst>
        <pc:spChg chg="mod">
          <ac:chgData name="Guzman Bozo, Jorge" userId="7b7a28fc-8d52-4259-bff0-8a9d1dc43ec9" providerId="ADAL" clId="{95A5832E-6428-4828-804A-7CB1639A6035}" dt="2023-07-07T03:40:16.108" v="1759" actId="20577"/>
          <ac:spMkLst>
            <pc:docMk/>
            <pc:sldMk cId="1403963265" sldId="412"/>
            <ac:spMk id="3" creationId="{052FBD23-F91F-13EF-5811-E0CBB6883C5D}"/>
          </ac:spMkLst>
        </pc:spChg>
      </pc:sldChg>
      <pc:sldChg chg="add">
        <pc:chgData name="Guzman Bozo, Jorge" userId="7b7a28fc-8d52-4259-bff0-8a9d1dc43ec9" providerId="ADAL" clId="{95A5832E-6428-4828-804A-7CB1639A6035}" dt="2023-07-07T03:57:40.004" v="1930"/>
        <pc:sldMkLst>
          <pc:docMk/>
          <pc:sldMk cId="3482018632" sldId="412"/>
        </pc:sldMkLst>
      </pc:sldChg>
      <pc:sldChg chg="modSp add del mod">
        <pc:chgData name="Guzman Bozo, Jorge" userId="7b7a28fc-8d52-4259-bff0-8a9d1dc43ec9" providerId="ADAL" clId="{95A5832E-6428-4828-804A-7CB1639A6035}" dt="2023-07-07T03:56:56.503" v="1929" actId="2696"/>
        <pc:sldMkLst>
          <pc:docMk/>
          <pc:sldMk cId="307609638" sldId="413"/>
        </pc:sldMkLst>
        <pc:spChg chg="mod">
          <ac:chgData name="Guzman Bozo, Jorge" userId="7b7a28fc-8d52-4259-bff0-8a9d1dc43ec9" providerId="ADAL" clId="{95A5832E-6428-4828-804A-7CB1639A6035}" dt="2023-07-07T03:45:41.989" v="1803" actId="20577"/>
          <ac:spMkLst>
            <pc:docMk/>
            <pc:sldMk cId="307609638" sldId="413"/>
            <ac:spMk id="3" creationId="{052FBD23-F91F-13EF-5811-E0CBB6883C5D}"/>
          </ac:spMkLst>
        </pc:spChg>
      </pc:sldChg>
      <pc:sldChg chg="add">
        <pc:chgData name="Guzman Bozo, Jorge" userId="7b7a28fc-8d52-4259-bff0-8a9d1dc43ec9" providerId="ADAL" clId="{95A5832E-6428-4828-804A-7CB1639A6035}" dt="2023-07-07T03:57:40.004" v="1930"/>
        <pc:sldMkLst>
          <pc:docMk/>
          <pc:sldMk cId="1516862394" sldId="413"/>
        </pc:sldMkLst>
      </pc:sldChg>
      <pc:sldChg chg="new del">
        <pc:chgData name="Guzman Bozo, Jorge" userId="7b7a28fc-8d52-4259-bff0-8a9d1dc43ec9" providerId="ADAL" clId="{95A5832E-6428-4828-804A-7CB1639A6035}" dt="2023-07-07T03:43:45.375" v="1789" actId="47"/>
        <pc:sldMkLst>
          <pc:docMk/>
          <pc:sldMk cId="1855698655" sldId="413"/>
        </pc:sldMkLst>
      </pc:sldChg>
      <pc:sldChg chg="add">
        <pc:chgData name="Guzman Bozo, Jorge" userId="7b7a28fc-8d52-4259-bff0-8a9d1dc43ec9" providerId="ADAL" clId="{95A5832E-6428-4828-804A-7CB1639A6035}" dt="2023-07-07T03:57:40.004" v="1930"/>
        <pc:sldMkLst>
          <pc:docMk/>
          <pc:sldMk cId="1983519845" sldId="414"/>
        </pc:sldMkLst>
      </pc:sldChg>
      <pc:sldChg chg="modSp add del mod">
        <pc:chgData name="Guzman Bozo, Jorge" userId="7b7a28fc-8d52-4259-bff0-8a9d1dc43ec9" providerId="ADAL" clId="{95A5832E-6428-4828-804A-7CB1639A6035}" dt="2023-07-07T03:56:56.503" v="1929" actId="2696"/>
        <pc:sldMkLst>
          <pc:docMk/>
          <pc:sldMk cId="2537130969" sldId="414"/>
        </pc:sldMkLst>
        <pc:spChg chg="mod">
          <ac:chgData name="Guzman Bozo, Jorge" userId="7b7a28fc-8d52-4259-bff0-8a9d1dc43ec9" providerId="ADAL" clId="{95A5832E-6428-4828-804A-7CB1639A6035}" dt="2023-07-07T03:49:03.126" v="1827" actId="20577"/>
          <ac:spMkLst>
            <pc:docMk/>
            <pc:sldMk cId="2537130969" sldId="414"/>
            <ac:spMk id="3" creationId="{052FBD23-F91F-13EF-5811-E0CBB6883C5D}"/>
          </ac:spMkLst>
        </pc:spChg>
      </pc:sldChg>
      <pc:sldChg chg="modSp add del mod">
        <pc:chgData name="Guzman Bozo, Jorge" userId="7b7a28fc-8d52-4259-bff0-8a9d1dc43ec9" providerId="ADAL" clId="{95A5832E-6428-4828-804A-7CB1639A6035}" dt="2023-07-07T03:56:56.503" v="1929" actId="2696"/>
        <pc:sldMkLst>
          <pc:docMk/>
          <pc:sldMk cId="1479386227" sldId="415"/>
        </pc:sldMkLst>
        <pc:spChg chg="mod">
          <ac:chgData name="Guzman Bozo, Jorge" userId="7b7a28fc-8d52-4259-bff0-8a9d1dc43ec9" providerId="ADAL" clId="{95A5832E-6428-4828-804A-7CB1639A6035}" dt="2023-07-07T03:47:06.425" v="1824" actId="20577"/>
          <ac:spMkLst>
            <pc:docMk/>
            <pc:sldMk cId="1479386227" sldId="415"/>
            <ac:spMk id="3" creationId="{052FBD23-F91F-13EF-5811-E0CBB6883C5D}"/>
          </ac:spMkLst>
        </pc:spChg>
      </pc:sldChg>
      <pc:sldChg chg="add">
        <pc:chgData name="Guzman Bozo, Jorge" userId="7b7a28fc-8d52-4259-bff0-8a9d1dc43ec9" providerId="ADAL" clId="{95A5832E-6428-4828-804A-7CB1639A6035}" dt="2023-07-07T03:57:40.004" v="1930"/>
        <pc:sldMkLst>
          <pc:docMk/>
          <pc:sldMk cId="1873905209" sldId="415"/>
        </pc:sldMkLst>
      </pc:sldChg>
      <pc:sldChg chg="modSp add del mod">
        <pc:chgData name="Guzman Bozo, Jorge" userId="7b7a28fc-8d52-4259-bff0-8a9d1dc43ec9" providerId="ADAL" clId="{95A5832E-6428-4828-804A-7CB1639A6035}" dt="2023-07-07T03:56:56.503" v="1929" actId="2696"/>
        <pc:sldMkLst>
          <pc:docMk/>
          <pc:sldMk cId="2707499363" sldId="416"/>
        </pc:sldMkLst>
        <pc:spChg chg="mod">
          <ac:chgData name="Guzman Bozo, Jorge" userId="7b7a28fc-8d52-4259-bff0-8a9d1dc43ec9" providerId="ADAL" clId="{95A5832E-6428-4828-804A-7CB1639A6035}" dt="2023-07-07T03:51:18.279" v="1864" actId="20577"/>
          <ac:spMkLst>
            <pc:docMk/>
            <pc:sldMk cId="2707499363" sldId="416"/>
            <ac:spMk id="3" creationId="{052FBD23-F91F-13EF-5811-E0CBB6883C5D}"/>
          </ac:spMkLst>
        </pc:spChg>
      </pc:sldChg>
      <pc:sldChg chg="add">
        <pc:chgData name="Guzman Bozo, Jorge" userId="7b7a28fc-8d52-4259-bff0-8a9d1dc43ec9" providerId="ADAL" clId="{95A5832E-6428-4828-804A-7CB1639A6035}" dt="2023-07-07T03:57:40.004" v="1930"/>
        <pc:sldMkLst>
          <pc:docMk/>
          <pc:sldMk cId="3961436556" sldId="416"/>
        </pc:sldMkLst>
      </pc:sldChg>
      <pc:sldChg chg="add">
        <pc:chgData name="Guzman Bozo, Jorge" userId="7b7a28fc-8d52-4259-bff0-8a9d1dc43ec9" providerId="ADAL" clId="{95A5832E-6428-4828-804A-7CB1639A6035}" dt="2023-07-07T03:57:40.004" v="1930"/>
        <pc:sldMkLst>
          <pc:docMk/>
          <pc:sldMk cId="1013935325" sldId="417"/>
        </pc:sldMkLst>
      </pc:sldChg>
      <pc:sldChg chg="modSp add del mod">
        <pc:chgData name="Guzman Bozo, Jorge" userId="7b7a28fc-8d52-4259-bff0-8a9d1dc43ec9" providerId="ADAL" clId="{95A5832E-6428-4828-804A-7CB1639A6035}" dt="2023-07-07T03:56:56.503" v="1929" actId="2696"/>
        <pc:sldMkLst>
          <pc:docMk/>
          <pc:sldMk cId="3064376738" sldId="417"/>
        </pc:sldMkLst>
        <pc:spChg chg="mod">
          <ac:chgData name="Guzman Bozo, Jorge" userId="7b7a28fc-8d52-4259-bff0-8a9d1dc43ec9" providerId="ADAL" clId="{95A5832E-6428-4828-804A-7CB1639A6035}" dt="2023-07-07T03:52:54.567" v="1899" actId="6549"/>
          <ac:spMkLst>
            <pc:docMk/>
            <pc:sldMk cId="3064376738" sldId="417"/>
            <ac:spMk id="3" creationId="{052FBD23-F91F-13EF-5811-E0CBB6883C5D}"/>
          </ac:spMkLst>
        </pc:spChg>
      </pc:sldChg>
      <pc:sldChg chg="modSp add del mod">
        <pc:chgData name="Guzman Bozo, Jorge" userId="7b7a28fc-8d52-4259-bff0-8a9d1dc43ec9" providerId="ADAL" clId="{95A5832E-6428-4828-804A-7CB1639A6035}" dt="2023-07-07T03:56:56.503" v="1929" actId="2696"/>
        <pc:sldMkLst>
          <pc:docMk/>
          <pc:sldMk cId="2008610145" sldId="418"/>
        </pc:sldMkLst>
        <pc:spChg chg="mod">
          <ac:chgData name="Guzman Bozo, Jorge" userId="7b7a28fc-8d52-4259-bff0-8a9d1dc43ec9" providerId="ADAL" clId="{95A5832E-6428-4828-804A-7CB1639A6035}" dt="2023-07-07T03:53:21.002" v="1906" actId="113"/>
          <ac:spMkLst>
            <pc:docMk/>
            <pc:sldMk cId="2008610145" sldId="418"/>
            <ac:spMk id="3" creationId="{052FBD23-F91F-13EF-5811-E0CBB6883C5D}"/>
          </ac:spMkLst>
        </pc:spChg>
      </pc:sldChg>
      <pc:sldChg chg="add">
        <pc:chgData name="Guzman Bozo, Jorge" userId="7b7a28fc-8d52-4259-bff0-8a9d1dc43ec9" providerId="ADAL" clId="{95A5832E-6428-4828-804A-7CB1639A6035}" dt="2023-07-07T03:57:40.004" v="1930"/>
        <pc:sldMkLst>
          <pc:docMk/>
          <pc:sldMk cId="3985739955" sldId="418"/>
        </pc:sldMkLst>
      </pc:sldChg>
      <pc:sldChg chg="add">
        <pc:chgData name="Guzman Bozo, Jorge" userId="7b7a28fc-8d52-4259-bff0-8a9d1dc43ec9" providerId="ADAL" clId="{95A5832E-6428-4828-804A-7CB1639A6035}" dt="2023-07-07T03:57:40.004" v="1930"/>
        <pc:sldMkLst>
          <pc:docMk/>
          <pc:sldMk cId="3244257412" sldId="419"/>
        </pc:sldMkLst>
      </pc:sldChg>
      <pc:sldChg chg="modSp add del mod">
        <pc:chgData name="Guzman Bozo, Jorge" userId="7b7a28fc-8d52-4259-bff0-8a9d1dc43ec9" providerId="ADAL" clId="{95A5832E-6428-4828-804A-7CB1639A6035}" dt="2023-07-07T03:56:56.503" v="1929" actId="2696"/>
        <pc:sldMkLst>
          <pc:docMk/>
          <pc:sldMk cId="4090997817" sldId="419"/>
        </pc:sldMkLst>
        <pc:spChg chg="mod">
          <ac:chgData name="Guzman Bozo, Jorge" userId="7b7a28fc-8d52-4259-bff0-8a9d1dc43ec9" providerId="ADAL" clId="{95A5832E-6428-4828-804A-7CB1639A6035}" dt="2023-07-07T03:55:02.074" v="1915" actId="20577"/>
          <ac:spMkLst>
            <pc:docMk/>
            <pc:sldMk cId="4090997817" sldId="419"/>
            <ac:spMk id="3" creationId="{052FBD23-F91F-13EF-5811-E0CBB6883C5D}"/>
          </ac:spMkLst>
        </pc:spChg>
      </pc:sldChg>
      <pc:sldChg chg="modSp add del mod">
        <pc:chgData name="Guzman Bozo, Jorge" userId="7b7a28fc-8d52-4259-bff0-8a9d1dc43ec9" providerId="ADAL" clId="{95A5832E-6428-4828-804A-7CB1639A6035}" dt="2023-07-07T03:56:56.503" v="1929" actId="2696"/>
        <pc:sldMkLst>
          <pc:docMk/>
          <pc:sldMk cId="959541156" sldId="420"/>
        </pc:sldMkLst>
        <pc:spChg chg="mod">
          <ac:chgData name="Guzman Bozo, Jorge" userId="7b7a28fc-8d52-4259-bff0-8a9d1dc43ec9" providerId="ADAL" clId="{95A5832E-6428-4828-804A-7CB1639A6035}" dt="2023-07-07T03:56:07.860" v="1928" actId="20577"/>
          <ac:spMkLst>
            <pc:docMk/>
            <pc:sldMk cId="959541156" sldId="420"/>
            <ac:spMk id="3" creationId="{052FBD23-F91F-13EF-5811-E0CBB6883C5D}"/>
          </ac:spMkLst>
        </pc:spChg>
      </pc:sldChg>
      <pc:sldChg chg="add">
        <pc:chgData name="Guzman Bozo, Jorge" userId="7b7a28fc-8d52-4259-bff0-8a9d1dc43ec9" providerId="ADAL" clId="{95A5832E-6428-4828-804A-7CB1639A6035}" dt="2023-07-07T03:57:40.004" v="1930"/>
        <pc:sldMkLst>
          <pc:docMk/>
          <pc:sldMk cId="3911156007" sldId="420"/>
        </pc:sldMkLst>
      </pc:sldChg>
      <pc:sldChg chg="addSp delSp modSp add mod ord">
        <pc:chgData name="Guzman Bozo, Jorge" userId="7b7a28fc-8d52-4259-bff0-8a9d1dc43ec9" providerId="ADAL" clId="{95A5832E-6428-4828-804A-7CB1639A6035}" dt="2023-07-13T22:05:57.916" v="2027"/>
        <pc:sldMkLst>
          <pc:docMk/>
          <pc:sldMk cId="405491373" sldId="421"/>
        </pc:sldMkLst>
        <pc:spChg chg="mod">
          <ac:chgData name="Guzman Bozo, Jorge" userId="7b7a28fc-8d52-4259-bff0-8a9d1dc43ec9" providerId="ADAL" clId="{95A5832E-6428-4828-804A-7CB1639A6035}" dt="2023-07-13T22:04:20.222" v="2012" actId="20577"/>
          <ac:spMkLst>
            <pc:docMk/>
            <pc:sldMk cId="405491373" sldId="421"/>
            <ac:spMk id="2" creationId="{1F11FCC6-3B49-9D46-8B62-80E94C906F0A}"/>
          </ac:spMkLst>
        </pc:spChg>
        <pc:spChg chg="mod">
          <ac:chgData name="Guzman Bozo, Jorge" userId="7b7a28fc-8d52-4259-bff0-8a9d1dc43ec9" providerId="ADAL" clId="{95A5832E-6428-4828-804A-7CB1639A6035}" dt="2023-07-13T22:04:08.326" v="1987" actId="6549"/>
          <ac:spMkLst>
            <pc:docMk/>
            <pc:sldMk cId="405491373" sldId="421"/>
            <ac:spMk id="3" creationId="{052FBD23-F91F-13EF-5811-E0CBB6883C5D}"/>
          </ac:spMkLst>
        </pc:spChg>
        <pc:spChg chg="add del mod">
          <ac:chgData name="Guzman Bozo, Jorge" userId="7b7a28fc-8d52-4259-bff0-8a9d1dc43ec9" providerId="ADAL" clId="{95A5832E-6428-4828-804A-7CB1639A6035}" dt="2023-07-13T22:04:01.972" v="1984" actId="478"/>
          <ac:spMkLst>
            <pc:docMk/>
            <pc:sldMk cId="405491373" sldId="421"/>
            <ac:spMk id="4" creationId="{95E5C256-837F-3EEE-693C-1BB26E9F18D8}"/>
          </ac:spMkLst>
        </pc:spChg>
        <pc:picChg chg="add del mod">
          <ac:chgData name="Guzman Bozo, Jorge" userId="7b7a28fc-8d52-4259-bff0-8a9d1dc43ec9" providerId="ADAL" clId="{95A5832E-6428-4828-804A-7CB1639A6035}" dt="2023-07-13T22:04:41.092" v="2019" actId="478"/>
          <ac:picMkLst>
            <pc:docMk/>
            <pc:sldMk cId="405491373" sldId="421"/>
            <ac:picMk id="6" creationId="{582149AC-E79F-36A8-4EB9-D7C45968B192}"/>
          </ac:picMkLst>
        </pc:picChg>
        <pc:picChg chg="add mod">
          <ac:chgData name="Guzman Bozo, Jorge" userId="7b7a28fc-8d52-4259-bff0-8a9d1dc43ec9" providerId="ADAL" clId="{95A5832E-6428-4828-804A-7CB1639A6035}" dt="2023-07-13T22:05:39.059" v="2025" actId="1076"/>
          <ac:picMkLst>
            <pc:docMk/>
            <pc:sldMk cId="405491373" sldId="421"/>
            <ac:picMk id="8" creationId="{644074F9-8166-FA01-A9C5-8FA999E152E2}"/>
          </ac:picMkLst>
        </pc:picChg>
      </pc:sldChg>
    </pc:docChg>
  </pc:docChgLst>
  <pc:docChgLst>
    <pc:chgData name="Guzman Bozo, Jorge" userId="7b7a28fc-8d52-4259-bff0-8a9d1dc43ec9" providerId="ADAL" clId="{890EB73C-675A-447B-8598-D7048A34FEBC}"/>
    <pc:docChg chg="undo custSel addSld delSld modSld sldOrd">
      <pc:chgData name="Guzman Bozo, Jorge" userId="7b7a28fc-8d52-4259-bff0-8a9d1dc43ec9" providerId="ADAL" clId="{890EB73C-675A-447B-8598-D7048A34FEBC}" dt="2023-06-30T15:42:13.069" v="1095" actId="113"/>
      <pc:docMkLst>
        <pc:docMk/>
      </pc:docMkLst>
      <pc:sldChg chg="modSp mod">
        <pc:chgData name="Guzman Bozo, Jorge" userId="7b7a28fc-8d52-4259-bff0-8a9d1dc43ec9" providerId="ADAL" clId="{890EB73C-675A-447B-8598-D7048A34FEBC}" dt="2023-06-27T23:19:52.116" v="3" actId="20577"/>
        <pc:sldMkLst>
          <pc:docMk/>
          <pc:sldMk cId="3642932644" sldId="261"/>
        </pc:sldMkLst>
        <pc:spChg chg="mod">
          <ac:chgData name="Guzman Bozo, Jorge" userId="7b7a28fc-8d52-4259-bff0-8a9d1dc43ec9" providerId="ADAL" clId="{890EB73C-675A-447B-8598-D7048A34FEBC}" dt="2023-06-27T23:19:52.116" v="3" actId="20577"/>
          <ac:spMkLst>
            <pc:docMk/>
            <pc:sldMk cId="3642932644" sldId="261"/>
            <ac:spMk id="2" creationId="{9570841C-0ACF-DE6F-43AC-3E3396A2923B}"/>
          </ac:spMkLst>
        </pc:spChg>
      </pc:sldChg>
      <pc:sldChg chg="delSp modSp mod">
        <pc:chgData name="Guzman Bozo, Jorge" userId="7b7a28fc-8d52-4259-bff0-8a9d1dc43ec9" providerId="ADAL" clId="{890EB73C-675A-447B-8598-D7048A34FEBC}" dt="2023-06-27T23:27:40.607" v="139" actId="121"/>
        <pc:sldMkLst>
          <pc:docMk/>
          <pc:sldMk cId="2257653637" sldId="270"/>
        </pc:sldMkLst>
        <pc:spChg chg="del mod">
          <ac:chgData name="Guzman Bozo, Jorge" userId="7b7a28fc-8d52-4259-bff0-8a9d1dc43ec9" providerId="ADAL" clId="{890EB73C-675A-447B-8598-D7048A34FEBC}" dt="2023-06-27T23:27:32.851" v="137" actId="478"/>
          <ac:spMkLst>
            <pc:docMk/>
            <pc:sldMk cId="2257653637" sldId="270"/>
            <ac:spMk id="2" creationId="{C8025BEF-C6CB-D142-BFA0-F95C5E30AC13}"/>
          </ac:spMkLst>
        </pc:spChg>
        <pc:spChg chg="mod">
          <ac:chgData name="Guzman Bozo, Jorge" userId="7b7a28fc-8d52-4259-bff0-8a9d1dc43ec9" providerId="ADAL" clId="{890EB73C-675A-447B-8598-D7048A34FEBC}" dt="2023-06-27T23:27:40.607" v="139" actId="121"/>
          <ac:spMkLst>
            <pc:docMk/>
            <pc:sldMk cId="2257653637" sldId="270"/>
            <ac:spMk id="4" creationId="{8B7ACE31-74A9-95B3-1599-372FB822D0E6}"/>
          </ac:spMkLst>
        </pc:spChg>
      </pc:sldChg>
      <pc:sldChg chg="modSp mod">
        <pc:chgData name="Guzman Bozo, Jorge" userId="7b7a28fc-8d52-4259-bff0-8a9d1dc43ec9" providerId="ADAL" clId="{890EB73C-675A-447B-8598-D7048A34FEBC}" dt="2023-06-27T23:28:40.062" v="161" actId="207"/>
        <pc:sldMkLst>
          <pc:docMk/>
          <pc:sldMk cId="1520246413" sldId="332"/>
        </pc:sldMkLst>
        <pc:spChg chg="mod">
          <ac:chgData name="Guzman Bozo, Jorge" userId="7b7a28fc-8d52-4259-bff0-8a9d1dc43ec9" providerId="ADAL" clId="{890EB73C-675A-447B-8598-D7048A34FEBC}" dt="2023-06-27T23:28:36.455" v="160" actId="207"/>
          <ac:spMkLst>
            <pc:docMk/>
            <pc:sldMk cId="1520246413" sldId="332"/>
            <ac:spMk id="2" creationId="{E07D15BE-E3B2-F743-9878-F149B7D92C0C}"/>
          </ac:spMkLst>
        </pc:spChg>
        <pc:spChg chg="mod">
          <ac:chgData name="Guzman Bozo, Jorge" userId="7b7a28fc-8d52-4259-bff0-8a9d1dc43ec9" providerId="ADAL" clId="{890EB73C-675A-447B-8598-D7048A34FEBC}" dt="2023-06-27T23:28:40.062" v="161" actId="207"/>
          <ac:spMkLst>
            <pc:docMk/>
            <pc:sldMk cId="1520246413" sldId="332"/>
            <ac:spMk id="3" creationId="{9224DE7A-4464-F54B-B074-7663E7D43917}"/>
          </ac:spMkLst>
        </pc:spChg>
      </pc:sldChg>
      <pc:sldChg chg="addSp delSp modSp mod">
        <pc:chgData name="Guzman Bozo, Jorge" userId="7b7a28fc-8d52-4259-bff0-8a9d1dc43ec9" providerId="ADAL" clId="{890EB73C-675A-447B-8598-D7048A34FEBC}" dt="2023-06-28T01:45:45.737" v="1012"/>
        <pc:sldMkLst>
          <pc:docMk/>
          <pc:sldMk cId="3979444189" sldId="337"/>
        </pc:sldMkLst>
        <pc:spChg chg="add del mod">
          <ac:chgData name="Guzman Bozo, Jorge" userId="7b7a28fc-8d52-4259-bff0-8a9d1dc43ec9" providerId="ADAL" clId="{890EB73C-675A-447B-8598-D7048A34FEBC}" dt="2023-06-28T01:45:45.737" v="1012"/>
          <ac:spMkLst>
            <pc:docMk/>
            <pc:sldMk cId="3979444189" sldId="337"/>
            <ac:spMk id="2" creationId="{7CEDB595-9169-4FD9-C9AF-326BFF9C3B06}"/>
          </ac:spMkLst>
        </pc:spChg>
        <pc:spChg chg="add del mod">
          <ac:chgData name="Guzman Bozo, Jorge" userId="7b7a28fc-8d52-4259-bff0-8a9d1dc43ec9" providerId="ADAL" clId="{890EB73C-675A-447B-8598-D7048A34FEBC}" dt="2023-06-28T01:45:45.737" v="1012"/>
          <ac:spMkLst>
            <pc:docMk/>
            <pc:sldMk cId="3979444189" sldId="337"/>
            <ac:spMk id="4" creationId="{DC9B0BD0-2BF1-1C08-A312-A49E810D35B5}"/>
          </ac:spMkLst>
        </pc:spChg>
        <pc:spChg chg="mod">
          <ac:chgData name="Guzman Bozo, Jorge" userId="7b7a28fc-8d52-4259-bff0-8a9d1dc43ec9" providerId="ADAL" clId="{890EB73C-675A-447B-8598-D7048A34FEBC}" dt="2023-06-27T23:23:47.463" v="49" actId="20577"/>
          <ac:spMkLst>
            <pc:docMk/>
            <pc:sldMk cId="3979444189" sldId="337"/>
            <ac:spMk id="12" creationId="{BB375BB0-38DE-5947-A049-E37CBB392147}"/>
          </ac:spMkLst>
        </pc:spChg>
        <pc:spChg chg="mod">
          <ac:chgData name="Guzman Bozo, Jorge" userId="7b7a28fc-8d52-4259-bff0-8a9d1dc43ec9" providerId="ADAL" clId="{890EB73C-675A-447B-8598-D7048A34FEBC}" dt="2023-06-27T23:24:00.024" v="57" actId="20577"/>
          <ac:spMkLst>
            <pc:docMk/>
            <pc:sldMk cId="3979444189" sldId="337"/>
            <ac:spMk id="16" creationId="{5AD2299A-27D1-AA45-A043-C0D64B734853}"/>
          </ac:spMkLst>
        </pc:spChg>
        <pc:spChg chg="mod">
          <ac:chgData name="Guzman Bozo, Jorge" userId="7b7a28fc-8d52-4259-bff0-8a9d1dc43ec9" providerId="ADAL" clId="{890EB73C-675A-447B-8598-D7048A34FEBC}" dt="2023-06-28T00:01:32.120" v="248" actId="20577"/>
          <ac:spMkLst>
            <pc:docMk/>
            <pc:sldMk cId="3979444189" sldId="337"/>
            <ac:spMk id="21" creationId="{325E44F9-8B81-FD43-8DCF-00283585DD6D}"/>
          </ac:spMkLst>
        </pc:spChg>
      </pc:sldChg>
      <pc:sldChg chg="addSp delSp modSp del mod ord">
        <pc:chgData name="Guzman Bozo, Jorge" userId="7b7a28fc-8d52-4259-bff0-8a9d1dc43ec9" providerId="ADAL" clId="{890EB73C-675A-447B-8598-D7048A34FEBC}" dt="2023-06-28T01:47:44.503" v="1090" actId="47"/>
        <pc:sldMkLst>
          <pc:docMk/>
          <pc:sldMk cId="214962392" sldId="339"/>
        </pc:sldMkLst>
        <pc:spChg chg="mod">
          <ac:chgData name="Guzman Bozo, Jorge" userId="7b7a28fc-8d52-4259-bff0-8a9d1dc43ec9" providerId="ADAL" clId="{890EB73C-675A-447B-8598-D7048A34FEBC}" dt="2023-06-28T01:46:34.914" v="1087" actId="20577"/>
          <ac:spMkLst>
            <pc:docMk/>
            <pc:sldMk cId="214962392" sldId="339"/>
            <ac:spMk id="2" creationId="{1F11FCC6-3B49-9D46-8B62-80E94C906F0A}"/>
          </ac:spMkLst>
        </pc:spChg>
        <pc:spChg chg="mod">
          <ac:chgData name="Guzman Bozo, Jorge" userId="7b7a28fc-8d52-4259-bff0-8a9d1dc43ec9" providerId="ADAL" clId="{890EB73C-675A-447B-8598-D7048A34FEBC}" dt="2023-06-27T23:42:08.578" v="189" actId="123"/>
          <ac:spMkLst>
            <pc:docMk/>
            <pc:sldMk cId="214962392" sldId="339"/>
            <ac:spMk id="3" creationId="{052FBD23-F91F-13EF-5811-E0CBB6883C5D}"/>
          </ac:spMkLst>
        </pc:spChg>
        <pc:spChg chg="mod">
          <ac:chgData name="Guzman Bozo, Jorge" userId="7b7a28fc-8d52-4259-bff0-8a9d1dc43ec9" providerId="ADAL" clId="{890EB73C-675A-447B-8598-D7048A34FEBC}" dt="2023-06-28T00:22:26.019" v="357" actId="14100"/>
          <ac:spMkLst>
            <pc:docMk/>
            <pc:sldMk cId="214962392" sldId="339"/>
            <ac:spMk id="4" creationId="{385C8AD2-450C-AF33-1D3E-6773B0BA106F}"/>
          </ac:spMkLst>
        </pc:spChg>
        <pc:picChg chg="del mod">
          <ac:chgData name="Guzman Bozo, Jorge" userId="7b7a28fc-8d52-4259-bff0-8a9d1dc43ec9" providerId="ADAL" clId="{890EB73C-675A-447B-8598-D7048A34FEBC}" dt="2023-06-27T23:44:59.842" v="192" actId="478"/>
          <ac:picMkLst>
            <pc:docMk/>
            <pc:sldMk cId="214962392" sldId="339"/>
            <ac:picMk id="5" creationId="{497ECCC6-EFD4-6E2F-0220-DB6B15C2AE77}"/>
          </ac:picMkLst>
        </pc:picChg>
        <pc:picChg chg="add mod">
          <ac:chgData name="Guzman Bozo, Jorge" userId="7b7a28fc-8d52-4259-bff0-8a9d1dc43ec9" providerId="ADAL" clId="{890EB73C-675A-447B-8598-D7048A34FEBC}" dt="2023-06-28T00:22:28.408" v="358" actId="1076"/>
          <ac:picMkLst>
            <pc:docMk/>
            <pc:sldMk cId="214962392" sldId="339"/>
            <ac:picMk id="6" creationId="{F2C30E53-46E6-8EB5-08AF-C8133A275A67}"/>
          </ac:picMkLst>
        </pc:picChg>
      </pc:sldChg>
      <pc:sldChg chg="modSp mod">
        <pc:chgData name="Guzman Bozo, Jorge" userId="7b7a28fc-8d52-4259-bff0-8a9d1dc43ec9" providerId="ADAL" clId="{890EB73C-675A-447B-8598-D7048A34FEBC}" dt="2023-06-28T00:02:04.437" v="259" actId="121"/>
        <pc:sldMkLst>
          <pc:docMk/>
          <pc:sldMk cId="3117571071" sldId="344"/>
        </pc:sldMkLst>
        <pc:spChg chg="mod">
          <ac:chgData name="Guzman Bozo, Jorge" userId="7b7a28fc-8d52-4259-bff0-8a9d1dc43ec9" providerId="ADAL" clId="{890EB73C-675A-447B-8598-D7048A34FEBC}" dt="2023-06-28T00:02:04.437" v="259" actId="121"/>
          <ac:spMkLst>
            <pc:docMk/>
            <pc:sldMk cId="3117571071" sldId="344"/>
            <ac:spMk id="3" creationId="{87A9F761-F66D-564C-A85F-5D24B1E7B998}"/>
          </ac:spMkLst>
        </pc:spChg>
      </pc:sldChg>
      <pc:sldChg chg="del">
        <pc:chgData name="Guzman Bozo, Jorge" userId="7b7a28fc-8d52-4259-bff0-8a9d1dc43ec9" providerId="ADAL" clId="{890EB73C-675A-447B-8598-D7048A34FEBC}" dt="2023-06-27T23:27:02.792" v="130" actId="47"/>
        <pc:sldMkLst>
          <pc:docMk/>
          <pc:sldMk cId="1944698348" sldId="346"/>
        </pc:sldMkLst>
      </pc:sldChg>
      <pc:sldChg chg="del">
        <pc:chgData name="Guzman Bozo, Jorge" userId="7b7a28fc-8d52-4259-bff0-8a9d1dc43ec9" providerId="ADAL" clId="{890EB73C-675A-447B-8598-D7048A34FEBC}" dt="2023-06-27T23:27:03.700" v="131" actId="47"/>
        <pc:sldMkLst>
          <pc:docMk/>
          <pc:sldMk cId="1299411710" sldId="347"/>
        </pc:sldMkLst>
      </pc:sldChg>
      <pc:sldChg chg="del">
        <pc:chgData name="Guzman Bozo, Jorge" userId="7b7a28fc-8d52-4259-bff0-8a9d1dc43ec9" providerId="ADAL" clId="{890EB73C-675A-447B-8598-D7048A34FEBC}" dt="2023-06-27T23:27:04.489" v="132" actId="47"/>
        <pc:sldMkLst>
          <pc:docMk/>
          <pc:sldMk cId="1043201553" sldId="349"/>
        </pc:sldMkLst>
      </pc:sldChg>
      <pc:sldChg chg="del">
        <pc:chgData name="Guzman Bozo, Jorge" userId="7b7a28fc-8d52-4259-bff0-8a9d1dc43ec9" providerId="ADAL" clId="{890EB73C-675A-447B-8598-D7048A34FEBC}" dt="2023-06-27T23:27:08.421" v="133" actId="47"/>
        <pc:sldMkLst>
          <pc:docMk/>
          <pc:sldMk cId="3579523110" sldId="350"/>
        </pc:sldMkLst>
      </pc:sldChg>
      <pc:sldChg chg="del">
        <pc:chgData name="Guzman Bozo, Jorge" userId="7b7a28fc-8d52-4259-bff0-8a9d1dc43ec9" providerId="ADAL" clId="{890EB73C-675A-447B-8598-D7048A34FEBC}" dt="2023-06-27T23:27:12.034" v="134" actId="47"/>
        <pc:sldMkLst>
          <pc:docMk/>
          <pc:sldMk cId="1854663312" sldId="351"/>
        </pc:sldMkLst>
      </pc:sldChg>
      <pc:sldChg chg="addSp modSp mod">
        <pc:chgData name="Guzman Bozo, Jorge" userId="7b7a28fc-8d52-4259-bff0-8a9d1dc43ec9" providerId="ADAL" clId="{890EB73C-675A-447B-8598-D7048A34FEBC}" dt="2023-06-28T00:17:49.969" v="317" actId="14100"/>
        <pc:sldMkLst>
          <pc:docMk/>
          <pc:sldMk cId="762721823" sldId="353"/>
        </pc:sldMkLst>
        <pc:spChg chg="mod">
          <ac:chgData name="Guzman Bozo, Jorge" userId="7b7a28fc-8d52-4259-bff0-8a9d1dc43ec9" providerId="ADAL" clId="{890EB73C-675A-447B-8598-D7048A34FEBC}" dt="2023-06-27T23:29:35.623" v="172"/>
          <ac:spMkLst>
            <pc:docMk/>
            <pc:sldMk cId="762721823" sldId="353"/>
            <ac:spMk id="2" creationId="{1F11FCC6-3B49-9D46-8B62-80E94C906F0A}"/>
          </ac:spMkLst>
        </pc:spChg>
        <pc:spChg chg="mod">
          <ac:chgData name="Guzman Bozo, Jorge" userId="7b7a28fc-8d52-4259-bff0-8a9d1dc43ec9" providerId="ADAL" clId="{890EB73C-675A-447B-8598-D7048A34FEBC}" dt="2023-06-28T00:13:26.624" v="310" actId="14100"/>
          <ac:spMkLst>
            <pc:docMk/>
            <pc:sldMk cId="762721823" sldId="353"/>
            <ac:spMk id="3" creationId="{052FBD23-F91F-13EF-5811-E0CBB6883C5D}"/>
          </ac:spMkLst>
        </pc:spChg>
        <pc:spChg chg="mod">
          <ac:chgData name="Guzman Bozo, Jorge" userId="7b7a28fc-8d52-4259-bff0-8a9d1dc43ec9" providerId="ADAL" clId="{890EB73C-675A-447B-8598-D7048A34FEBC}" dt="2023-06-28T00:17:49.969" v="317" actId="14100"/>
          <ac:spMkLst>
            <pc:docMk/>
            <pc:sldMk cId="762721823" sldId="353"/>
            <ac:spMk id="4" creationId="{385C8AD2-450C-AF33-1D3E-6773B0BA106F}"/>
          </ac:spMkLst>
        </pc:spChg>
        <pc:spChg chg="mod">
          <ac:chgData name="Guzman Bozo, Jorge" userId="7b7a28fc-8d52-4259-bff0-8a9d1dc43ec9" providerId="ADAL" clId="{890EB73C-675A-447B-8598-D7048A34FEBC}" dt="2023-06-28T00:13:22.974" v="309" actId="1076"/>
          <ac:spMkLst>
            <pc:docMk/>
            <pc:sldMk cId="762721823" sldId="353"/>
            <ac:spMk id="6" creationId="{6D49C7AC-5805-4E75-F897-C62DE00D780E}"/>
          </ac:spMkLst>
        </pc:spChg>
        <pc:picChg chg="add mod ord">
          <ac:chgData name="Guzman Bozo, Jorge" userId="7b7a28fc-8d52-4259-bff0-8a9d1dc43ec9" providerId="ADAL" clId="{890EB73C-675A-447B-8598-D7048A34FEBC}" dt="2023-06-28T00:17:44.942" v="316" actId="1076"/>
          <ac:picMkLst>
            <pc:docMk/>
            <pc:sldMk cId="762721823" sldId="353"/>
            <ac:picMk id="7" creationId="{DF619D43-477F-3B80-FBDF-BEA0369F3290}"/>
          </ac:picMkLst>
        </pc:picChg>
      </pc:sldChg>
      <pc:sldChg chg="del">
        <pc:chgData name="Guzman Bozo, Jorge" userId="7b7a28fc-8d52-4259-bff0-8a9d1dc43ec9" providerId="ADAL" clId="{890EB73C-675A-447B-8598-D7048A34FEBC}" dt="2023-06-27T23:29:21.633" v="170" actId="47"/>
        <pc:sldMkLst>
          <pc:docMk/>
          <pc:sldMk cId="1089611618" sldId="354"/>
        </pc:sldMkLst>
      </pc:sldChg>
      <pc:sldChg chg="del">
        <pc:chgData name="Guzman Bozo, Jorge" userId="7b7a28fc-8d52-4259-bff0-8a9d1dc43ec9" providerId="ADAL" clId="{890EB73C-675A-447B-8598-D7048A34FEBC}" dt="2023-06-27T23:29:22.179" v="171" actId="47"/>
        <pc:sldMkLst>
          <pc:docMk/>
          <pc:sldMk cId="989353784" sldId="355"/>
        </pc:sldMkLst>
      </pc:sldChg>
      <pc:sldChg chg="del">
        <pc:chgData name="Guzman Bozo, Jorge" userId="7b7a28fc-8d52-4259-bff0-8a9d1dc43ec9" providerId="ADAL" clId="{890EB73C-675A-447B-8598-D7048A34FEBC}" dt="2023-06-28T00:18:04.089" v="319" actId="47"/>
        <pc:sldMkLst>
          <pc:docMk/>
          <pc:sldMk cId="2913040335" sldId="356"/>
        </pc:sldMkLst>
      </pc:sldChg>
      <pc:sldChg chg="del">
        <pc:chgData name="Guzman Bozo, Jorge" userId="7b7a28fc-8d52-4259-bff0-8a9d1dc43ec9" providerId="ADAL" clId="{890EB73C-675A-447B-8598-D7048A34FEBC}" dt="2023-06-27T23:29:20.133" v="168" actId="47"/>
        <pc:sldMkLst>
          <pc:docMk/>
          <pc:sldMk cId="3861044462" sldId="357"/>
        </pc:sldMkLst>
      </pc:sldChg>
      <pc:sldChg chg="del">
        <pc:chgData name="Guzman Bozo, Jorge" userId="7b7a28fc-8d52-4259-bff0-8a9d1dc43ec9" providerId="ADAL" clId="{890EB73C-675A-447B-8598-D7048A34FEBC}" dt="2023-06-27T23:29:20.743" v="169" actId="47"/>
        <pc:sldMkLst>
          <pc:docMk/>
          <pc:sldMk cId="3921951611" sldId="358"/>
        </pc:sldMkLst>
      </pc:sldChg>
      <pc:sldChg chg="modSp del mod">
        <pc:chgData name="Guzman Bozo, Jorge" userId="7b7a28fc-8d52-4259-bff0-8a9d1dc43ec9" providerId="ADAL" clId="{890EB73C-675A-447B-8598-D7048A34FEBC}" dt="2023-06-28T00:37:40.288" v="619" actId="47"/>
        <pc:sldMkLst>
          <pc:docMk/>
          <pc:sldMk cId="2854895920" sldId="359"/>
        </pc:sldMkLst>
        <pc:spChg chg="mod">
          <ac:chgData name="Guzman Bozo, Jorge" userId="7b7a28fc-8d52-4259-bff0-8a9d1dc43ec9" providerId="ADAL" clId="{890EB73C-675A-447B-8598-D7048A34FEBC}" dt="2023-06-27T23:28:58.650" v="164" actId="20577"/>
          <ac:spMkLst>
            <pc:docMk/>
            <pc:sldMk cId="2854895920" sldId="359"/>
            <ac:spMk id="2" creationId="{1F11FCC6-3B49-9D46-8B62-80E94C906F0A}"/>
          </ac:spMkLst>
        </pc:spChg>
      </pc:sldChg>
      <pc:sldChg chg="del">
        <pc:chgData name="Guzman Bozo, Jorge" userId="7b7a28fc-8d52-4259-bff0-8a9d1dc43ec9" providerId="ADAL" clId="{890EB73C-675A-447B-8598-D7048A34FEBC}" dt="2023-06-27T23:29:01.735" v="165" actId="47"/>
        <pc:sldMkLst>
          <pc:docMk/>
          <pc:sldMk cId="909007234" sldId="360"/>
        </pc:sldMkLst>
      </pc:sldChg>
      <pc:sldChg chg="del">
        <pc:chgData name="Guzman Bozo, Jorge" userId="7b7a28fc-8d52-4259-bff0-8a9d1dc43ec9" providerId="ADAL" clId="{890EB73C-675A-447B-8598-D7048A34FEBC}" dt="2023-06-27T23:29:15.589" v="167" actId="47"/>
        <pc:sldMkLst>
          <pc:docMk/>
          <pc:sldMk cId="222608391" sldId="361"/>
        </pc:sldMkLst>
      </pc:sldChg>
      <pc:sldChg chg="ord">
        <pc:chgData name="Guzman Bozo, Jorge" userId="7b7a28fc-8d52-4259-bff0-8a9d1dc43ec9" providerId="ADAL" clId="{890EB73C-675A-447B-8598-D7048A34FEBC}" dt="2023-06-28T01:21:21.205" v="980"/>
        <pc:sldMkLst>
          <pc:docMk/>
          <pc:sldMk cId="3273388939" sldId="362"/>
        </pc:sldMkLst>
      </pc:sldChg>
      <pc:sldChg chg="del">
        <pc:chgData name="Guzman Bozo, Jorge" userId="7b7a28fc-8d52-4259-bff0-8a9d1dc43ec9" providerId="ADAL" clId="{890EB73C-675A-447B-8598-D7048A34FEBC}" dt="2023-06-27T23:29:03.294" v="166" actId="47"/>
        <pc:sldMkLst>
          <pc:docMk/>
          <pc:sldMk cId="2053173029" sldId="363"/>
        </pc:sldMkLst>
      </pc:sldChg>
      <pc:sldChg chg="addSp modSp add mod">
        <pc:chgData name="Guzman Bozo, Jorge" userId="7b7a28fc-8d52-4259-bff0-8a9d1dc43ec9" providerId="ADAL" clId="{890EB73C-675A-447B-8598-D7048A34FEBC}" dt="2023-06-28T00:21:39.839" v="343" actId="14100"/>
        <pc:sldMkLst>
          <pc:docMk/>
          <pc:sldMk cId="3314507020" sldId="363"/>
        </pc:sldMkLst>
        <pc:spChg chg="mod">
          <ac:chgData name="Guzman Bozo, Jorge" userId="7b7a28fc-8d52-4259-bff0-8a9d1dc43ec9" providerId="ADAL" clId="{890EB73C-675A-447B-8598-D7048A34FEBC}" dt="2023-06-28T00:01:38.653" v="250" actId="20577"/>
          <ac:spMkLst>
            <pc:docMk/>
            <pc:sldMk cId="3314507020" sldId="363"/>
            <ac:spMk id="2" creationId="{1F11FCC6-3B49-9D46-8B62-80E94C906F0A}"/>
          </ac:spMkLst>
        </pc:spChg>
        <pc:spChg chg="mod">
          <ac:chgData name="Guzman Bozo, Jorge" userId="7b7a28fc-8d52-4259-bff0-8a9d1dc43ec9" providerId="ADAL" clId="{890EB73C-675A-447B-8598-D7048A34FEBC}" dt="2023-06-28T00:21:15.790" v="335" actId="1076"/>
          <ac:spMkLst>
            <pc:docMk/>
            <pc:sldMk cId="3314507020" sldId="363"/>
            <ac:spMk id="3" creationId="{052FBD23-F91F-13EF-5811-E0CBB6883C5D}"/>
          </ac:spMkLst>
        </pc:spChg>
        <pc:spChg chg="mod">
          <ac:chgData name="Guzman Bozo, Jorge" userId="7b7a28fc-8d52-4259-bff0-8a9d1dc43ec9" providerId="ADAL" clId="{890EB73C-675A-447B-8598-D7048A34FEBC}" dt="2023-06-28T00:21:17.895" v="336" actId="1076"/>
          <ac:spMkLst>
            <pc:docMk/>
            <pc:sldMk cId="3314507020" sldId="363"/>
            <ac:spMk id="4" creationId="{385C8AD2-450C-AF33-1D3E-6773B0BA106F}"/>
          </ac:spMkLst>
        </pc:spChg>
        <pc:picChg chg="add mod">
          <ac:chgData name="Guzman Bozo, Jorge" userId="7b7a28fc-8d52-4259-bff0-8a9d1dc43ec9" providerId="ADAL" clId="{890EB73C-675A-447B-8598-D7048A34FEBC}" dt="2023-06-28T00:21:39.839" v="343" actId="14100"/>
          <ac:picMkLst>
            <pc:docMk/>
            <pc:sldMk cId="3314507020" sldId="363"/>
            <ac:picMk id="5" creationId="{5CD0C432-F3E8-7D59-7551-CBDB46764757}"/>
          </ac:picMkLst>
        </pc:picChg>
      </pc:sldChg>
      <pc:sldChg chg="addSp modSp add mod">
        <pc:chgData name="Guzman Bozo, Jorge" userId="7b7a28fc-8d52-4259-bff0-8a9d1dc43ec9" providerId="ADAL" clId="{890EB73C-675A-447B-8598-D7048A34FEBC}" dt="2023-06-28T00:23:40.911" v="374" actId="14100"/>
        <pc:sldMkLst>
          <pc:docMk/>
          <pc:sldMk cId="4267104428" sldId="364"/>
        </pc:sldMkLst>
        <pc:spChg chg="mod">
          <ac:chgData name="Guzman Bozo, Jorge" userId="7b7a28fc-8d52-4259-bff0-8a9d1dc43ec9" providerId="ADAL" clId="{890EB73C-675A-447B-8598-D7048A34FEBC}" dt="2023-06-28T00:01:35.956" v="249" actId="20577"/>
          <ac:spMkLst>
            <pc:docMk/>
            <pc:sldMk cId="4267104428" sldId="364"/>
            <ac:spMk id="2" creationId="{1F11FCC6-3B49-9D46-8B62-80E94C906F0A}"/>
          </ac:spMkLst>
        </pc:spChg>
        <pc:spChg chg="mod">
          <ac:chgData name="Guzman Bozo, Jorge" userId="7b7a28fc-8d52-4259-bff0-8a9d1dc43ec9" providerId="ADAL" clId="{890EB73C-675A-447B-8598-D7048A34FEBC}" dt="2023-06-28T00:23:10.301" v="368" actId="113"/>
          <ac:spMkLst>
            <pc:docMk/>
            <pc:sldMk cId="4267104428" sldId="364"/>
            <ac:spMk id="3" creationId="{052FBD23-F91F-13EF-5811-E0CBB6883C5D}"/>
          </ac:spMkLst>
        </pc:spChg>
        <pc:spChg chg="mod">
          <ac:chgData name="Guzman Bozo, Jorge" userId="7b7a28fc-8d52-4259-bff0-8a9d1dc43ec9" providerId="ADAL" clId="{890EB73C-675A-447B-8598-D7048A34FEBC}" dt="2023-06-28T00:22:52.538" v="364" actId="1035"/>
          <ac:spMkLst>
            <pc:docMk/>
            <pc:sldMk cId="4267104428" sldId="364"/>
            <ac:spMk id="4" creationId="{385C8AD2-450C-AF33-1D3E-6773B0BA106F}"/>
          </ac:spMkLst>
        </pc:spChg>
        <pc:picChg chg="add mod">
          <ac:chgData name="Guzman Bozo, Jorge" userId="7b7a28fc-8d52-4259-bff0-8a9d1dc43ec9" providerId="ADAL" clId="{890EB73C-675A-447B-8598-D7048A34FEBC}" dt="2023-06-28T00:23:40.911" v="374" actId="14100"/>
          <ac:picMkLst>
            <pc:docMk/>
            <pc:sldMk cId="4267104428" sldId="364"/>
            <ac:picMk id="5" creationId="{7253075A-DD58-0C11-6865-9FBE94BB9891}"/>
          </ac:picMkLst>
        </pc:picChg>
      </pc:sldChg>
      <pc:sldChg chg="addSp modSp add mod ord">
        <pc:chgData name="Guzman Bozo, Jorge" userId="7b7a28fc-8d52-4259-bff0-8a9d1dc43ec9" providerId="ADAL" clId="{890EB73C-675A-447B-8598-D7048A34FEBC}" dt="2023-06-28T00:35:32.769" v="618" actId="14100"/>
        <pc:sldMkLst>
          <pc:docMk/>
          <pc:sldMk cId="3739413081" sldId="365"/>
        </pc:sldMkLst>
        <pc:spChg chg="mod">
          <ac:chgData name="Guzman Bozo, Jorge" userId="7b7a28fc-8d52-4259-bff0-8a9d1dc43ec9" providerId="ADAL" clId="{890EB73C-675A-447B-8598-D7048A34FEBC}" dt="2023-06-28T00:04:31.087" v="289" actId="20577"/>
          <ac:spMkLst>
            <pc:docMk/>
            <pc:sldMk cId="3739413081" sldId="365"/>
            <ac:spMk id="2" creationId="{1F11FCC6-3B49-9D46-8B62-80E94C906F0A}"/>
          </ac:spMkLst>
        </pc:spChg>
        <pc:spChg chg="mod">
          <ac:chgData name="Guzman Bozo, Jorge" userId="7b7a28fc-8d52-4259-bff0-8a9d1dc43ec9" providerId="ADAL" clId="{890EB73C-675A-447B-8598-D7048A34FEBC}" dt="2023-06-28T00:35:32.769" v="618" actId="14100"/>
          <ac:spMkLst>
            <pc:docMk/>
            <pc:sldMk cId="3739413081" sldId="365"/>
            <ac:spMk id="3" creationId="{052FBD23-F91F-13EF-5811-E0CBB6883C5D}"/>
          </ac:spMkLst>
        </pc:spChg>
        <pc:spChg chg="mod">
          <ac:chgData name="Guzman Bozo, Jorge" userId="7b7a28fc-8d52-4259-bff0-8a9d1dc43ec9" providerId="ADAL" clId="{890EB73C-675A-447B-8598-D7048A34FEBC}" dt="2023-06-28T00:06:23.531" v="302" actId="14100"/>
          <ac:spMkLst>
            <pc:docMk/>
            <pc:sldMk cId="3739413081" sldId="365"/>
            <ac:spMk id="4" creationId="{385C8AD2-450C-AF33-1D3E-6773B0BA106F}"/>
          </ac:spMkLst>
        </pc:spChg>
        <pc:spChg chg="mod">
          <ac:chgData name="Guzman Bozo, Jorge" userId="7b7a28fc-8d52-4259-bff0-8a9d1dc43ec9" providerId="ADAL" clId="{890EB73C-675A-447B-8598-D7048A34FEBC}" dt="2023-06-28T00:35:26.215" v="617" actId="1076"/>
          <ac:spMkLst>
            <pc:docMk/>
            <pc:sldMk cId="3739413081" sldId="365"/>
            <ac:spMk id="6" creationId="{6D49C7AC-5805-4E75-F897-C62DE00D780E}"/>
          </ac:spMkLst>
        </pc:spChg>
        <pc:picChg chg="add mod">
          <ac:chgData name="Guzman Bozo, Jorge" userId="7b7a28fc-8d52-4259-bff0-8a9d1dc43ec9" providerId="ADAL" clId="{890EB73C-675A-447B-8598-D7048A34FEBC}" dt="2023-06-28T00:35:19.481" v="616" actId="14100"/>
          <ac:picMkLst>
            <pc:docMk/>
            <pc:sldMk cId="3739413081" sldId="365"/>
            <ac:picMk id="5" creationId="{2A5CCFE8-5787-AFE6-8D90-461BC33F203F}"/>
          </ac:picMkLst>
        </pc:picChg>
      </pc:sldChg>
      <pc:sldChg chg="addSp delSp modSp add mod">
        <pc:chgData name="Guzman Bozo, Jorge" userId="7b7a28fc-8d52-4259-bff0-8a9d1dc43ec9" providerId="ADAL" clId="{890EB73C-675A-447B-8598-D7048A34FEBC}" dt="2023-06-28T00:25:20.079" v="393" actId="1076"/>
        <pc:sldMkLst>
          <pc:docMk/>
          <pc:sldMk cId="3243920899" sldId="366"/>
        </pc:sldMkLst>
        <pc:spChg chg="mod">
          <ac:chgData name="Guzman Bozo, Jorge" userId="7b7a28fc-8d52-4259-bff0-8a9d1dc43ec9" providerId="ADAL" clId="{890EB73C-675A-447B-8598-D7048A34FEBC}" dt="2023-06-28T00:25:05.888" v="388" actId="14100"/>
          <ac:spMkLst>
            <pc:docMk/>
            <pc:sldMk cId="3243920899" sldId="366"/>
            <ac:spMk id="3" creationId="{052FBD23-F91F-13EF-5811-E0CBB6883C5D}"/>
          </ac:spMkLst>
        </pc:spChg>
        <pc:spChg chg="mod">
          <ac:chgData name="Guzman Bozo, Jorge" userId="7b7a28fc-8d52-4259-bff0-8a9d1dc43ec9" providerId="ADAL" clId="{890EB73C-675A-447B-8598-D7048A34FEBC}" dt="2023-06-28T00:25:20.079" v="393" actId="1076"/>
          <ac:spMkLst>
            <pc:docMk/>
            <pc:sldMk cId="3243920899" sldId="366"/>
            <ac:spMk id="4" creationId="{385C8AD2-450C-AF33-1D3E-6773B0BA106F}"/>
          </ac:spMkLst>
        </pc:spChg>
        <pc:picChg chg="add mod">
          <ac:chgData name="Guzman Bozo, Jorge" userId="7b7a28fc-8d52-4259-bff0-8a9d1dc43ec9" providerId="ADAL" clId="{890EB73C-675A-447B-8598-D7048A34FEBC}" dt="2023-06-28T00:25:14.167" v="391" actId="14100"/>
          <ac:picMkLst>
            <pc:docMk/>
            <pc:sldMk cId="3243920899" sldId="366"/>
            <ac:picMk id="5" creationId="{39924B7E-FF15-93C0-F4E4-C164995AA7E1}"/>
          </ac:picMkLst>
        </pc:picChg>
        <pc:picChg chg="del">
          <ac:chgData name="Guzman Bozo, Jorge" userId="7b7a28fc-8d52-4259-bff0-8a9d1dc43ec9" providerId="ADAL" clId="{890EB73C-675A-447B-8598-D7048A34FEBC}" dt="2023-06-28T00:18:50.803" v="323" actId="478"/>
          <ac:picMkLst>
            <pc:docMk/>
            <pc:sldMk cId="3243920899" sldId="366"/>
            <ac:picMk id="7" creationId="{DF619D43-477F-3B80-FBDF-BEA0369F3290}"/>
          </ac:picMkLst>
        </pc:picChg>
      </pc:sldChg>
      <pc:sldChg chg="addSp delSp modSp add mod">
        <pc:chgData name="Guzman Bozo, Jorge" userId="7b7a28fc-8d52-4259-bff0-8a9d1dc43ec9" providerId="ADAL" clId="{890EB73C-675A-447B-8598-D7048A34FEBC}" dt="2023-06-28T00:30:13.397" v="583"/>
        <pc:sldMkLst>
          <pc:docMk/>
          <pc:sldMk cId="3310488860" sldId="367"/>
        </pc:sldMkLst>
        <pc:spChg chg="mod">
          <ac:chgData name="Guzman Bozo, Jorge" userId="7b7a28fc-8d52-4259-bff0-8a9d1dc43ec9" providerId="ADAL" clId="{890EB73C-675A-447B-8598-D7048A34FEBC}" dt="2023-06-28T00:30:13.397" v="583"/>
          <ac:spMkLst>
            <pc:docMk/>
            <pc:sldMk cId="3310488860" sldId="367"/>
            <ac:spMk id="3" creationId="{052FBD23-F91F-13EF-5811-E0CBB6883C5D}"/>
          </ac:spMkLst>
        </pc:spChg>
        <pc:spChg chg="del mod">
          <ac:chgData name="Guzman Bozo, Jorge" userId="7b7a28fc-8d52-4259-bff0-8a9d1dc43ec9" providerId="ADAL" clId="{890EB73C-675A-447B-8598-D7048A34FEBC}" dt="2023-06-28T00:28:43.354" v="574" actId="478"/>
          <ac:spMkLst>
            <pc:docMk/>
            <pc:sldMk cId="3310488860" sldId="367"/>
            <ac:spMk id="4" creationId="{385C8AD2-450C-AF33-1D3E-6773B0BA106F}"/>
          </ac:spMkLst>
        </pc:spChg>
        <pc:spChg chg="add del mod">
          <ac:chgData name="Guzman Bozo, Jorge" userId="7b7a28fc-8d52-4259-bff0-8a9d1dc43ec9" providerId="ADAL" clId="{890EB73C-675A-447B-8598-D7048A34FEBC}" dt="2023-06-28T00:27:41.154" v="415" actId="6549"/>
          <ac:spMkLst>
            <pc:docMk/>
            <pc:sldMk cId="3310488860" sldId="367"/>
            <ac:spMk id="6" creationId="{6D49C7AC-5805-4E75-F897-C62DE00D780E}"/>
          </ac:spMkLst>
        </pc:spChg>
        <pc:picChg chg="del">
          <ac:chgData name="Guzman Bozo, Jorge" userId="7b7a28fc-8d52-4259-bff0-8a9d1dc43ec9" providerId="ADAL" clId="{890EB73C-675A-447B-8598-D7048A34FEBC}" dt="2023-06-28T00:26:26.639" v="395" actId="478"/>
          <ac:picMkLst>
            <pc:docMk/>
            <pc:sldMk cId="3310488860" sldId="367"/>
            <ac:picMk id="5" creationId="{39924B7E-FF15-93C0-F4E4-C164995AA7E1}"/>
          </ac:picMkLst>
        </pc:picChg>
      </pc:sldChg>
      <pc:sldChg chg="delSp modSp add mod">
        <pc:chgData name="Guzman Bozo, Jorge" userId="7b7a28fc-8d52-4259-bff0-8a9d1dc43ec9" providerId="ADAL" clId="{890EB73C-675A-447B-8598-D7048A34FEBC}" dt="2023-06-28T00:32:02.845" v="606" actId="20577"/>
        <pc:sldMkLst>
          <pc:docMk/>
          <pc:sldMk cId="2735244526" sldId="368"/>
        </pc:sldMkLst>
        <pc:spChg chg="mod">
          <ac:chgData name="Guzman Bozo, Jorge" userId="7b7a28fc-8d52-4259-bff0-8a9d1dc43ec9" providerId="ADAL" clId="{890EB73C-675A-447B-8598-D7048A34FEBC}" dt="2023-06-28T00:31:33.367" v="593" actId="115"/>
          <ac:spMkLst>
            <pc:docMk/>
            <pc:sldMk cId="2735244526" sldId="368"/>
            <ac:spMk id="3" creationId="{052FBD23-F91F-13EF-5811-E0CBB6883C5D}"/>
          </ac:spMkLst>
        </pc:spChg>
        <pc:spChg chg="del">
          <ac:chgData name="Guzman Bozo, Jorge" userId="7b7a28fc-8d52-4259-bff0-8a9d1dc43ec9" providerId="ADAL" clId="{890EB73C-675A-447B-8598-D7048A34FEBC}" dt="2023-06-28T00:31:00.769" v="591" actId="478"/>
          <ac:spMkLst>
            <pc:docMk/>
            <pc:sldMk cId="2735244526" sldId="368"/>
            <ac:spMk id="4" creationId="{385C8AD2-450C-AF33-1D3E-6773B0BA106F}"/>
          </ac:spMkLst>
        </pc:spChg>
        <pc:spChg chg="mod">
          <ac:chgData name="Guzman Bozo, Jorge" userId="7b7a28fc-8d52-4259-bff0-8a9d1dc43ec9" providerId="ADAL" clId="{890EB73C-675A-447B-8598-D7048A34FEBC}" dt="2023-06-28T00:32:02.845" v="606" actId="20577"/>
          <ac:spMkLst>
            <pc:docMk/>
            <pc:sldMk cId="2735244526" sldId="368"/>
            <ac:spMk id="6" creationId="{6D49C7AC-5805-4E75-F897-C62DE00D780E}"/>
          </ac:spMkLst>
        </pc:spChg>
      </pc:sldChg>
      <pc:sldChg chg="modSp add mod">
        <pc:chgData name="Guzman Bozo, Jorge" userId="7b7a28fc-8d52-4259-bff0-8a9d1dc43ec9" providerId="ADAL" clId="{890EB73C-675A-447B-8598-D7048A34FEBC}" dt="2023-06-28T00:34:47.576" v="613"/>
        <pc:sldMkLst>
          <pc:docMk/>
          <pc:sldMk cId="3242670913" sldId="369"/>
        </pc:sldMkLst>
        <pc:spChg chg="mod">
          <ac:chgData name="Guzman Bozo, Jorge" userId="7b7a28fc-8d52-4259-bff0-8a9d1dc43ec9" providerId="ADAL" clId="{890EB73C-675A-447B-8598-D7048A34FEBC}" dt="2023-06-28T00:32:55.927" v="611" actId="113"/>
          <ac:spMkLst>
            <pc:docMk/>
            <pc:sldMk cId="3242670913" sldId="369"/>
            <ac:spMk id="3" creationId="{052FBD23-F91F-13EF-5811-E0CBB6883C5D}"/>
          </ac:spMkLst>
        </pc:spChg>
        <pc:spChg chg="mod">
          <ac:chgData name="Guzman Bozo, Jorge" userId="7b7a28fc-8d52-4259-bff0-8a9d1dc43ec9" providerId="ADAL" clId="{890EB73C-675A-447B-8598-D7048A34FEBC}" dt="2023-06-28T00:34:47.576" v="613"/>
          <ac:spMkLst>
            <pc:docMk/>
            <pc:sldMk cId="3242670913" sldId="369"/>
            <ac:spMk id="6" creationId="{6D49C7AC-5805-4E75-F897-C62DE00D780E}"/>
          </ac:spMkLst>
        </pc:spChg>
      </pc:sldChg>
      <pc:sldChg chg="delSp modSp add mod ord">
        <pc:chgData name="Guzman Bozo, Jorge" userId="7b7a28fc-8d52-4259-bff0-8a9d1dc43ec9" providerId="ADAL" clId="{890EB73C-675A-447B-8598-D7048A34FEBC}" dt="2023-06-28T00:44:03.344" v="735" actId="6549"/>
        <pc:sldMkLst>
          <pc:docMk/>
          <pc:sldMk cId="3982487218" sldId="370"/>
        </pc:sldMkLst>
        <pc:spChg chg="mod">
          <ac:chgData name="Guzman Bozo, Jorge" userId="7b7a28fc-8d52-4259-bff0-8a9d1dc43ec9" providerId="ADAL" clId="{890EB73C-675A-447B-8598-D7048A34FEBC}" dt="2023-06-28T00:44:03.344" v="735" actId="6549"/>
          <ac:spMkLst>
            <pc:docMk/>
            <pc:sldMk cId="3982487218" sldId="370"/>
            <ac:spMk id="3" creationId="{052FBD23-F91F-13EF-5811-E0CBB6883C5D}"/>
          </ac:spMkLst>
        </pc:spChg>
        <pc:spChg chg="del mod">
          <ac:chgData name="Guzman Bozo, Jorge" userId="7b7a28fc-8d52-4259-bff0-8a9d1dc43ec9" providerId="ADAL" clId="{890EB73C-675A-447B-8598-D7048A34FEBC}" dt="2023-06-28T00:39:29.886" v="639" actId="478"/>
          <ac:spMkLst>
            <pc:docMk/>
            <pc:sldMk cId="3982487218" sldId="370"/>
            <ac:spMk id="4" creationId="{385C8AD2-450C-AF33-1D3E-6773B0BA106F}"/>
          </ac:spMkLst>
        </pc:spChg>
        <pc:spChg chg="mod">
          <ac:chgData name="Guzman Bozo, Jorge" userId="7b7a28fc-8d52-4259-bff0-8a9d1dc43ec9" providerId="ADAL" clId="{890EB73C-675A-447B-8598-D7048A34FEBC}" dt="2023-06-28T00:41:57.936" v="701" actId="1076"/>
          <ac:spMkLst>
            <pc:docMk/>
            <pc:sldMk cId="3982487218" sldId="370"/>
            <ac:spMk id="6" creationId="{6D49C7AC-5805-4E75-F897-C62DE00D780E}"/>
          </ac:spMkLst>
        </pc:spChg>
        <pc:picChg chg="del">
          <ac:chgData name="Guzman Bozo, Jorge" userId="7b7a28fc-8d52-4259-bff0-8a9d1dc43ec9" providerId="ADAL" clId="{890EB73C-675A-447B-8598-D7048A34FEBC}" dt="2023-06-28T00:39:13.245" v="637" actId="478"/>
          <ac:picMkLst>
            <pc:docMk/>
            <pc:sldMk cId="3982487218" sldId="370"/>
            <ac:picMk id="5" creationId="{2A5CCFE8-5787-AFE6-8D90-461BC33F203F}"/>
          </ac:picMkLst>
        </pc:picChg>
      </pc:sldChg>
      <pc:sldChg chg="addSp delSp modSp add mod">
        <pc:chgData name="Guzman Bozo, Jorge" userId="7b7a28fc-8d52-4259-bff0-8a9d1dc43ec9" providerId="ADAL" clId="{890EB73C-675A-447B-8598-D7048A34FEBC}" dt="2023-06-28T00:51:17.778" v="857" actId="20577"/>
        <pc:sldMkLst>
          <pc:docMk/>
          <pc:sldMk cId="3644668523" sldId="371"/>
        </pc:sldMkLst>
        <pc:spChg chg="mod">
          <ac:chgData name="Guzman Bozo, Jorge" userId="7b7a28fc-8d52-4259-bff0-8a9d1dc43ec9" providerId="ADAL" clId="{890EB73C-675A-447B-8598-D7048A34FEBC}" dt="2023-06-28T00:50:50.668" v="845" actId="20577"/>
          <ac:spMkLst>
            <pc:docMk/>
            <pc:sldMk cId="3644668523" sldId="371"/>
            <ac:spMk id="3" creationId="{052FBD23-F91F-13EF-5811-E0CBB6883C5D}"/>
          </ac:spMkLst>
        </pc:spChg>
        <pc:spChg chg="add mod">
          <ac:chgData name="Guzman Bozo, Jorge" userId="7b7a28fc-8d52-4259-bff0-8a9d1dc43ec9" providerId="ADAL" clId="{890EB73C-675A-447B-8598-D7048A34FEBC}" dt="2023-06-28T00:51:17.778" v="857" actId="20577"/>
          <ac:spMkLst>
            <pc:docMk/>
            <pc:sldMk cId="3644668523" sldId="371"/>
            <ac:spMk id="4" creationId="{6552433A-B33B-7C5C-D6D5-6E5CE11475EB}"/>
          </ac:spMkLst>
        </pc:spChg>
        <pc:spChg chg="del">
          <ac:chgData name="Guzman Bozo, Jorge" userId="7b7a28fc-8d52-4259-bff0-8a9d1dc43ec9" providerId="ADAL" clId="{890EB73C-675A-447B-8598-D7048A34FEBC}" dt="2023-06-28T00:42:35.696" v="711" actId="478"/>
          <ac:spMkLst>
            <pc:docMk/>
            <pc:sldMk cId="3644668523" sldId="371"/>
            <ac:spMk id="6" creationId="{6D49C7AC-5805-4E75-F897-C62DE00D780E}"/>
          </ac:spMkLst>
        </pc:spChg>
        <pc:picChg chg="add mod">
          <ac:chgData name="Guzman Bozo, Jorge" userId="7b7a28fc-8d52-4259-bff0-8a9d1dc43ec9" providerId="ADAL" clId="{890EB73C-675A-447B-8598-D7048A34FEBC}" dt="2023-06-28T00:51:09.760" v="853" actId="1076"/>
          <ac:picMkLst>
            <pc:docMk/>
            <pc:sldMk cId="3644668523" sldId="371"/>
            <ac:picMk id="5" creationId="{96AA3892-959B-AC54-41DE-CDAC16F5CFB4}"/>
          </ac:picMkLst>
        </pc:picChg>
      </pc:sldChg>
      <pc:sldChg chg="delSp modSp add mod">
        <pc:chgData name="Guzman Bozo, Jorge" userId="7b7a28fc-8d52-4259-bff0-8a9d1dc43ec9" providerId="ADAL" clId="{890EB73C-675A-447B-8598-D7048A34FEBC}" dt="2023-06-28T00:48:50.071" v="836" actId="20577"/>
        <pc:sldMkLst>
          <pc:docMk/>
          <pc:sldMk cId="2772616042" sldId="372"/>
        </pc:sldMkLst>
        <pc:spChg chg="mod">
          <ac:chgData name="Guzman Bozo, Jorge" userId="7b7a28fc-8d52-4259-bff0-8a9d1dc43ec9" providerId="ADAL" clId="{890EB73C-675A-447B-8598-D7048A34FEBC}" dt="2023-06-28T00:48:50.071" v="836" actId="20577"/>
          <ac:spMkLst>
            <pc:docMk/>
            <pc:sldMk cId="2772616042" sldId="372"/>
            <ac:spMk id="3" creationId="{052FBD23-F91F-13EF-5811-E0CBB6883C5D}"/>
          </ac:spMkLst>
        </pc:spChg>
        <pc:spChg chg="del mod">
          <ac:chgData name="Guzman Bozo, Jorge" userId="7b7a28fc-8d52-4259-bff0-8a9d1dc43ec9" providerId="ADAL" clId="{890EB73C-675A-447B-8598-D7048A34FEBC}" dt="2023-06-28T00:48:43.078" v="835" actId="478"/>
          <ac:spMkLst>
            <pc:docMk/>
            <pc:sldMk cId="2772616042" sldId="372"/>
            <ac:spMk id="6" creationId="{6D49C7AC-5805-4E75-F897-C62DE00D780E}"/>
          </ac:spMkLst>
        </pc:spChg>
      </pc:sldChg>
      <pc:sldChg chg="addSp modSp add mod">
        <pc:chgData name="Guzman Bozo, Jorge" userId="7b7a28fc-8d52-4259-bff0-8a9d1dc43ec9" providerId="ADAL" clId="{890EB73C-675A-447B-8598-D7048A34FEBC}" dt="2023-06-28T00:54:34.496" v="895" actId="14100"/>
        <pc:sldMkLst>
          <pc:docMk/>
          <pc:sldMk cId="694558643" sldId="373"/>
        </pc:sldMkLst>
        <pc:spChg chg="mod">
          <ac:chgData name="Guzman Bozo, Jorge" userId="7b7a28fc-8d52-4259-bff0-8a9d1dc43ec9" providerId="ADAL" clId="{890EB73C-675A-447B-8598-D7048A34FEBC}" dt="2023-06-28T00:54:14.121" v="886" actId="20577"/>
          <ac:spMkLst>
            <pc:docMk/>
            <pc:sldMk cId="694558643" sldId="373"/>
            <ac:spMk id="3" creationId="{052FBD23-F91F-13EF-5811-E0CBB6883C5D}"/>
          </ac:spMkLst>
        </pc:spChg>
        <pc:spChg chg="add mod">
          <ac:chgData name="Guzman Bozo, Jorge" userId="7b7a28fc-8d52-4259-bff0-8a9d1dc43ec9" providerId="ADAL" clId="{890EB73C-675A-447B-8598-D7048A34FEBC}" dt="2023-06-28T00:54:30.056" v="893" actId="1076"/>
          <ac:spMkLst>
            <pc:docMk/>
            <pc:sldMk cId="694558643" sldId="373"/>
            <ac:spMk id="6" creationId="{F92784E4-22BD-F169-CEA0-8ECE1773369A}"/>
          </ac:spMkLst>
        </pc:spChg>
        <pc:picChg chg="add mod">
          <ac:chgData name="Guzman Bozo, Jorge" userId="7b7a28fc-8d52-4259-bff0-8a9d1dc43ec9" providerId="ADAL" clId="{890EB73C-675A-447B-8598-D7048A34FEBC}" dt="2023-06-28T00:54:34.496" v="895" actId="14100"/>
          <ac:picMkLst>
            <pc:docMk/>
            <pc:sldMk cId="694558643" sldId="373"/>
            <ac:picMk id="5" creationId="{7B9BFCF3-EB2F-F87C-060E-6C8730A88DD9}"/>
          </ac:picMkLst>
        </pc:picChg>
      </pc:sldChg>
      <pc:sldChg chg="delSp modSp add mod ord">
        <pc:chgData name="Guzman Bozo, Jorge" userId="7b7a28fc-8d52-4259-bff0-8a9d1dc43ec9" providerId="ADAL" clId="{890EB73C-675A-447B-8598-D7048A34FEBC}" dt="2023-06-28T01:21:07.747" v="963" actId="14100"/>
        <pc:sldMkLst>
          <pc:docMk/>
          <pc:sldMk cId="1324111057" sldId="374"/>
        </pc:sldMkLst>
        <pc:spChg chg="del">
          <ac:chgData name="Guzman Bozo, Jorge" userId="7b7a28fc-8d52-4259-bff0-8a9d1dc43ec9" providerId="ADAL" clId="{890EB73C-675A-447B-8598-D7048A34FEBC}" dt="2023-06-28T01:20:45.862" v="956" actId="478"/>
          <ac:spMkLst>
            <pc:docMk/>
            <pc:sldMk cId="1324111057" sldId="374"/>
            <ac:spMk id="3" creationId="{94FE4634-98DF-A44A-92BF-86BBAE37A404}"/>
          </ac:spMkLst>
        </pc:spChg>
        <pc:spChg chg="mod">
          <ac:chgData name="Guzman Bozo, Jorge" userId="7b7a28fc-8d52-4259-bff0-8a9d1dc43ec9" providerId="ADAL" clId="{890EB73C-675A-447B-8598-D7048A34FEBC}" dt="2023-06-28T01:21:07.747" v="963" actId="14100"/>
          <ac:spMkLst>
            <pc:docMk/>
            <pc:sldMk cId="1324111057" sldId="374"/>
            <ac:spMk id="4" creationId="{8B7ACE31-74A9-95B3-1599-372FB822D0E6}"/>
          </ac:spMkLst>
        </pc:spChg>
      </pc:sldChg>
      <pc:sldChg chg="addSp delSp modSp add del mod ord">
        <pc:chgData name="Guzman Bozo, Jorge" userId="7b7a28fc-8d52-4259-bff0-8a9d1dc43ec9" providerId="ADAL" clId="{890EB73C-675A-447B-8598-D7048A34FEBC}" dt="2023-06-28T01:25:55.162" v="1008" actId="47"/>
        <pc:sldMkLst>
          <pc:docMk/>
          <pc:sldMk cId="3874556367" sldId="375"/>
        </pc:sldMkLst>
        <pc:spChg chg="mod">
          <ac:chgData name="Guzman Bozo, Jorge" userId="7b7a28fc-8d52-4259-bff0-8a9d1dc43ec9" providerId="ADAL" clId="{890EB73C-675A-447B-8598-D7048A34FEBC}" dt="2023-06-28T01:20:21.130" v="927" actId="20577"/>
          <ac:spMkLst>
            <pc:docMk/>
            <pc:sldMk cId="3874556367" sldId="375"/>
            <ac:spMk id="2" creationId="{1F11FCC6-3B49-9D46-8B62-80E94C906F0A}"/>
          </ac:spMkLst>
        </pc:spChg>
        <pc:spChg chg="add del mod">
          <ac:chgData name="Guzman Bozo, Jorge" userId="7b7a28fc-8d52-4259-bff0-8a9d1dc43ec9" providerId="ADAL" clId="{890EB73C-675A-447B-8598-D7048A34FEBC}" dt="2023-06-28T01:25:46.345" v="1007" actId="20577"/>
          <ac:spMkLst>
            <pc:docMk/>
            <pc:sldMk cId="3874556367" sldId="375"/>
            <ac:spMk id="3" creationId="{052FBD23-F91F-13EF-5811-E0CBB6883C5D}"/>
          </ac:spMkLst>
        </pc:spChg>
      </pc:sldChg>
      <pc:sldChg chg="modSp add mod ord">
        <pc:chgData name="Guzman Bozo, Jorge" userId="7b7a28fc-8d52-4259-bff0-8a9d1dc43ec9" providerId="ADAL" clId="{890EB73C-675A-447B-8598-D7048A34FEBC}" dt="2023-06-28T01:24:27.887" v="1000" actId="12"/>
        <pc:sldMkLst>
          <pc:docMk/>
          <pc:sldMk cId="837998518" sldId="376"/>
        </pc:sldMkLst>
        <pc:spChg chg="mod">
          <ac:chgData name="Guzman Bozo, Jorge" userId="7b7a28fc-8d52-4259-bff0-8a9d1dc43ec9" providerId="ADAL" clId="{890EB73C-675A-447B-8598-D7048A34FEBC}" dt="2023-06-28T01:21:18.984" v="978" actId="20577"/>
          <ac:spMkLst>
            <pc:docMk/>
            <pc:sldMk cId="837998518" sldId="376"/>
            <ac:spMk id="2" creationId="{1F11FCC6-3B49-9D46-8B62-80E94C906F0A}"/>
          </ac:spMkLst>
        </pc:spChg>
        <pc:spChg chg="mod">
          <ac:chgData name="Guzman Bozo, Jorge" userId="7b7a28fc-8d52-4259-bff0-8a9d1dc43ec9" providerId="ADAL" clId="{890EB73C-675A-447B-8598-D7048A34FEBC}" dt="2023-06-28T01:24:27.887" v="1000" actId="12"/>
          <ac:spMkLst>
            <pc:docMk/>
            <pc:sldMk cId="837998518" sldId="376"/>
            <ac:spMk id="3" creationId="{052FBD23-F91F-13EF-5811-E0CBB6883C5D}"/>
          </ac:spMkLst>
        </pc:spChg>
      </pc:sldChg>
      <pc:sldChg chg="modSp add mod">
        <pc:chgData name="Guzman Bozo, Jorge" userId="7b7a28fc-8d52-4259-bff0-8a9d1dc43ec9" providerId="ADAL" clId="{890EB73C-675A-447B-8598-D7048A34FEBC}" dt="2023-06-28T01:22:52.135" v="991" actId="2710"/>
        <pc:sldMkLst>
          <pc:docMk/>
          <pc:sldMk cId="857766303" sldId="377"/>
        </pc:sldMkLst>
        <pc:spChg chg="mod">
          <ac:chgData name="Guzman Bozo, Jorge" userId="7b7a28fc-8d52-4259-bff0-8a9d1dc43ec9" providerId="ADAL" clId="{890EB73C-675A-447B-8598-D7048A34FEBC}" dt="2023-06-28T01:22:52.135" v="991" actId="2710"/>
          <ac:spMkLst>
            <pc:docMk/>
            <pc:sldMk cId="857766303" sldId="377"/>
            <ac:spMk id="3" creationId="{052FBD23-F91F-13EF-5811-E0CBB6883C5D}"/>
          </ac:spMkLst>
        </pc:spChg>
      </pc:sldChg>
      <pc:sldChg chg="modSp add mod ord">
        <pc:chgData name="Guzman Bozo, Jorge" userId="7b7a28fc-8d52-4259-bff0-8a9d1dc43ec9" providerId="ADAL" clId="{890EB73C-675A-447B-8598-D7048A34FEBC}" dt="2023-06-28T01:46:07.615" v="1039" actId="20577"/>
        <pc:sldMkLst>
          <pc:docMk/>
          <pc:sldMk cId="2190770996" sldId="378"/>
        </pc:sldMkLst>
        <pc:spChg chg="mod">
          <ac:chgData name="Guzman Bozo, Jorge" userId="7b7a28fc-8d52-4259-bff0-8a9d1dc43ec9" providerId="ADAL" clId="{890EB73C-675A-447B-8598-D7048A34FEBC}" dt="2023-06-28T01:46:07.615" v="1039" actId="20577"/>
          <ac:spMkLst>
            <pc:docMk/>
            <pc:sldMk cId="2190770996" sldId="378"/>
            <ac:spMk id="4" creationId="{8B7ACE31-74A9-95B3-1599-372FB822D0E6}"/>
          </ac:spMkLst>
        </pc:spChg>
      </pc:sldChg>
      <pc:sldChg chg="add">
        <pc:chgData name="Guzman Bozo, Jorge" userId="7b7a28fc-8d52-4259-bff0-8a9d1dc43ec9" providerId="ADAL" clId="{890EB73C-675A-447B-8598-D7048A34FEBC}" dt="2023-06-28T01:46:11.756" v="1040"/>
        <pc:sldMkLst>
          <pc:docMk/>
          <pc:sldMk cId="2516443387" sldId="379"/>
        </pc:sldMkLst>
      </pc:sldChg>
      <pc:sldChg chg="modSp add mod">
        <pc:chgData name="Guzman Bozo, Jorge" userId="7b7a28fc-8d52-4259-bff0-8a9d1dc43ec9" providerId="ADAL" clId="{890EB73C-675A-447B-8598-D7048A34FEBC}" dt="2023-06-30T15:42:13.069" v="1095" actId="113"/>
        <pc:sldMkLst>
          <pc:docMk/>
          <pc:sldMk cId="1837481737" sldId="380"/>
        </pc:sldMkLst>
        <pc:spChg chg="mod">
          <ac:chgData name="Guzman Bozo, Jorge" userId="7b7a28fc-8d52-4259-bff0-8a9d1dc43ec9" providerId="ADAL" clId="{890EB73C-675A-447B-8598-D7048A34FEBC}" dt="2023-06-28T01:47:40.932" v="1089"/>
          <ac:spMkLst>
            <pc:docMk/>
            <pc:sldMk cId="1837481737" sldId="380"/>
            <ac:spMk id="2" creationId="{1F11FCC6-3B49-9D46-8B62-80E94C906F0A}"/>
          </ac:spMkLst>
        </pc:spChg>
        <pc:graphicFrameChg chg="mod">
          <ac:chgData name="Guzman Bozo, Jorge" userId="7b7a28fc-8d52-4259-bff0-8a9d1dc43ec9" providerId="ADAL" clId="{890EB73C-675A-447B-8598-D7048A34FEBC}" dt="2023-06-30T15:42:13.069" v="1095" actId="113"/>
          <ac:graphicFrameMkLst>
            <pc:docMk/>
            <pc:sldMk cId="1837481737" sldId="380"/>
            <ac:graphicFrameMk id="5" creationId="{45452ED0-284B-2476-B694-397902D35D79}"/>
          </ac:graphicFrameMkLst>
        </pc:graphicFrameChg>
      </pc:sldChg>
      <pc:sldChg chg="modSp add mod ord">
        <pc:chgData name="Guzman Bozo, Jorge" userId="7b7a28fc-8d52-4259-bff0-8a9d1dc43ec9" providerId="ADAL" clId="{890EB73C-675A-447B-8598-D7048A34FEBC}" dt="2023-06-28T01:48:17.471" v="1094"/>
        <pc:sldMkLst>
          <pc:docMk/>
          <pc:sldMk cId="796549913" sldId="381"/>
        </pc:sldMkLst>
        <pc:spChg chg="mod">
          <ac:chgData name="Guzman Bozo, Jorge" userId="7b7a28fc-8d52-4259-bff0-8a9d1dc43ec9" providerId="ADAL" clId="{890EB73C-675A-447B-8598-D7048A34FEBC}" dt="2023-06-28T01:48:17.471" v="1094"/>
          <ac:spMkLst>
            <pc:docMk/>
            <pc:sldMk cId="796549913" sldId="381"/>
            <ac:spMk id="2" creationId="{1F11FCC6-3B49-9D46-8B62-80E94C906F0A}"/>
          </ac:spMkLst>
        </pc:spChg>
      </pc:sldChg>
    </pc:docChg>
  </pc:docChgLst>
  <pc:docChgLst>
    <pc:chgData name="Guzman Bozo, Jorge" userId="7b7a28fc-8d52-4259-bff0-8a9d1dc43ec9" providerId="ADAL" clId="{D67537E0-5C1A-4913-81DA-5BA77464A121}"/>
    <pc:docChg chg="custSel addSld modSld">
      <pc:chgData name="Guzman Bozo, Jorge" userId="7b7a28fc-8d52-4259-bff0-8a9d1dc43ec9" providerId="ADAL" clId="{D67537E0-5C1A-4913-81DA-5BA77464A121}" dt="2023-06-24T17:59:40.667" v="140" actId="20577"/>
      <pc:docMkLst>
        <pc:docMk/>
      </pc:docMkLst>
      <pc:sldChg chg="delSp modSp add mod">
        <pc:chgData name="Guzman Bozo, Jorge" userId="7b7a28fc-8d52-4259-bff0-8a9d1dc43ec9" providerId="ADAL" clId="{D67537E0-5C1A-4913-81DA-5BA77464A121}" dt="2023-06-24T17:59:40.667" v="140" actId="20577"/>
        <pc:sldMkLst>
          <pc:docMk/>
          <pc:sldMk cId="2053173029" sldId="363"/>
        </pc:sldMkLst>
        <pc:spChg chg="mod">
          <ac:chgData name="Guzman Bozo, Jorge" userId="7b7a28fc-8d52-4259-bff0-8a9d1dc43ec9" providerId="ADAL" clId="{D67537E0-5C1A-4913-81DA-5BA77464A121}" dt="2023-06-24T17:59:40.667" v="140" actId="20577"/>
          <ac:spMkLst>
            <pc:docMk/>
            <pc:sldMk cId="2053173029" sldId="363"/>
            <ac:spMk id="4" creationId="{385C8AD2-450C-AF33-1D3E-6773B0BA106F}"/>
          </ac:spMkLst>
        </pc:spChg>
        <pc:picChg chg="del">
          <ac:chgData name="Guzman Bozo, Jorge" userId="7b7a28fc-8d52-4259-bff0-8a9d1dc43ec9" providerId="ADAL" clId="{D67537E0-5C1A-4913-81DA-5BA77464A121}" dt="2023-06-24T17:58:19.963" v="1" actId="478"/>
          <ac:picMkLst>
            <pc:docMk/>
            <pc:sldMk cId="2053173029" sldId="363"/>
            <ac:picMk id="3" creationId="{12A37E23-3863-CA97-20F0-765CBD1358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13-07-2023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mputerweekly.com/es/consejo/Como-escribir-un-buen-reporte-de-un-error-de-software" TargetMode="External"/><Relationship Id="rId2" Type="http://schemas.openxmlformats.org/officeDocument/2006/relationships/hyperlink" Target="https://elminimoviable.es/testing-la-importancia-del-registro-de-defectos-y-de-su-correccion/" TargetMode="Externa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0668000" cy="1169551"/>
          </a:xfrm>
        </p:spPr>
        <p:txBody>
          <a:bodyPr/>
          <a:lstStyle/>
          <a:p>
            <a:r>
              <a:rPr lang="es-MX" sz="3800" spc="-10" dirty="0"/>
              <a:t>Obtención de evidencias y registro de resultados</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sz="2400" dirty="0">
                <a:latin typeface="Arial"/>
                <a:cs typeface="Arial"/>
              </a:rPr>
              <a:t>Calidad de Software - CSY4111</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planificación</a:t>
            </a:r>
          </a:p>
          <a:p>
            <a:pPr algn="just"/>
            <a:endParaRPr lang="es-MX" sz="4000" dirty="0"/>
          </a:p>
          <a:p>
            <a:pPr algn="just"/>
            <a:r>
              <a:rPr lang="es-MX" sz="4000" b="0" dirty="0"/>
              <a:t>Incluye la definición de los requisitos para las pruebas, la estimación de los riesgos que pueden surgir en los procedimientos adecuados, la elección de la estrategia de pruebas, la programación y la definición de las secuencias, y la creación del plan de pruebas. </a:t>
            </a:r>
          </a:p>
          <a:p>
            <a:pPr algn="just"/>
            <a:endParaRPr lang="es-MX" sz="4000" b="0" dirty="0"/>
          </a:p>
          <a:p>
            <a:pPr algn="just"/>
            <a:r>
              <a:rPr lang="es-MX" sz="4000" b="0" dirty="0"/>
              <a:t>Aquí también se determinan los objetivos y el alcance del proyecto para calcular el trabajo y el coste totales del mismo.</a:t>
            </a:r>
          </a:p>
          <a:p>
            <a:pPr algn="just"/>
            <a:endParaRPr lang="es-MX" sz="4000" b="0" dirty="0"/>
          </a:p>
          <a:p>
            <a:pPr algn="just"/>
            <a:r>
              <a:rPr lang="es-MX" sz="4000" dirty="0"/>
              <a:t>Criterios de salida: </a:t>
            </a:r>
            <a:r>
              <a:rPr lang="es-MX" sz="4000" b="0" dirty="0"/>
              <a:t>Estrategia de pruebas, plan de pruebas, documento de estimación de trabajo de pruebas.</a:t>
            </a:r>
          </a:p>
        </p:txBody>
      </p:sp>
    </p:spTree>
    <p:extLst>
      <p:ext uri="{BB962C8B-B14F-4D97-AF65-F5344CB8AC3E}">
        <p14:creationId xmlns:p14="http://schemas.microsoft.com/office/powerpoint/2010/main" val="422032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análisis</a:t>
            </a:r>
          </a:p>
          <a:p>
            <a:pPr algn="just"/>
            <a:endParaRPr lang="es-MX" sz="4000" b="0" dirty="0"/>
          </a:p>
          <a:p>
            <a:pPr algn="just"/>
            <a:r>
              <a:rPr lang="es-MX" sz="4000" b="0" dirty="0"/>
              <a:t>Este paso se realiza para definir con exactitud los procedimientos que deben llevarse a cabo en todas las fases posteriores de las pruebas de software. </a:t>
            </a:r>
          </a:p>
          <a:p>
            <a:pPr algn="just"/>
            <a:endParaRPr lang="es-MX" sz="4000" b="0" dirty="0"/>
          </a:p>
          <a:p>
            <a:pPr algn="just"/>
            <a:r>
              <a:rPr lang="es-MX" sz="4000" b="0" dirty="0"/>
              <a:t>Para hacer una lista exhaustiva y tener en cuenta todas las condiciones necesarias que hay que proporcionar, el equipo tiene que estudiar a fondo todos los aspectos del proyecto y considerar todos los detalles con precisión. </a:t>
            </a:r>
          </a:p>
          <a:p>
            <a:pPr algn="just"/>
            <a:endParaRPr lang="es-MX" sz="4000" b="0" dirty="0"/>
          </a:p>
          <a:p>
            <a:pPr algn="just"/>
            <a:r>
              <a:rPr lang="es-MX" sz="4000" b="0" dirty="0"/>
              <a:t>Este proceso es muy importante ya que tiene un impacto directo en el éxito del cumplimiento de las siguientes fases.</a:t>
            </a:r>
          </a:p>
          <a:p>
            <a:pPr algn="just"/>
            <a:endParaRPr lang="es-MX" sz="4000" b="0" dirty="0"/>
          </a:p>
          <a:p>
            <a:pPr algn="just"/>
            <a:r>
              <a:rPr lang="es-MX" sz="4000" dirty="0"/>
              <a:t>Criterios de salida: </a:t>
            </a:r>
            <a:r>
              <a:rPr lang="es-MX" sz="4000" b="0" dirty="0"/>
              <a:t>Estrategia de pruebas, plan de pruebas.</a:t>
            </a:r>
          </a:p>
        </p:txBody>
      </p:sp>
    </p:spTree>
    <p:extLst>
      <p:ext uri="{BB962C8B-B14F-4D97-AF65-F5344CB8AC3E}">
        <p14:creationId xmlns:p14="http://schemas.microsoft.com/office/powerpoint/2010/main" val="1516862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6771084"/>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diseño</a:t>
            </a:r>
          </a:p>
          <a:p>
            <a:pPr algn="just"/>
            <a:endParaRPr lang="es-MX" sz="4000" b="0" dirty="0"/>
          </a:p>
          <a:p>
            <a:pPr algn="just"/>
            <a:r>
              <a:rPr lang="es-MX" sz="4000" b="0" dirty="0"/>
              <a:t>En este punto el equipo prepara todos los casos de prueba necesarios. Un ejemplo sencillo sería «probar el inicio de sesión del usuario en un sistema introduciendo datos válidos/no válidos». </a:t>
            </a:r>
          </a:p>
          <a:p>
            <a:pPr algn="just"/>
            <a:endParaRPr lang="es-MX" sz="4000" b="0" dirty="0"/>
          </a:p>
          <a:p>
            <a:pPr algn="just"/>
            <a:r>
              <a:rPr lang="es-MX" sz="4000" b="0" dirty="0"/>
              <a:t>En función de los requisitos de las partes interesadas, se crean los casos adecuados. </a:t>
            </a:r>
          </a:p>
          <a:p>
            <a:pPr algn="just"/>
            <a:endParaRPr lang="es-MX" sz="4000" b="0" dirty="0"/>
          </a:p>
          <a:p>
            <a:pPr algn="just"/>
            <a:r>
              <a:rPr lang="es-MX" sz="4000" b="0" dirty="0"/>
              <a:t>Las pruebas pueden diseñarse tanto para las pruebas de caja negra como para las de caja blanca. </a:t>
            </a:r>
          </a:p>
        </p:txBody>
      </p:sp>
    </p:spTree>
    <p:extLst>
      <p:ext uri="{BB962C8B-B14F-4D97-AF65-F5344CB8AC3E}">
        <p14:creationId xmlns:p14="http://schemas.microsoft.com/office/powerpoint/2010/main" val="198351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diseño</a:t>
            </a:r>
          </a:p>
          <a:p>
            <a:pPr algn="just"/>
            <a:endParaRPr lang="es-MX" sz="4000" b="0" dirty="0"/>
          </a:p>
          <a:p>
            <a:pPr algn="just"/>
            <a:r>
              <a:rPr lang="es-MX" sz="4000" b="0" dirty="0"/>
              <a:t>Es importante crear una lista suficiente de casos que cubra todos los aspectos necesarios. </a:t>
            </a:r>
          </a:p>
          <a:p>
            <a:pPr algn="just"/>
            <a:endParaRPr lang="es-MX" sz="4000" b="0" dirty="0"/>
          </a:p>
          <a:p>
            <a:pPr algn="just"/>
            <a:r>
              <a:rPr lang="es-MX" sz="4000" b="0" dirty="0"/>
              <a:t>Si procede, también se escriben en esta fase las secuencias de comandos para las pruebas automatizadas.</a:t>
            </a:r>
          </a:p>
          <a:p>
            <a:pPr algn="just"/>
            <a:endParaRPr lang="es-MX" sz="4000" b="0" dirty="0"/>
          </a:p>
          <a:p>
            <a:pPr algn="just"/>
            <a:r>
              <a:rPr lang="es-MX" sz="4000" dirty="0"/>
              <a:t>Criterios de entrada: </a:t>
            </a:r>
            <a:r>
              <a:rPr lang="es-MX" sz="4000" b="0" dirty="0"/>
              <a:t>Plan de pruebas, casos de prueba de humo, datos de prueba;</a:t>
            </a:r>
          </a:p>
          <a:p>
            <a:pPr algn="just"/>
            <a:endParaRPr lang="es-MX" sz="4000" b="0" dirty="0"/>
          </a:p>
          <a:p>
            <a:pPr algn="just"/>
            <a:r>
              <a:rPr lang="es-MX" sz="4000" dirty="0"/>
              <a:t>Criterios de salida</a:t>
            </a:r>
            <a:r>
              <a:rPr lang="es-MX" sz="4000" b="0" dirty="0"/>
              <a:t>: Entorno de prueba, resultados de prueba de humo.</a:t>
            </a:r>
          </a:p>
        </p:txBody>
      </p:sp>
    </p:spTree>
    <p:extLst>
      <p:ext uri="{BB962C8B-B14F-4D97-AF65-F5344CB8AC3E}">
        <p14:creationId xmlns:p14="http://schemas.microsoft.com/office/powerpoint/2010/main" val="1873905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6771084"/>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implementación</a:t>
            </a:r>
          </a:p>
          <a:p>
            <a:pPr algn="just"/>
            <a:endParaRPr lang="es-MX" sz="4000" b="0" dirty="0"/>
          </a:p>
          <a:p>
            <a:pPr algn="just"/>
            <a:r>
              <a:rPr lang="es-MX" sz="4000" b="0" dirty="0"/>
              <a:t>Este es el último paso antes de la etapa de ejecución. Es necesario asegurarse de que todos los requisitos previos necesarios están ajustados. Analista QA  tiene que comprobar si el entorno está preparado y tiene una configuración correcta de acuerdo con las directrices escritas para este proyecto. </a:t>
            </a:r>
          </a:p>
          <a:p>
            <a:pPr algn="just"/>
            <a:endParaRPr lang="es-MX" sz="4000" b="0" dirty="0"/>
          </a:p>
          <a:p>
            <a:pPr algn="just"/>
            <a:r>
              <a:rPr lang="es-MX" sz="4000" dirty="0"/>
              <a:t>Criterios de entrada: </a:t>
            </a:r>
            <a:r>
              <a:rPr lang="es-MX" sz="4000" b="0" dirty="0"/>
              <a:t>Plan de pruebas, casos de prueba de humo, datos de prueba;</a:t>
            </a:r>
          </a:p>
          <a:p>
            <a:pPr algn="just"/>
            <a:endParaRPr lang="es-MX" sz="4000" b="0" dirty="0"/>
          </a:p>
          <a:p>
            <a:pPr algn="just"/>
            <a:r>
              <a:rPr lang="es-MX" sz="4000" dirty="0"/>
              <a:t>Criterios de salida: </a:t>
            </a:r>
            <a:r>
              <a:rPr lang="es-MX" sz="4000" b="0" dirty="0"/>
              <a:t>Entorno de prueba, resultados de prueba de humo.</a:t>
            </a:r>
          </a:p>
        </p:txBody>
      </p:sp>
    </p:spTree>
    <p:extLst>
      <p:ext uri="{BB962C8B-B14F-4D97-AF65-F5344CB8AC3E}">
        <p14:creationId xmlns:p14="http://schemas.microsoft.com/office/powerpoint/2010/main" val="396143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553997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ejecución</a:t>
            </a:r>
          </a:p>
          <a:p>
            <a:pPr algn="just"/>
            <a:endParaRPr lang="es-MX" sz="4000" b="0" dirty="0"/>
          </a:p>
          <a:p>
            <a:pPr algn="just"/>
            <a:r>
              <a:rPr lang="es-MX" sz="4000" b="0" dirty="0"/>
              <a:t>De acuerdo con el plan de pruebas y los casos de prueba que han sido desarrollados en los pasos anteriores, se ejecutan las pruebas correspondientes. </a:t>
            </a:r>
          </a:p>
          <a:p>
            <a:pPr algn="just"/>
            <a:endParaRPr lang="es-MX" sz="4000" b="0" dirty="0"/>
          </a:p>
          <a:p>
            <a:pPr algn="just"/>
            <a:r>
              <a:rPr lang="es-MX" sz="4000" b="0" dirty="0"/>
              <a:t>Cuando se detecta un fallo, el analista o Tester </a:t>
            </a:r>
            <a:r>
              <a:rPr lang="es-MX" sz="4000" b="0" dirty="0" err="1"/>
              <a:t>qa</a:t>
            </a:r>
            <a:r>
              <a:rPr lang="es-MX" sz="4000" b="0" dirty="0"/>
              <a:t> lo marca con el estado correspondiente (fallido, bloqueado, no ejecutado, etc.) y asigna un ID para todos ellos. </a:t>
            </a:r>
          </a:p>
        </p:txBody>
      </p:sp>
    </p:spTree>
    <p:extLst>
      <p:ext uri="{BB962C8B-B14F-4D97-AF65-F5344CB8AC3E}">
        <p14:creationId xmlns:p14="http://schemas.microsoft.com/office/powerpoint/2010/main" val="101393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ejecución</a:t>
            </a:r>
          </a:p>
          <a:p>
            <a:pPr algn="just"/>
            <a:endParaRPr lang="es-MX" sz="4000" b="0" dirty="0"/>
          </a:p>
          <a:p>
            <a:pPr algn="just"/>
            <a:r>
              <a:rPr lang="es-MX" sz="4000" b="0" dirty="0"/>
              <a:t>Después de arreglar todos los fallos, el equipo vuelve a realizar pruebas para ver si todo está bien, ya que arreglar un fallo en un sitio puede provocar que aparezca otro en el otro lado. </a:t>
            </a:r>
          </a:p>
          <a:p>
            <a:pPr algn="just"/>
            <a:endParaRPr lang="es-MX" sz="4000" b="0" dirty="0"/>
          </a:p>
          <a:p>
            <a:pPr algn="just"/>
            <a:r>
              <a:rPr lang="es-MX" sz="4000" b="0" dirty="0"/>
              <a:t>Cuando la construcción está lista, es el momento de la fase de conclusión.</a:t>
            </a:r>
          </a:p>
          <a:p>
            <a:pPr algn="just"/>
            <a:endParaRPr lang="es-MX" sz="4000" b="0" dirty="0"/>
          </a:p>
          <a:p>
            <a:pPr algn="just"/>
            <a:r>
              <a:rPr lang="es-MX" sz="4000" dirty="0"/>
              <a:t>Criterios de entrada: </a:t>
            </a:r>
            <a:r>
              <a:rPr lang="es-MX" sz="4000" b="0" dirty="0"/>
              <a:t>Plan de pruebas, casos de prueba, datos de prueba, entorno de prueba;</a:t>
            </a:r>
          </a:p>
          <a:p>
            <a:pPr algn="just"/>
            <a:endParaRPr lang="es-MX" sz="4000" b="0" dirty="0"/>
          </a:p>
          <a:p>
            <a:pPr algn="just"/>
            <a:r>
              <a:rPr lang="es-MX" sz="4000" dirty="0"/>
              <a:t>Criterios de salida: </a:t>
            </a:r>
            <a:r>
              <a:rPr lang="es-MX" sz="4000" b="0" dirty="0"/>
              <a:t>Informe de ejecución de casos de prueba, informe de defectos.</a:t>
            </a:r>
          </a:p>
        </p:txBody>
      </p:sp>
    </p:spTree>
    <p:extLst>
      <p:ext uri="{BB962C8B-B14F-4D97-AF65-F5344CB8AC3E}">
        <p14:creationId xmlns:p14="http://schemas.microsoft.com/office/powerpoint/2010/main" val="398573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conclusión</a:t>
            </a:r>
          </a:p>
          <a:p>
            <a:pPr algn="just"/>
            <a:endParaRPr lang="es-MX" sz="4000" b="0" dirty="0"/>
          </a:p>
          <a:p>
            <a:pPr algn="just"/>
            <a:r>
              <a:rPr lang="es-MX" sz="4000" b="0" dirty="0"/>
              <a:t>Como su nombre indica, en esta etapa previa a la finalización del STLC se documentan todas las pruebas ejecutadas y sus resultados, y se registran los casos fallidos y sus defectos. </a:t>
            </a:r>
          </a:p>
          <a:p>
            <a:pPr algn="just"/>
            <a:endParaRPr lang="es-MX" sz="4000" b="0" dirty="0"/>
          </a:p>
          <a:p>
            <a:pPr algn="just"/>
            <a:r>
              <a:rPr lang="es-MX" sz="4000" b="0" dirty="0"/>
              <a:t>Toda esta información se envía al jefe de equipo de forma semanal o mensual. Posteriormente la analiza o revisa y la prepara para el informe de cierre.</a:t>
            </a:r>
          </a:p>
          <a:p>
            <a:pPr algn="just"/>
            <a:endParaRPr lang="es-MX" sz="4000" b="0" dirty="0"/>
          </a:p>
          <a:p>
            <a:pPr algn="just"/>
            <a:r>
              <a:rPr lang="es-MX" sz="4000" dirty="0"/>
              <a:t>Criterios de entrada: </a:t>
            </a:r>
            <a:r>
              <a:rPr lang="es-MX" sz="4000" b="0" dirty="0"/>
              <a:t>Informe de ejecución de casos de prueba, informe de defectos;</a:t>
            </a:r>
          </a:p>
          <a:p>
            <a:pPr algn="just"/>
            <a:endParaRPr lang="es-MX" sz="4000" b="0" dirty="0"/>
          </a:p>
          <a:p>
            <a:pPr algn="just"/>
            <a:r>
              <a:rPr lang="es-MX" sz="4000" dirty="0"/>
              <a:t>Criterios de salida: </a:t>
            </a:r>
            <a:r>
              <a:rPr lang="es-MX" sz="4000" b="0" dirty="0"/>
              <a:t>Informe de cierre preparado.</a:t>
            </a:r>
          </a:p>
        </p:txBody>
      </p:sp>
    </p:spTree>
    <p:extLst>
      <p:ext uri="{BB962C8B-B14F-4D97-AF65-F5344CB8AC3E}">
        <p14:creationId xmlns:p14="http://schemas.microsoft.com/office/powerpoint/2010/main" val="324425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cierre</a:t>
            </a:r>
          </a:p>
          <a:p>
            <a:pPr algn="just"/>
            <a:endParaRPr lang="es-MX" sz="4000" b="0" dirty="0"/>
          </a:p>
          <a:p>
            <a:pPr algn="just"/>
            <a:r>
              <a:rPr lang="es-MX" sz="4000" b="0" dirty="0"/>
              <a:t>Cuando todo está hecho, el equipo organiza una reunión en la que se subrayan los momentos clave, se discuten las nuevas formas posibles de evitar fallos similares en el futuro y se preparan métricas para el proyecto (por ejemplo, tiempo total invertido, costes, calidad, cobertura de las pruebas, etc.).</a:t>
            </a:r>
          </a:p>
          <a:p>
            <a:pPr algn="just"/>
            <a:endParaRPr lang="es-MX" sz="4000" b="0" dirty="0"/>
          </a:p>
          <a:p>
            <a:pPr algn="just"/>
            <a:r>
              <a:rPr lang="es-MX" sz="4000" b="0" dirty="0"/>
              <a:t>Toda la información útil se registra y documenta, de modo que, si en el futuro se produjera un error parecido, el probador podría solucionarlo rápidamente.</a:t>
            </a:r>
          </a:p>
          <a:p>
            <a:pPr algn="just"/>
            <a:endParaRPr lang="es-MX" sz="4000" b="0" dirty="0"/>
          </a:p>
          <a:p>
            <a:pPr algn="just"/>
            <a:r>
              <a:rPr lang="es-MX" sz="4000" dirty="0"/>
              <a:t>Criterios de entrada: </a:t>
            </a:r>
            <a:r>
              <a:rPr lang="es-MX" sz="4000" b="0" dirty="0"/>
              <a:t>Informe de cierre preparado;</a:t>
            </a:r>
          </a:p>
          <a:p>
            <a:pPr algn="just"/>
            <a:endParaRPr lang="es-MX" sz="4000" b="0" dirty="0"/>
          </a:p>
          <a:p>
            <a:pPr algn="just"/>
            <a:r>
              <a:rPr lang="es-MX" sz="4000" dirty="0"/>
              <a:t>Criterios de salida: </a:t>
            </a:r>
            <a:r>
              <a:rPr lang="es-MX" sz="4000" b="0" dirty="0"/>
              <a:t>Informe de cierre de pruebas, métrica de pruebas.</a:t>
            </a:r>
          </a:p>
        </p:txBody>
      </p:sp>
    </p:spTree>
    <p:extLst>
      <p:ext uri="{BB962C8B-B14F-4D97-AF65-F5344CB8AC3E}">
        <p14:creationId xmlns:p14="http://schemas.microsoft.com/office/powerpoint/2010/main" val="391115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032250" y="7559675"/>
            <a:ext cx="10972800" cy="2031325"/>
          </a:xfrm>
        </p:spPr>
        <p:txBody>
          <a:bodyPr/>
          <a:lstStyle/>
          <a:p>
            <a:pPr algn="l"/>
            <a:r>
              <a:rPr lang="es-ES" sz="6600" dirty="0"/>
              <a:t>EJECUCIÓN DE PRUEBAS</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02</a:t>
            </a:r>
          </a:p>
        </p:txBody>
      </p:sp>
    </p:spTree>
    <p:extLst>
      <p:ext uri="{BB962C8B-B14F-4D97-AF65-F5344CB8AC3E}">
        <p14:creationId xmlns:p14="http://schemas.microsoft.com/office/powerpoint/2010/main" val="311757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7262" y="7026177"/>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ERROR DEFECTO Y FALLO</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18650" y="626417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17262" y="9194781"/>
            <a:ext cx="5540188" cy="138499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MX" sz="3000" dirty="0"/>
              <a:t>CICLO DE VIDA DE LAS PRUEBAS DE SOFTWARE (STLC)</a:t>
            </a:r>
            <a:endParaRPr lang="es-CL" sz="3000" dirty="0"/>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17262" y="8432781"/>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685179"/>
            <a:ext cx="6454588" cy="492443"/>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ES" sz="3200" dirty="0"/>
              <a:t>EJECUCIÓN DE PRUEBAS</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Ejecución de pruebas, recopilación de evidencias y documentación de defectos son actividades clave en el proceso de pruebas de software. </a:t>
            </a:r>
          </a:p>
          <a:p>
            <a:pPr algn="just"/>
            <a:endParaRPr lang="es-MX" sz="4000" b="0" dirty="0"/>
          </a:p>
          <a:p>
            <a:pPr algn="just"/>
            <a:r>
              <a:rPr lang="es-MX" sz="4000" b="0" dirty="0"/>
              <a:t>A continuación, se presenta una definición detallada de cada una de ellas:</a:t>
            </a:r>
          </a:p>
        </p:txBody>
      </p:sp>
      <p:pic>
        <p:nvPicPr>
          <p:cNvPr id="7" name="Imagen 6">
            <a:extLst>
              <a:ext uri="{FF2B5EF4-FFF2-40B4-BE49-F238E27FC236}">
                <a16:creationId xmlns:a16="http://schemas.microsoft.com/office/drawing/2014/main" id="{AB659401-130F-D1AF-FEAB-CD7724727452}"/>
              </a:ext>
            </a:extLst>
          </p:cNvPr>
          <p:cNvPicPr>
            <a:picLocks noChangeAspect="1"/>
          </p:cNvPicPr>
          <p:nvPr/>
        </p:nvPicPr>
        <p:blipFill>
          <a:blip r:embed="rId2"/>
          <a:stretch>
            <a:fillRect/>
          </a:stretch>
        </p:blipFill>
        <p:spPr>
          <a:xfrm>
            <a:off x="5365750" y="5045075"/>
            <a:ext cx="8686800" cy="5201677"/>
          </a:xfrm>
          <a:prstGeom prst="rect">
            <a:avLst/>
          </a:prstGeom>
        </p:spPr>
      </p:pic>
    </p:spTree>
    <p:extLst>
      <p:ext uri="{BB962C8B-B14F-4D97-AF65-F5344CB8AC3E}">
        <p14:creationId xmlns:p14="http://schemas.microsoft.com/office/powerpoint/2010/main" val="3111116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6771084"/>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Ejecución de pruebas:</a:t>
            </a:r>
          </a:p>
          <a:p>
            <a:pPr algn="just"/>
            <a:endParaRPr lang="es-MX" sz="4000" b="0" dirty="0"/>
          </a:p>
          <a:p>
            <a:pPr algn="just"/>
            <a:r>
              <a:rPr lang="es-MX" sz="4000" b="0" dirty="0"/>
              <a:t>La ejecución de pruebas es el proceso de ejecutar los casos de prueba diseñados para evaluar el comportamiento y la calidad del software. </a:t>
            </a:r>
          </a:p>
          <a:p>
            <a:pPr algn="just"/>
            <a:endParaRPr lang="es-MX" sz="4000" b="0" dirty="0"/>
          </a:p>
          <a:p>
            <a:pPr algn="just"/>
            <a:r>
              <a:rPr lang="es-MX" sz="4000" b="0" dirty="0"/>
              <a:t>Implica seguir un plan de pruebas predefinido, ejecutando los casos de prueba y </a:t>
            </a:r>
            <a:r>
              <a:rPr lang="es-MX" sz="4000" dirty="0"/>
              <a:t>registrando los resultados. </a:t>
            </a:r>
          </a:p>
          <a:p>
            <a:pPr algn="just"/>
            <a:endParaRPr lang="es-MX" sz="4000" b="0" dirty="0"/>
          </a:p>
          <a:p>
            <a:pPr algn="just"/>
            <a:r>
              <a:rPr lang="es-MX" sz="4000" b="0" dirty="0"/>
              <a:t>Durante la ejecución de las pruebas, se verifican las funcionalidades, se evalúa el rendimiento, se comprueba la interoperabilidad y se analiza el cumplimiento de los requisitos establecidos.</a:t>
            </a:r>
          </a:p>
        </p:txBody>
      </p:sp>
    </p:spTree>
    <p:extLst>
      <p:ext uri="{BB962C8B-B14F-4D97-AF65-F5344CB8AC3E}">
        <p14:creationId xmlns:p14="http://schemas.microsoft.com/office/powerpoint/2010/main" val="251644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Ejecución de pruebas:</a:t>
            </a:r>
          </a:p>
          <a:p>
            <a:pPr algn="just"/>
            <a:endParaRPr lang="es-MX" sz="4000" b="0" dirty="0"/>
          </a:p>
          <a:p>
            <a:pPr algn="just"/>
            <a:r>
              <a:rPr lang="es-MX" sz="4000" b="0" dirty="0"/>
              <a:t>El objetivo principal de la ejecución de pruebas es identificar defectos o problemas en el software y garantizar que funcione correctamente antes de su lanzamiento o implementación.</a:t>
            </a:r>
          </a:p>
        </p:txBody>
      </p:sp>
      <p:pic>
        <p:nvPicPr>
          <p:cNvPr id="6" name="Imagen 5">
            <a:extLst>
              <a:ext uri="{FF2B5EF4-FFF2-40B4-BE49-F238E27FC236}">
                <a16:creationId xmlns:a16="http://schemas.microsoft.com/office/drawing/2014/main" id="{ADCE109C-F51C-D053-EF11-949C110421E9}"/>
              </a:ext>
            </a:extLst>
          </p:cNvPr>
          <p:cNvPicPr>
            <a:picLocks noChangeAspect="1"/>
          </p:cNvPicPr>
          <p:nvPr/>
        </p:nvPicPr>
        <p:blipFill>
          <a:blip r:embed="rId2"/>
          <a:stretch>
            <a:fillRect/>
          </a:stretch>
        </p:blipFill>
        <p:spPr>
          <a:xfrm>
            <a:off x="4475162" y="6467244"/>
            <a:ext cx="11153775" cy="3811776"/>
          </a:xfrm>
          <a:prstGeom prst="rect">
            <a:avLst/>
          </a:prstGeom>
        </p:spPr>
      </p:pic>
    </p:spTree>
    <p:extLst>
      <p:ext uri="{BB962C8B-B14F-4D97-AF65-F5344CB8AC3E}">
        <p14:creationId xmlns:p14="http://schemas.microsoft.com/office/powerpoint/2010/main" val="4122538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Recopilación de evidencias:</a:t>
            </a:r>
          </a:p>
          <a:p>
            <a:pPr algn="just"/>
            <a:endParaRPr lang="es-MX" sz="4000" b="0" dirty="0"/>
          </a:p>
          <a:p>
            <a:pPr algn="just"/>
            <a:r>
              <a:rPr lang="es-MX" sz="4000" b="0" dirty="0"/>
              <a:t>La recopilación de evidencias implica capturar y documentar los resultados y datos relevantes durante la ejecución de las pruebas. </a:t>
            </a:r>
          </a:p>
        </p:txBody>
      </p:sp>
      <p:sp>
        <p:nvSpPr>
          <p:cNvPr id="8" name="Título 1">
            <a:extLst>
              <a:ext uri="{FF2B5EF4-FFF2-40B4-BE49-F238E27FC236}">
                <a16:creationId xmlns:a16="http://schemas.microsoft.com/office/drawing/2014/main" id="{A033B704-FD62-512C-C9E5-B8BBFB2E48C1}"/>
              </a:ext>
            </a:extLst>
          </p:cNvPr>
          <p:cNvSpPr txBox="1">
            <a:spLocks/>
          </p:cNvSpPr>
          <p:nvPr/>
        </p:nvSpPr>
        <p:spPr>
          <a:xfrm>
            <a:off x="8375650" y="5426075"/>
            <a:ext cx="10058400"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Esto puede incluir capturas de pantalla, registros de eventos, mensajes de error, informes de resultados, registros o trazas de logs, entre otros. </a:t>
            </a:r>
          </a:p>
          <a:p>
            <a:pPr algn="just"/>
            <a:endParaRPr lang="es-MX" sz="4000" b="0" dirty="0"/>
          </a:p>
          <a:p>
            <a:pPr algn="just"/>
            <a:r>
              <a:rPr lang="es-MX" sz="4000" b="0" dirty="0"/>
              <a:t>Es de vital importancia, documentar en el orden de ejecución del plan de pruebas </a:t>
            </a:r>
          </a:p>
        </p:txBody>
      </p:sp>
      <p:pic>
        <p:nvPicPr>
          <p:cNvPr id="10" name="Imagen 9">
            <a:extLst>
              <a:ext uri="{FF2B5EF4-FFF2-40B4-BE49-F238E27FC236}">
                <a16:creationId xmlns:a16="http://schemas.microsoft.com/office/drawing/2014/main" id="{A1496EF5-3D61-2701-DE1F-EC90C7283E91}"/>
              </a:ext>
            </a:extLst>
          </p:cNvPr>
          <p:cNvPicPr>
            <a:picLocks noChangeAspect="1"/>
          </p:cNvPicPr>
          <p:nvPr/>
        </p:nvPicPr>
        <p:blipFill>
          <a:blip r:embed="rId2"/>
          <a:stretch>
            <a:fillRect/>
          </a:stretch>
        </p:blipFill>
        <p:spPr>
          <a:xfrm>
            <a:off x="951396" y="5154716"/>
            <a:ext cx="6934200" cy="4543097"/>
          </a:xfrm>
          <a:prstGeom prst="rect">
            <a:avLst/>
          </a:prstGeom>
        </p:spPr>
      </p:pic>
    </p:spTree>
    <p:extLst>
      <p:ext uri="{BB962C8B-B14F-4D97-AF65-F5344CB8AC3E}">
        <p14:creationId xmlns:p14="http://schemas.microsoft.com/office/powerpoint/2010/main" val="226233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Recopilación de evidencias:</a:t>
            </a:r>
          </a:p>
          <a:p>
            <a:pPr algn="just"/>
            <a:endParaRPr lang="es-MX" sz="4000" b="0" dirty="0"/>
          </a:p>
          <a:p>
            <a:pPr algn="just"/>
            <a:r>
              <a:rPr lang="es-MX" sz="4000" b="0" dirty="0"/>
              <a:t>La recopilación de evidencias es fundamental para respaldar los hallazgos, facilitar el análisis de problemas y proporcionar información detallada a los equipos de desarrollo y gestión. </a:t>
            </a:r>
          </a:p>
        </p:txBody>
      </p:sp>
      <p:pic>
        <p:nvPicPr>
          <p:cNvPr id="4" name="Imagen 3">
            <a:extLst>
              <a:ext uri="{FF2B5EF4-FFF2-40B4-BE49-F238E27FC236}">
                <a16:creationId xmlns:a16="http://schemas.microsoft.com/office/drawing/2014/main" id="{864AE22A-7168-2F2B-C830-CDBCFD80E035}"/>
              </a:ext>
            </a:extLst>
          </p:cNvPr>
          <p:cNvPicPr>
            <a:picLocks noChangeAspect="1"/>
          </p:cNvPicPr>
          <p:nvPr/>
        </p:nvPicPr>
        <p:blipFill>
          <a:blip r:embed="rId2"/>
          <a:stretch>
            <a:fillRect/>
          </a:stretch>
        </p:blipFill>
        <p:spPr>
          <a:xfrm>
            <a:off x="1670050" y="5654675"/>
            <a:ext cx="5115063" cy="5091600"/>
          </a:xfrm>
          <a:prstGeom prst="rect">
            <a:avLst/>
          </a:prstGeom>
        </p:spPr>
      </p:pic>
      <p:sp>
        <p:nvSpPr>
          <p:cNvPr id="5" name="Título 1">
            <a:extLst>
              <a:ext uri="{FF2B5EF4-FFF2-40B4-BE49-F238E27FC236}">
                <a16:creationId xmlns:a16="http://schemas.microsoft.com/office/drawing/2014/main" id="{7257D852-2FAF-B475-C962-7BCAC1934C75}"/>
              </a:ext>
            </a:extLst>
          </p:cNvPr>
          <p:cNvSpPr txBox="1">
            <a:spLocks/>
          </p:cNvSpPr>
          <p:nvPr/>
        </p:nvSpPr>
        <p:spPr>
          <a:xfrm>
            <a:off x="7461250" y="5738262"/>
            <a:ext cx="10591800"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Estas evidencias sirven como base para documentar y comunicar los resultados de las pruebas y respaldar la toma de decisiones posteriores.</a:t>
            </a:r>
          </a:p>
          <a:p>
            <a:pPr algn="just"/>
            <a:endParaRPr lang="es-MX" sz="4000" b="0" dirty="0"/>
          </a:p>
          <a:p>
            <a:pPr algn="just"/>
            <a:r>
              <a:rPr lang="es-MX" sz="4000" b="0" dirty="0"/>
              <a:t>Existen planillas y formatos ad-hoc para estos fines. </a:t>
            </a:r>
          </a:p>
        </p:txBody>
      </p:sp>
    </p:spTree>
    <p:extLst>
      <p:ext uri="{BB962C8B-B14F-4D97-AF65-F5344CB8AC3E}">
        <p14:creationId xmlns:p14="http://schemas.microsoft.com/office/powerpoint/2010/main" val="3390756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Recopilación de evidencias:</a:t>
            </a:r>
          </a:p>
          <a:p>
            <a:pPr algn="just"/>
            <a:endParaRPr lang="es-MX" sz="4000" b="0" dirty="0"/>
          </a:p>
          <a:p>
            <a:pPr algn="just"/>
            <a:r>
              <a:rPr lang="es-MX" sz="4000" b="0" dirty="0"/>
              <a:t>La recopilación de evidencias es fundamental para respaldar los hallazgos, facilitar el análisis de problemas y proporcionar información detallada a los equipos de desarrollo y gestión. </a:t>
            </a:r>
          </a:p>
        </p:txBody>
      </p:sp>
      <p:sp>
        <p:nvSpPr>
          <p:cNvPr id="5" name="Título 1">
            <a:extLst>
              <a:ext uri="{FF2B5EF4-FFF2-40B4-BE49-F238E27FC236}">
                <a16:creationId xmlns:a16="http://schemas.microsoft.com/office/drawing/2014/main" id="{7257D852-2FAF-B475-C962-7BCAC1934C75}"/>
              </a:ext>
            </a:extLst>
          </p:cNvPr>
          <p:cNvSpPr txBox="1">
            <a:spLocks/>
          </p:cNvSpPr>
          <p:nvPr/>
        </p:nvSpPr>
        <p:spPr>
          <a:xfrm>
            <a:off x="7461250" y="5738262"/>
            <a:ext cx="10591800"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Estas evidencias sirven como base para documentar y comunicar los resultados de las pruebas y respaldar la toma de decisiones posteriores.</a:t>
            </a:r>
          </a:p>
          <a:p>
            <a:pPr algn="just"/>
            <a:endParaRPr lang="es-MX" sz="4000" b="0" dirty="0"/>
          </a:p>
          <a:p>
            <a:pPr algn="just"/>
            <a:r>
              <a:rPr lang="es-MX" sz="4000" b="0" dirty="0"/>
              <a:t>Existen planillas y formatos ad-hoc para estos fines. </a:t>
            </a:r>
          </a:p>
        </p:txBody>
      </p:sp>
    </p:spTree>
    <p:extLst>
      <p:ext uri="{BB962C8B-B14F-4D97-AF65-F5344CB8AC3E}">
        <p14:creationId xmlns:p14="http://schemas.microsoft.com/office/powerpoint/2010/main" val="2562069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Documentación de defectos:</a:t>
            </a:r>
          </a:p>
          <a:p>
            <a:pPr algn="just"/>
            <a:endParaRPr lang="es-MX" sz="4000" dirty="0"/>
          </a:p>
          <a:p>
            <a:pPr algn="just"/>
            <a:r>
              <a:rPr lang="es-MX" sz="4000" b="0" dirty="0"/>
              <a:t>La documentación de defectos implica registrar y describir de manera precisa y detallada los problemas o defectos encontrados durante la ejecución de las pruebas.</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46150" y="5654675"/>
            <a:ext cx="9334500"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Esto incluye identificar y describir claramente cada defecto, proporcionar información sobre cómo reproducirlo, indicar su gravedad o impacto en el software. </a:t>
            </a:r>
          </a:p>
        </p:txBody>
      </p:sp>
      <p:pic>
        <p:nvPicPr>
          <p:cNvPr id="7" name="Imagen 6">
            <a:extLst>
              <a:ext uri="{FF2B5EF4-FFF2-40B4-BE49-F238E27FC236}">
                <a16:creationId xmlns:a16="http://schemas.microsoft.com/office/drawing/2014/main" id="{086640B7-794E-2772-D475-4AC618D68CFE}"/>
              </a:ext>
            </a:extLst>
          </p:cNvPr>
          <p:cNvPicPr>
            <a:picLocks noChangeAspect="1"/>
          </p:cNvPicPr>
          <p:nvPr/>
        </p:nvPicPr>
        <p:blipFill>
          <a:blip r:embed="rId2"/>
          <a:stretch>
            <a:fillRect/>
          </a:stretch>
        </p:blipFill>
        <p:spPr>
          <a:xfrm>
            <a:off x="11347451" y="4760300"/>
            <a:ext cx="7772400" cy="5335025"/>
          </a:xfrm>
          <a:prstGeom prst="rect">
            <a:avLst/>
          </a:prstGeom>
        </p:spPr>
      </p:pic>
    </p:spTree>
    <p:extLst>
      <p:ext uri="{BB962C8B-B14F-4D97-AF65-F5344CB8AC3E}">
        <p14:creationId xmlns:p14="http://schemas.microsoft.com/office/powerpoint/2010/main" val="104098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Documentación de defectos:</a:t>
            </a:r>
          </a:p>
          <a:p>
            <a:pPr algn="just"/>
            <a:endParaRPr lang="es-MX" sz="4000" dirty="0"/>
          </a:p>
          <a:p>
            <a:pPr algn="just"/>
            <a:r>
              <a:rPr lang="es-MX" sz="4000" b="0" dirty="0"/>
              <a:t>La documentación de defectos es esencial para comunicar los problemas encontrados a los equipos de desarrollo y permitir su corrección. </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46150" y="5314156"/>
            <a:ext cx="87630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Además, ayuda a llevar un registro de los problemas identificados, su estado de resolución y su impacto en el producto final.</a:t>
            </a:r>
          </a:p>
        </p:txBody>
      </p:sp>
      <p:pic>
        <p:nvPicPr>
          <p:cNvPr id="6" name="Imagen 5">
            <a:extLst>
              <a:ext uri="{FF2B5EF4-FFF2-40B4-BE49-F238E27FC236}">
                <a16:creationId xmlns:a16="http://schemas.microsoft.com/office/drawing/2014/main" id="{6538454C-1EA8-3621-A67B-577B028C42BD}"/>
              </a:ext>
            </a:extLst>
          </p:cNvPr>
          <p:cNvPicPr>
            <a:picLocks noChangeAspect="1"/>
          </p:cNvPicPr>
          <p:nvPr/>
        </p:nvPicPr>
        <p:blipFill>
          <a:blip r:embed="rId2"/>
          <a:stretch>
            <a:fillRect/>
          </a:stretch>
        </p:blipFill>
        <p:spPr>
          <a:xfrm>
            <a:off x="10052050" y="5121275"/>
            <a:ext cx="8747055" cy="4644334"/>
          </a:xfrm>
          <a:prstGeom prst="rect">
            <a:avLst/>
          </a:prstGeom>
        </p:spPr>
      </p:pic>
    </p:spTree>
    <p:extLst>
      <p:ext uri="{BB962C8B-B14F-4D97-AF65-F5344CB8AC3E}">
        <p14:creationId xmlns:p14="http://schemas.microsoft.com/office/powerpoint/2010/main" val="2804539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Documentación de defectos:</a:t>
            </a:r>
          </a:p>
          <a:p>
            <a:pPr algn="just"/>
            <a:endParaRPr lang="es-MX" sz="4000" dirty="0"/>
          </a:p>
          <a:p>
            <a:pPr algn="just"/>
            <a:r>
              <a:rPr lang="es-MX" sz="4000" b="0" dirty="0"/>
              <a:t>Para la realización de un informe de defecto es interesante recopilar los siguientes datos de cada defecto:</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46150" y="5314156"/>
            <a:ext cx="17487900" cy="492442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571500" indent="-571500" algn="just">
              <a:buFont typeface="Arial" panose="020B0604020202020204" pitchFamily="34" charset="0"/>
              <a:buChar char="•"/>
            </a:pPr>
            <a:r>
              <a:rPr lang="es-MX" sz="4000" b="0" dirty="0"/>
              <a:t>Identificador único</a:t>
            </a:r>
          </a:p>
          <a:p>
            <a:pPr marL="571500" indent="-571500" algn="just">
              <a:buFont typeface="Arial" panose="020B0604020202020204" pitchFamily="34" charset="0"/>
              <a:buChar char="•"/>
            </a:pPr>
            <a:r>
              <a:rPr lang="es-MX" sz="4000" b="0" dirty="0"/>
              <a:t>Título del defecto</a:t>
            </a:r>
          </a:p>
          <a:p>
            <a:pPr marL="571500" indent="-571500" algn="just">
              <a:buFont typeface="Arial" panose="020B0604020202020204" pitchFamily="34" charset="0"/>
              <a:buChar char="•"/>
            </a:pPr>
            <a:r>
              <a:rPr lang="es-MX" sz="4000" b="0" dirty="0"/>
              <a:t>Fecha de detección del defecto</a:t>
            </a:r>
          </a:p>
          <a:p>
            <a:pPr marL="571500" indent="-571500" algn="just">
              <a:buFont typeface="Arial" panose="020B0604020202020204" pitchFamily="34" charset="0"/>
              <a:buChar char="•"/>
            </a:pPr>
            <a:r>
              <a:rPr lang="es-MX" sz="4000" b="0" dirty="0"/>
              <a:t>Entorno o ambiente dónde se produce</a:t>
            </a:r>
          </a:p>
          <a:p>
            <a:pPr marL="571500" indent="-571500" algn="just">
              <a:buFont typeface="Arial" panose="020B0604020202020204" pitchFamily="34" charset="0"/>
              <a:buChar char="•"/>
            </a:pPr>
            <a:r>
              <a:rPr lang="es-MX" sz="4000" b="0" dirty="0"/>
              <a:t>Caso de prueba donde se localizó</a:t>
            </a:r>
          </a:p>
          <a:p>
            <a:pPr marL="571500" indent="-571500" algn="just">
              <a:buFont typeface="Arial" panose="020B0604020202020204" pitchFamily="34" charset="0"/>
              <a:buChar char="•"/>
            </a:pPr>
            <a:r>
              <a:rPr lang="es-MX" sz="4000" b="0" dirty="0"/>
              <a:t>Fase del ciclo de vida del proyecto</a:t>
            </a:r>
          </a:p>
          <a:p>
            <a:pPr marL="571500" indent="-571500" algn="just">
              <a:buFont typeface="Arial" panose="020B0604020202020204" pitchFamily="34" charset="0"/>
              <a:buChar char="•"/>
            </a:pPr>
            <a:r>
              <a:rPr lang="es-MX" sz="4000" b="0" dirty="0"/>
              <a:t>Descripción completa indicando datos, pasos seguidos, condiciones, etc.</a:t>
            </a:r>
          </a:p>
          <a:p>
            <a:pPr marL="571500" indent="-571500" algn="just">
              <a:buFont typeface="Arial" panose="020B0604020202020204" pitchFamily="34" charset="0"/>
              <a:buChar char="•"/>
            </a:pPr>
            <a:r>
              <a:rPr lang="es-MX" sz="4000" b="0" dirty="0"/>
              <a:t>Capturas de pantallas, grabaciones.</a:t>
            </a:r>
          </a:p>
        </p:txBody>
      </p:sp>
    </p:spTree>
    <p:extLst>
      <p:ext uri="{BB962C8B-B14F-4D97-AF65-F5344CB8AC3E}">
        <p14:creationId xmlns:p14="http://schemas.microsoft.com/office/powerpoint/2010/main" val="81249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Documentación de defectos:</a:t>
            </a:r>
          </a:p>
          <a:p>
            <a:pPr algn="just"/>
            <a:endParaRPr lang="es-MX" sz="4000" dirty="0"/>
          </a:p>
          <a:p>
            <a:pPr algn="just"/>
            <a:r>
              <a:rPr lang="es-MX" sz="4000" b="0" dirty="0"/>
              <a:t>Para la realización de un informe de defecto es interesante recopilar los siguientes datos de cada defecto:</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46150" y="5314156"/>
            <a:ext cx="17487900" cy="492442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571500" indent="-571500" algn="just">
              <a:buFont typeface="Arial" panose="020B0604020202020204" pitchFamily="34" charset="0"/>
              <a:buChar char="•"/>
            </a:pPr>
            <a:r>
              <a:rPr lang="es-MX" sz="4000" b="0" dirty="0"/>
              <a:t>Resultado esperado</a:t>
            </a:r>
          </a:p>
          <a:p>
            <a:pPr marL="571500" indent="-571500" algn="just">
              <a:buFont typeface="Arial" panose="020B0604020202020204" pitchFamily="34" charset="0"/>
              <a:buChar char="•"/>
            </a:pPr>
            <a:r>
              <a:rPr lang="es-MX" sz="4000" b="0" dirty="0"/>
              <a:t>El Resultado obtenido.</a:t>
            </a:r>
          </a:p>
          <a:p>
            <a:pPr marL="571500" indent="-571500" algn="just">
              <a:buFont typeface="Arial" panose="020B0604020202020204" pitchFamily="34" charset="0"/>
              <a:buChar char="•"/>
            </a:pPr>
            <a:r>
              <a:rPr lang="es-MX" sz="4000" b="0" dirty="0"/>
              <a:t>Grado de impacto sobre el sistema (leve, mediano, grave)</a:t>
            </a:r>
          </a:p>
          <a:p>
            <a:pPr marL="571500" indent="-571500" algn="just">
              <a:buFont typeface="Arial" panose="020B0604020202020204" pitchFamily="34" charset="0"/>
              <a:buChar char="•"/>
            </a:pPr>
            <a:r>
              <a:rPr lang="es-MX" sz="4000" b="0" dirty="0"/>
              <a:t>Estado en el que se encuentra el defecto. (abierto, cerrado, solucionado, para </a:t>
            </a:r>
            <a:r>
              <a:rPr lang="es-MX" sz="4000" b="0" dirty="0" err="1"/>
              <a:t>re-test</a:t>
            </a:r>
            <a:r>
              <a:rPr lang="es-MX" sz="4000" b="0" dirty="0"/>
              <a:t>, rechazado)</a:t>
            </a:r>
          </a:p>
          <a:p>
            <a:pPr marL="571500" indent="-571500" algn="just">
              <a:buFont typeface="Arial" panose="020B0604020202020204" pitchFamily="34" charset="0"/>
              <a:buChar char="•"/>
            </a:pPr>
            <a:r>
              <a:rPr lang="es-MX" sz="4000" b="0" dirty="0"/>
              <a:t>Historial de cambios</a:t>
            </a:r>
          </a:p>
          <a:p>
            <a:pPr marL="571500" indent="-571500" algn="just">
              <a:buFont typeface="Arial" panose="020B0604020202020204" pitchFamily="34" charset="0"/>
              <a:buChar char="•"/>
            </a:pPr>
            <a:r>
              <a:rPr lang="es-MX" sz="4000" b="0" dirty="0"/>
              <a:t>Impactos en otros componentes o sistemas</a:t>
            </a:r>
          </a:p>
          <a:p>
            <a:pPr marL="571500" indent="-571500" algn="just">
              <a:buFont typeface="Arial" panose="020B0604020202020204" pitchFamily="34" charset="0"/>
              <a:buChar char="•"/>
            </a:pPr>
            <a:r>
              <a:rPr lang="es-MX" sz="4000" b="0" dirty="0"/>
              <a:t>Observaciones</a:t>
            </a:r>
          </a:p>
        </p:txBody>
      </p:sp>
    </p:spTree>
    <p:extLst>
      <p:ext uri="{BB962C8B-B14F-4D97-AF65-F5344CB8AC3E}">
        <p14:creationId xmlns:p14="http://schemas.microsoft.com/office/powerpoint/2010/main" val="2817398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7ACE31-74A9-95B3-1599-372FB822D0E6}"/>
              </a:ext>
            </a:extLst>
          </p:cNvPr>
          <p:cNvSpPr txBox="1">
            <a:spLocks/>
          </p:cNvSpPr>
          <p:nvPr/>
        </p:nvSpPr>
        <p:spPr>
          <a:xfrm>
            <a:off x="3498850" y="6188075"/>
            <a:ext cx="6248400" cy="221599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7200" dirty="0">
                <a:solidFill>
                  <a:schemeClr val="bg1"/>
                </a:solidFill>
              </a:rPr>
              <a:t>Refrescando conocimiento</a:t>
            </a:r>
          </a:p>
        </p:txBody>
      </p:sp>
    </p:spTree>
    <p:extLst>
      <p:ext uri="{BB962C8B-B14F-4D97-AF65-F5344CB8AC3E}">
        <p14:creationId xmlns:p14="http://schemas.microsoft.com/office/powerpoint/2010/main" val="219077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553997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Documentación de defectos:</a:t>
            </a:r>
          </a:p>
          <a:p>
            <a:pPr algn="just"/>
            <a:endParaRPr lang="es-MX" sz="4000" dirty="0"/>
          </a:p>
          <a:p>
            <a:pPr algn="just"/>
            <a:r>
              <a:rPr lang="es-MX" sz="4000" b="0" dirty="0"/>
              <a:t>Quizás es mucha la cantidad de datos a definir, pero si se  utiliza herramientas, muchos de estos campos se generarán de forma automática, y se ahorra tiempo sin escatimar en información. </a:t>
            </a:r>
          </a:p>
          <a:p>
            <a:pPr algn="just"/>
            <a:endParaRPr lang="es-MX" sz="4000" b="0" dirty="0"/>
          </a:p>
          <a:p>
            <a:pPr algn="just"/>
            <a:r>
              <a:rPr lang="es-MX" sz="4000" b="0" dirty="0"/>
              <a:t>En todo caso, aunque se registren de forma manual es menor el tiempo dedicado al registro inicial, que el necesario para recabar la información a posteriori.</a:t>
            </a:r>
          </a:p>
        </p:txBody>
      </p:sp>
    </p:spTree>
    <p:extLst>
      <p:ext uri="{BB962C8B-B14F-4D97-AF65-F5344CB8AC3E}">
        <p14:creationId xmlns:p14="http://schemas.microsoft.com/office/powerpoint/2010/main" val="935784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615553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Registrar la solución antes de pasarlo a "resuelto“</a:t>
            </a:r>
          </a:p>
          <a:p>
            <a:pPr algn="just"/>
            <a:endParaRPr lang="es-MX" sz="4000" b="0" dirty="0"/>
          </a:p>
          <a:p>
            <a:pPr algn="just"/>
            <a:r>
              <a:rPr lang="es-MX" sz="4000" b="0" dirty="0"/>
              <a:t>No basta con registrar todos los datos del defecto en sí, también es importante llevar a cabo un registro de la solución realizada. </a:t>
            </a:r>
          </a:p>
          <a:p>
            <a:pPr algn="just"/>
            <a:endParaRPr lang="es-MX" sz="4000" b="0" dirty="0"/>
          </a:p>
          <a:p>
            <a:pPr algn="just"/>
            <a:r>
              <a:rPr lang="es-MX" sz="4000" b="0" dirty="0"/>
              <a:t>Hay desarrolladores que indican “ya está resuelto”. Es importante saber qué ocurrió y qué solución se ha aplicado. </a:t>
            </a:r>
          </a:p>
          <a:p>
            <a:pPr algn="just"/>
            <a:endParaRPr lang="es-MX" sz="4000" b="0" dirty="0"/>
          </a:p>
          <a:p>
            <a:pPr algn="just"/>
            <a:r>
              <a:rPr lang="es-MX" sz="4000" b="0" dirty="0"/>
              <a:t>De esta forma tendremos una base de datos donde consultar las distintas soluciones aplicadas a los defectos registrados. </a:t>
            </a:r>
          </a:p>
        </p:txBody>
      </p:sp>
    </p:spTree>
    <p:extLst>
      <p:ext uri="{BB962C8B-B14F-4D97-AF65-F5344CB8AC3E}">
        <p14:creationId xmlns:p14="http://schemas.microsoft.com/office/powerpoint/2010/main" val="1095738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615553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Para archivar la solución se deben tener en cuenta los siguientes valores:</a:t>
            </a:r>
          </a:p>
          <a:p>
            <a:pPr algn="just"/>
            <a:endParaRPr lang="es-MX" sz="4000" b="0" dirty="0"/>
          </a:p>
          <a:p>
            <a:pPr marL="571500" indent="-571500" algn="just">
              <a:buFont typeface="Arial" panose="020B0604020202020204" pitchFamily="34" charset="0"/>
              <a:buChar char="•"/>
            </a:pPr>
            <a:r>
              <a:rPr lang="es-MX" sz="4000" b="0" dirty="0"/>
              <a:t>Causa del defecto</a:t>
            </a:r>
          </a:p>
          <a:p>
            <a:pPr marL="571500" indent="-571500" algn="just">
              <a:buFont typeface="Arial" panose="020B0604020202020204" pitchFamily="34" charset="0"/>
              <a:buChar char="•"/>
            </a:pPr>
            <a:r>
              <a:rPr lang="es-MX" sz="4000" b="0" dirty="0"/>
              <a:t>Breve descripción de la solución aplicada</a:t>
            </a:r>
          </a:p>
          <a:p>
            <a:pPr marL="571500" indent="-571500" algn="just">
              <a:buFont typeface="Arial" panose="020B0604020202020204" pitchFamily="34" charset="0"/>
              <a:buChar char="•"/>
            </a:pPr>
            <a:r>
              <a:rPr lang="es-MX" sz="4000" b="0" dirty="0"/>
              <a:t>Descripción ampliada</a:t>
            </a:r>
          </a:p>
          <a:p>
            <a:pPr marL="571500" indent="-571500" algn="just">
              <a:buFont typeface="Arial" panose="020B0604020202020204" pitchFamily="34" charset="0"/>
              <a:buChar char="•"/>
            </a:pPr>
            <a:r>
              <a:rPr lang="es-MX" sz="4000" b="0" dirty="0"/>
              <a:t>Sistema que ha generado el defecto</a:t>
            </a:r>
          </a:p>
          <a:p>
            <a:pPr marL="571500" indent="-571500" algn="just">
              <a:buFont typeface="Arial" panose="020B0604020202020204" pitchFamily="34" charset="0"/>
              <a:buChar char="•"/>
            </a:pPr>
            <a:r>
              <a:rPr lang="es-MX" sz="4000" b="0" dirty="0"/>
              <a:t>Origen del defecto</a:t>
            </a:r>
          </a:p>
          <a:p>
            <a:pPr marL="571500" indent="-571500" algn="just">
              <a:buFont typeface="Arial" panose="020B0604020202020204" pitchFamily="34" charset="0"/>
              <a:buChar char="•"/>
            </a:pPr>
            <a:r>
              <a:rPr lang="es-MX" sz="4000" b="0" dirty="0"/>
              <a:t>Pasos seguidos para su resolución</a:t>
            </a:r>
          </a:p>
          <a:p>
            <a:pPr marL="571500" indent="-571500" algn="just">
              <a:buFont typeface="Arial" panose="020B0604020202020204" pitchFamily="34" charset="0"/>
              <a:buChar char="•"/>
            </a:pPr>
            <a:r>
              <a:rPr lang="es-MX" sz="4000" b="0" dirty="0"/>
              <a:t>Pasos para poder evidenciar que ya no ocurre el defecto</a:t>
            </a:r>
          </a:p>
        </p:txBody>
      </p:sp>
    </p:spTree>
    <p:extLst>
      <p:ext uri="{BB962C8B-B14F-4D97-AF65-F5344CB8AC3E}">
        <p14:creationId xmlns:p14="http://schemas.microsoft.com/office/powerpoint/2010/main" val="2945471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EJECUCIÓN DE PRUEBAS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Iteración con el equipo de desarrollo:</a:t>
            </a:r>
          </a:p>
          <a:p>
            <a:pPr algn="just"/>
            <a:endParaRPr lang="es-MX" sz="4000" dirty="0"/>
          </a:p>
          <a:p>
            <a:pPr algn="just"/>
            <a:r>
              <a:rPr lang="es-MX" sz="4000" b="0" dirty="0"/>
              <a:t>Posterior al ciclo de ejecución, se deben listar los defectos encontrados, este listado de defectos debe ser validado por el equipo de desarrollo para garantizar que realizamos correctamente la prueba, porque puede ser que estemos ejecutando el software con una variable desconocida hasta ese momento.</a:t>
            </a:r>
          </a:p>
          <a:p>
            <a:pPr algn="just"/>
            <a:endParaRPr lang="es-MX" sz="4000" b="0" dirty="0"/>
          </a:p>
          <a:p>
            <a:pPr algn="just"/>
            <a:r>
              <a:rPr lang="es-MX" sz="4000" b="0" dirty="0"/>
              <a:t>Después de ser validado se debe asignar una tipificación del defecto, es decir, si es leve, si es de gravedad menor o si es invalidante o bloqueante para continuar con las pruebas.</a:t>
            </a:r>
          </a:p>
          <a:p>
            <a:pPr algn="just"/>
            <a:endParaRPr lang="es-MX" sz="4000" b="0" dirty="0"/>
          </a:p>
        </p:txBody>
      </p:sp>
    </p:spTree>
    <p:extLst>
      <p:ext uri="{BB962C8B-B14F-4D97-AF65-F5344CB8AC3E}">
        <p14:creationId xmlns:p14="http://schemas.microsoft.com/office/powerpoint/2010/main" val="2875121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Flujo de defecto</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6"/>
            <a:ext cx="14325600" cy="184665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endParaRPr lang="es-MX" sz="4000" b="0" dirty="0"/>
          </a:p>
          <a:p>
            <a:pPr algn="just"/>
            <a:endParaRPr lang="es-MX" sz="4000" b="0" dirty="0"/>
          </a:p>
          <a:p>
            <a:pPr algn="just"/>
            <a:endParaRPr lang="es-MX" sz="4000" b="0" dirty="0"/>
          </a:p>
        </p:txBody>
      </p:sp>
      <p:pic>
        <p:nvPicPr>
          <p:cNvPr id="8" name="Imagen 7">
            <a:extLst>
              <a:ext uri="{FF2B5EF4-FFF2-40B4-BE49-F238E27FC236}">
                <a16:creationId xmlns:a16="http://schemas.microsoft.com/office/drawing/2014/main" id="{644074F9-8166-FA01-A9C5-8FA999E152E2}"/>
              </a:ext>
            </a:extLst>
          </p:cNvPr>
          <p:cNvPicPr>
            <a:picLocks noChangeAspect="1"/>
          </p:cNvPicPr>
          <p:nvPr/>
        </p:nvPicPr>
        <p:blipFill>
          <a:blip r:embed="rId2"/>
          <a:stretch>
            <a:fillRect/>
          </a:stretch>
        </p:blipFill>
        <p:spPr>
          <a:xfrm>
            <a:off x="2889250" y="1768475"/>
            <a:ext cx="13716000" cy="8529377"/>
          </a:xfrm>
          <a:prstGeom prst="rect">
            <a:avLst/>
          </a:prstGeom>
        </p:spPr>
      </p:pic>
    </p:spTree>
    <p:extLst>
      <p:ext uri="{BB962C8B-B14F-4D97-AF65-F5344CB8AC3E}">
        <p14:creationId xmlns:p14="http://schemas.microsoft.com/office/powerpoint/2010/main" val="405491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03</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ERROR DEFECTO Y FALLO</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ERROR DEFECTO Y FALLO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¿Cuál es la diferencia entre los tres?</a:t>
            </a:r>
          </a:p>
          <a:p>
            <a:pPr algn="just"/>
            <a:endParaRPr lang="es-MX" sz="4000" b="0" dirty="0"/>
          </a:p>
          <a:p>
            <a:pPr algn="just"/>
            <a:r>
              <a:rPr lang="es-MX" sz="4000" b="0" dirty="0"/>
              <a:t>Un error es lo mismo que una equivocación, que por lo general es cometida por una persona, ya sea en el código del software o en algún otro producto de trabajo.</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11195050" y="5003403"/>
            <a:ext cx="8225262"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Cuando se comete un error, este introduce un defecto. </a:t>
            </a:r>
          </a:p>
          <a:p>
            <a:pPr algn="just"/>
            <a:endParaRPr lang="es-MX" sz="4000" b="0" dirty="0"/>
          </a:p>
          <a:p>
            <a:pPr algn="just"/>
            <a:r>
              <a:rPr lang="es-MX" sz="4000" b="0" dirty="0"/>
              <a:t>Un defecto, es lo mismo que un problema o falta y también es conocido como bug por los desarrolladores.</a:t>
            </a:r>
          </a:p>
        </p:txBody>
      </p:sp>
      <p:pic>
        <p:nvPicPr>
          <p:cNvPr id="8" name="Imagen 7">
            <a:extLst>
              <a:ext uri="{FF2B5EF4-FFF2-40B4-BE49-F238E27FC236}">
                <a16:creationId xmlns:a16="http://schemas.microsoft.com/office/drawing/2014/main" id="{0A40D7D2-A82C-898F-903C-812A8A706893}"/>
              </a:ext>
            </a:extLst>
          </p:cNvPr>
          <p:cNvPicPr>
            <a:picLocks noChangeAspect="1"/>
          </p:cNvPicPr>
          <p:nvPr/>
        </p:nvPicPr>
        <p:blipFill>
          <a:blip r:embed="rId2"/>
          <a:stretch>
            <a:fillRect/>
          </a:stretch>
        </p:blipFill>
        <p:spPr>
          <a:xfrm>
            <a:off x="1289050" y="5807075"/>
            <a:ext cx="9172575" cy="3657600"/>
          </a:xfrm>
          <a:prstGeom prst="rect">
            <a:avLst/>
          </a:prstGeom>
        </p:spPr>
      </p:pic>
    </p:spTree>
    <p:extLst>
      <p:ext uri="{BB962C8B-B14F-4D97-AF65-F5344CB8AC3E}">
        <p14:creationId xmlns:p14="http://schemas.microsoft.com/office/powerpoint/2010/main" val="762721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ERROR DEFECTO Y FALLO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¿Cuál es la diferencia entre los tres?</a:t>
            </a:r>
          </a:p>
          <a:p>
            <a:pPr algn="just"/>
            <a:endParaRPr lang="es-MX" sz="4000" b="0" dirty="0"/>
          </a:p>
          <a:p>
            <a:pPr algn="just"/>
            <a:r>
              <a:rPr lang="es-MX" sz="4000" b="0" dirty="0"/>
              <a:t>Un defecto puede definirse como una imperfección en un componente o sistema que puede causar que este no desempeñe las funciones requeridas.</a:t>
            </a:r>
          </a:p>
        </p:txBody>
      </p:sp>
      <p:pic>
        <p:nvPicPr>
          <p:cNvPr id="6" name="Imagen 5">
            <a:extLst>
              <a:ext uri="{FF2B5EF4-FFF2-40B4-BE49-F238E27FC236}">
                <a16:creationId xmlns:a16="http://schemas.microsoft.com/office/drawing/2014/main" id="{FF2C677E-9814-49E3-DAAE-6CE9AA47FBE4}"/>
              </a:ext>
            </a:extLst>
          </p:cNvPr>
          <p:cNvPicPr>
            <a:picLocks noChangeAspect="1"/>
          </p:cNvPicPr>
          <p:nvPr/>
        </p:nvPicPr>
        <p:blipFill>
          <a:blip r:embed="rId2"/>
          <a:stretch>
            <a:fillRect/>
          </a:stretch>
        </p:blipFill>
        <p:spPr>
          <a:xfrm>
            <a:off x="984249" y="5003105"/>
            <a:ext cx="17948722" cy="4029724"/>
          </a:xfrm>
          <a:prstGeom prst="rect">
            <a:avLst/>
          </a:prstGeom>
        </p:spPr>
      </p:pic>
    </p:spTree>
    <p:extLst>
      <p:ext uri="{BB962C8B-B14F-4D97-AF65-F5344CB8AC3E}">
        <p14:creationId xmlns:p14="http://schemas.microsoft.com/office/powerpoint/2010/main" val="576373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ERROR DEFECTO Y FALLO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61555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¿Cuál es la diferencia entre los tres?</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84248" y="3153219"/>
            <a:ext cx="9525001" cy="369331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Si un fragmento de código que contiene un defecto se ejecuta, es posible que cause un fallo, aunque esto no siempre pasa en todas las circunstancias, a veces se requiere de situaciones y datos muy específicos para que ocurra un fallo.</a:t>
            </a:r>
          </a:p>
        </p:txBody>
      </p:sp>
      <p:pic>
        <p:nvPicPr>
          <p:cNvPr id="7" name="Imagen 6">
            <a:extLst>
              <a:ext uri="{FF2B5EF4-FFF2-40B4-BE49-F238E27FC236}">
                <a16:creationId xmlns:a16="http://schemas.microsoft.com/office/drawing/2014/main" id="{D1159DD0-1E9D-BED0-3FBB-4818A32A9B0C}"/>
              </a:ext>
            </a:extLst>
          </p:cNvPr>
          <p:cNvPicPr>
            <a:picLocks noChangeAspect="1"/>
          </p:cNvPicPr>
          <p:nvPr/>
        </p:nvPicPr>
        <p:blipFill>
          <a:blip r:embed="rId2"/>
          <a:stretch>
            <a:fillRect/>
          </a:stretch>
        </p:blipFill>
        <p:spPr>
          <a:xfrm>
            <a:off x="12181127" y="2612628"/>
            <a:ext cx="6952252" cy="7164978"/>
          </a:xfrm>
          <a:prstGeom prst="rect">
            <a:avLst/>
          </a:prstGeom>
        </p:spPr>
      </p:pic>
    </p:spTree>
    <p:extLst>
      <p:ext uri="{BB962C8B-B14F-4D97-AF65-F5344CB8AC3E}">
        <p14:creationId xmlns:p14="http://schemas.microsoft.com/office/powerpoint/2010/main" val="2504939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ERROR DEFECTO Y FALLO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¿Ejemplo de la diferencia entre los tres:</a:t>
            </a:r>
          </a:p>
          <a:p>
            <a:pPr algn="just"/>
            <a:endParaRPr lang="es-MX" sz="4000" b="0" dirty="0"/>
          </a:p>
          <a:p>
            <a:pPr algn="just"/>
            <a:r>
              <a:rPr lang="es-MX" sz="4000" b="0" dirty="0"/>
              <a:t>Imagine que se le ha pedido al desarrollador que construya un sitio web en el cual solo pueden acceder personas de 15 años o más y él desarrolla un algoritmo parecido al siguiente: </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11347450" y="5351101"/>
            <a:ext cx="8072862" cy="369331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La especificación incluye la edad de 15 años como una edad permitida y el algoritmo la excluye, por lo que el desarrollador cometió un error e introdujo un defecto en la condición.</a:t>
            </a:r>
          </a:p>
        </p:txBody>
      </p:sp>
      <p:pic>
        <p:nvPicPr>
          <p:cNvPr id="6" name="Imagen 5">
            <a:extLst>
              <a:ext uri="{FF2B5EF4-FFF2-40B4-BE49-F238E27FC236}">
                <a16:creationId xmlns:a16="http://schemas.microsoft.com/office/drawing/2014/main" id="{D43D8A7F-573B-FE92-1066-66A6078A0849}"/>
              </a:ext>
            </a:extLst>
          </p:cNvPr>
          <p:cNvPicPr>
            <a:picLocks noChangeAspect="1"/>
          </p:cNvPicPr>
          <p:nvPr/>
        </p:nvPicPr>
        <p:blipFill>
          <a:blip r:embed="rId2"/>
          <a:stretch>
            <a:fillRect/>
          </a:stretch>
        </p:blipFill>
        <p:spPr>
          <a:xfrm>
            <a:off x="984249" y="5424730"/>
            <a:ext cx="10070800" cy="3379731"/>
          </a:xfrm>
          <a:prstGeom prst="rect">
            <a:avLst/>
          </a:prstGeom>
        </p:spPr>
      </p:pic>
    </p:spTree>
    <p:extLst>
      <p:ext uri="{BB962C8B-B14F-4D97-AF65-F5344CB8AC3E}">
        <p14:creationId xmlns:p14="http://schemas.microsoft.com/office/powerpoint/2010/main" val="37299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dirty="0"/>
              <a:t>REFRESCANDO CONOCIMIENTOS</a:t>
            </a:r>
            <a:endParaRPr lang="es-CL"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907000" cy="123110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Un caso de prueba es un conjunto de condiciones bajo las cuales un analista determinará si una aplicación, es parcial o completamente satisfactoria</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7773737" y="4740275"/>
            <a:ext cx="11087100" cy="369331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Se pueden crear muchos casos de prueba para determinar que un requisito es completamente satisfactorio.</a:t>
            </a:r>
          </a:p>
          <a:p>
            <a:pPr algn="just"/>
            <a:endParaRPr lang="es-MX" sz="4000" b="0" dirty="0"/>
          </a:p>
          <a:p>
            <a:pPr algn="just"/>
            <a:r>
              <a:rPr lang="es-MX" sz="4000" b="0" dirty="0"/>
              <a:t>Debe haber al menos un caso de prueba para cada requisito.</a:t>
            </a:r>
          </a:p>
        </p:txBody>
      </p:sp>
      <p:pic>
        <p:nvPicPr>
          <p:cNvPr id="5" name="Imagen 4">
            <a:extLst>
              <a:ext uri="{FF2B5EF4-FFF2-40B4-BE49-F238E27FC236}">
                <a16:creationId xmlns:a16="http://schemas.microsoft.com/office/drawing/2014/main" id="{D4982E6F-BC49-86CD-4921-62261648EEB0}"/>
              </a:ext>
            </a:extLst>
          </p:cNvPr>
          <p:cNvPicPr>
            <a:picLocks noChangeAspect="1"/>
          </p:cNvPicPr>
          <p:nvPr/>
        </p:nvPicPr>
        <p:blipFill>
          <a:blip r:embed="rId2"/>
          <a:stretch>
            <a:fillRect/>
          </a:stretch>
        </p:blipFill>
        <p:spPr>
          <a:xfrm>
            <a:off x="984250" y="4179252"/>
            <a:ext cx="6248400" cy="5566756"/>
          </a:xfrm>
          <a:prstGeom prst="rect">
            <a:avLst/>
          </a:prstGeom>
        </p:spPr>
      </p:pic>
    </p:spTree>
    <p:extLst>
      <p:ext uri="{BB962C8B-B14F-4D97-AF65-F5344CB8AC3E}">
        <p14:creationId xmlns:p14="http://schemas.microsoft.com/office/powerpoint/2010/main" val="402802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ERROR DEFECTO Y FALLO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61555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Causando el siguiente resultado en los casos de prueba:</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1014341" y="6721475"/>
            <a:ext cx="17191109" cy="123110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Con el defecto en el código, al introducir la edad 15 en la plataforma, aparecerá el siguiente mensaje: </a:t>
            </a:r>
          </a:p>
        </p:txBody>
      </p:sp>
      <p:pic>
        <p:nvPicPr>
          <p:cNvPr id="7" name="Imagen 6">
            <a:extLst>
              <a:ext uri="{FF2B5EF4-FFF2-40B4-BE49-F238E27FC236}">
                <a16:creationId xmlns:a16="http://schemas.microsoft.com/office/drawing/2014/main" id="{7BAF050B-E320-A503-B43F-FCCCF16C7B60}"/>
              </a:ext>
            </a:extLst>
          </p:cNvPr>
          <p:cNvPicPr>
            <a:picLocks noChangeAspect="1"/>
          </p:cNvPicPr>
          <p:nvPr/>
        </p:nvPicPr>
        <p:blipFill>
          <a:blip r:embed="rId2"/>
          <a:stretch>
            <a:fillRect/>
          </a:stretch>
        </p:blipFill>
        <p:spPr>
          <a:xfrm>
            <a:off x="2788909" y="2824916"/>
            <a:ext cx="13641971" cy="3331804"/>
          </a:xfrm>
          <a:prstGeom prst="rect">
            <a:avLst/>
          </a:prstGeom>
        </p:spPr>
      </p:pic>
      <p:sp>
        <p:nvSpPr>
          <p:cNvPr id="8" name="Título 1">
            <a:extLst>
              <a:ext uri="{FF2B5EF4-FFF2-40B4-BE49-F238E27FC236}">
                <a16:creationId xmlns:a16="http://schemas.microsoft.com/office/drawing/2014/main" id="{205515AC-3958-9ABD-9DAA-F604385FE9F2}"/>
              </a:ext>
            </a:extLst>
          </p:cNvPr>
          <p:cNvSpPr txBox="1">
            <a:spLocks/>
          </p:cNvSpPr>
          <p:nvPr/>
        </p:nvSpPr>
        <p:spPr>
          <a:xfrm>
            <a:off x="978174" y="8250446"/>
            <a:ext cx="18105509" cy="212365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solidFill>
                  <a:srgbClr val="FF0000"/>
                </a:solidFill>
              </a:rPr>
              <a:t>No puede acceder a este sitio</a:t>
            </a:r>
          </a:p>
          <a:p>
            <a:pPr algn="just"/>
            <a:r>
              <a:rPr lang="es-MX" sz="1400" b="0" dirty="0"/>
              <a:t>   </a:t>
            </a:r>
            <a:endParaRPr lang="es-MX" sz="900" b="0" dirty="0"/>
          </a:p>
          <a:p>
            <a:pPr algn="just"/>
            <a:r>
              <a:rPr lang="es-MX" sz="4000" b="0" dirty="0"/>
              <a:t>Este es el fallo ocasionado por el defecto del código que fue causado por el error cometido por el desarrollador.</a:t>
            </a:r>
          </a:p>
        </p:txBody>
      </p:sp>
    </p:spTree>
    <p:extLst>
      <p:ext uri="{BB962C8B-B14F-4D97-AF65-F5344CB8AC3E}">
        <p14:creationId xmlns:p14="http://schemas.microsoft.com/office/powerpoint/2010/main" val="2450047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7ACE31-74A9-95B3-1599-372FB822D0E6}"/>
              </a:ext>
            </a:extLst>
          </p:cNvPr>
          <p:cNvSpPr txBox="1">
            <a:spLocks/>
          </p:cNvSpPr>
          <p:nvPr/>
        </p:nvSpPr>
        <p:spPr>
          <a:xfrm>
            <a:off x="3498850" y="6188075"/>
            <a:ext cx="6248400" cy="221599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7200" dirty="0">
                <a:solidFill>
                  <a:schemeClr val="bg1"/>
                </a:solidFill>
              </a:rPr>
              <a:t>Conclusiones de la clase</a:t>
            </a:r>
          </a:p>
        </p:txBody>
      </p:sp>
    </p:spTree>
    <p:extLst>
      <p:ext uri="{BB962C8B-B14F-4D97-AF65-F5344CB8AC3E}">
        <p14:creationId xmlns:p14="http://schemas.microsoft.com/office/powerpoint/2010/main" val="132411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Conclusiones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831850" y="2454275"/>
            <a:ext cx="18059400" cy="455509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685800" indent="-685800" algn="just">
              <a:buFont typeface="Wingdings" panose="05000000000000000000" pitchFamily="2" charset="2"/>
              <a:buChar char="ü"/>
            </a:pPr>
            <a:r>
              <a:rPr lang="es-MX" sz="5400" b="0" dirty="0"/>
              <a:t>Un buen registro de defectos produce una mejor gestión de la calidad</a:t>
            </a:r>
          </a:p>
          <a:p>
            <a:pPr marL="685800" indent="-685800" algn="just">
              <a:buFont typeface="Wingdings" panose="05000000000000000000" pitchFamily="2" charset="2"/>
              <a:buChar char="ü"/>
            </a:pPr>
            <a:endParaRPr lang="es-MX" sz="5400" b="0" dirty="0"/>
          </a:p>
          <a:p>
            <a:pPr marL="685800" indent="-685800" algn="just">
              <a:buFont typeface="Wingdings" panose="05000000000000000000" pitchFamily="2" charset="2"/>
              <a:buChar char="ü"/>
            </a:pPr>
            <a:r>
              <a:rPr lang="es-MX" sz="5400" b="0" dirty="0"/>
              <a:t>No hay una forma única, para la gestión de defectos. </a:t>
            </a:r>
            <a:endParaRPr lang="es-MX" sz="4000" b="0" dirty="0"/>
          </a:p>
          <a:p>
            <a:pPr algn="just"/>
            <a:endParaRPr lang="es-MX" sz="4000" b="0" dirty="0"/>
          </a:p>
          <a:p>
            <a:pPr algn="just"/>
            <a:endParaRPr lang="es-MX" sz="4000" b="0" dirty="0"/>
          </a:p>
        </p:txBody>
      </p:sp>
    </p:spTree>
    <p:extLst>
      <p:ext uri="{BB962C8B-B14F-4D97-AF65-F5344CB8AC3E}">
        <p14:creationId xmlns:p14="http://schemas.microsoft.com/office/powerpoint/2010/main" val="837998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Bibliografía</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831850" y="2454275"/>
            <a:ext cx="18059400" cy="670952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685800" indent="-685800" algn="just">
              <a:buFont typeface="Wingdings" panose="05000000000000000000" pitchFamily="2" charset="2"/>
              <a:buChar char="ü"/>
            </a:pPr>
            <a:r>
              <a:rPr lang="es-MX" sz="4400" b="0" dirty="0"/>
              <a:t>Reyes Sánchez García. (15 de mayo 2015). </a:t>
            </a:r>
            <a:r>
              <a:rPr lang="es-MX" sz="4400" b="0" dirty="0" err="1"/>
              <a:t>Testing</a:t>
            </a:r>
            <a:r>
              <a:rPr lang="es-MX" sz="4400" b="0" dirty="0"/>
              <a:t>: La importancia del Registro de defectos y de su corrección. https://elminimoviable.es/ Recuperado de </a:t>
            </a:r>
            <a:r>
              <a:rPr lang="es-MX" sz="4400" b="0" dirty="0">
                <a:hlinkClick r:id="rId2"/>
              </a:rPr>
              <a:t>https://elminimoviable.es/testing-la-importancia-del-registro-de-defectos-y-de-su-correccion/</a:t>
            </a:r>
            <a:endParaRPr lang="es-MX" sz="4400" b="0" dirty="0"/>
          </a:p>
          <a:p>
            <a:pPr marL="685800" indent="-685800" algn="just">
              <a:buFont typeface="Wingdings" panose="05000000000000000000" pitchFamily="2" charset="2"/>
              <a:buChar char="ü"/>
            </a:pPr>
            <a:endParaRPr lang="es-MX" sz="4400" b="0" dirty="0"/>
          </a:p>
          <a:p>
            <a:pPr marL="685800" indent="-685800" algn="just">
              <a:buFont typeface="Wingdings" panose="05000000000000000000" pitchFamily="2" charset="2"/>
              <a:buChar char="ü"/>
            </a:pPr>
            <a:r>
              <a:rPr lang="es-MX" sz="4400" b="0" dirty="0"/>
              <a:t>Stephen J. Bigelow. (31 de enero 2020). Cómo escribir un buen reporte de un error de software. https://www.computerweekly.com/ Recuperado de </a:t>
            </a:r>
            <a:r>
              <a:rPr lang="es-MX" sz="4400" b="0" dirty="0">
                <a:hlinkClick r:id="rId3"/>
              </a:rPr>
              <a:t>https://www.computerweekly.com/es/consejo/Como-escribir-un-buen-reporte-de-un-error-de-software</a:t>
            </a:r>
            <a:endParaRPr lang="es-MX" sz="4400" b="0" dirty="0"/>
          </a:p>
          <a:p>
            <a:pPr algn="just"/>
            <a:endParaRPr lang="es-MX" sz="4000" b="0" dirty="0"/>
          </a:p>
        </p:txBody>
      </p:sp>
    </p:spTree>
    <p:extLst>
      <p:ext uri="{BB962C8B-B14F-4D97-AF65-F5344CB8AC3E}">
        <p14:creationId xmlns:p14="http://schemas.microsoft.com/office/powerpoint/2010/main" val="2117337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0668000" cy="1169551"/>
          </a:xfrm>
        </p:spPr>
        <p:txBody>
          <a:bodyPr/>
          <a:lstStyle/>
          <a:p>
            <a:r>
              <a:rPr lang="es-MX" sz="3800" spc="-10" dirty="0"/>
              <a:t>Obtención de evidencias y registro de resultados</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sz="2400" dirty="0">
                <a:latin typeface="Arial"/>
                <a:cs typeface="Arial"/>
              </a:rPr>
              <a:t>Calidad de Software - CSY4111</a:t>
            </a:r>
          </a:p>
        </p:txBody>
      </p:sp>
    </p:spTree>
    <p:extLst>
      <p:ext uri="{BB962C8B-B14F-4D97-AF65-F5344CB8AC3E}">
        <p14:creationId xmlns:p14="http://schemas.microsoft.com/office/powerpoint/2010/main" val="175430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dirty="0"/>
              <a:t>REFRESCANDO CONOCIMIENTOS</a:t>
            </a:r>
            <a:endParaRPr lang="es-MX"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3" cy="615553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Estructura de un caso de prueba</a:t>
            </a:r>
          </a:p>
          <a:p>
            <a:pPr algn="just"/>
            <a:endParaRPr lang="es-MX" sz="4000" b="0" dirty="0"/>
          </a:p>
          <a:p>
            <a:pPr algn="just"/>
            <a:r>
              <a:rPr lang="es-MX" sz="4000" b="0" dirty="0"/>
              <a:t>Nombre del proyecto: Nombre de la aplicación</a:t>
            </a:r>
          </a:p>
          <a:p>
            <a:pPr algn="just"/>
            <a:r>
              <a:rPr lang="es-MX" sz="4000" b="0" dirty="0"/>
              <a:t>Ambiente de pruebas: Versión web o de escritorio</a:t>
            </a:r>
          </a:p>
          <a:p>
            <a:pPr algn="just"/>
            <a:r>
              <a:rPr lang="es-MX" sz="4000" b="0" dirty="0"/>
              <a:t>Autor del caso de prueba: Nombre del analista que diseña el caso de prueba.</a:t>
            </a:r>
          </a:p>
          <a:p>
            <a:pPr algn="just"/>
            <a:r>
              <a:rPr lang="es-MX" sz="4000" b="0" dirty="0"/>
              <a:t>ID: caso de prueba: Número que identifica el caso de prueba</a:t>
            </a:r>
          </a:p>
          <a:p>
            <a:pPr algn="just"/>
            <a:r>
              <a:rPr lang="es-MX" sz="4000" b="0" dirty="0"/>
              <a:t>ID Historia de usuario: Número con el que identifica la historia de usuario que hace referencia al caso.</a:t>
            </a:r>
          </a:p>
          <a:p>
            <a:pPr algn="just"/>
            <a:r>
              <a:rPr lang="es-MX" sz="4000" b="0" dirty="0"/>
              <a:t>Propósito: Cual es la finalidad del caso de prueba.</a:t>
            </a:r>
          </a:p>
          <a:p>
            <a:pPr algn="just"/>
            <a:r>
              <a:rPr lang="es-MX" sz="4000" b="0" dirty="0"/>
              <a:t>#: Nro. De la acción.</a:t>
            </a:r>
          </a:p>
        </p:txBody>
      </p:sp>
      <p:sp>
        <p:nvSpPr>
          <p:cNvPr id="6" name="CuadroTexto 5">
            <a:extLst>
              <a:ext uri="{FF2B5EF4-FFF2-40B4-BE49-F238E27FC236}">
                <a16:creationId xmlns:a16="http://schemas.microsoft.com/office/drawing/2014/main" id="{6D49C7AC-5805-4E75-F897-C62DE00D780E}"/>
              </a:ext>
            </a:extLst>
          </p:cNvPr>
          <p:cNvSpPr txBox="1"/>
          <p:nvPr/>
        </p:nvSpPr>
        <p:spPr>
          <a:xfrm>
            <a:off x="984250" y="8650555"/>
            <a:ext cx="18436063" cy="1323439"/>
          </a:xfrm>
          <a:prstGeom prst="rect">
            <a:avLst/>
          </a:prstGeom>
          <a:solidFill>
            <a:schemeClr val="accent1">
              <a:lumMod val="75000"/>
            </a:schemeClr>
          </a:solidFill>
        </p:spPr>
        <p:txBody>
          <a:bodyPr wrap="square">
            <a:spAutoFit/>
          </a:bodyPr>
          <a:lstStyle/>
          <a:p>
            <a:pPr algn="ctr"/>
            <a:r>
              <a:rPr lang="es-MX" sz="4000" b="1" dirty="0">
                <a:solidFill>
                  <a:schemeClr val="bg1"/>
                </a:solidFill>
              </a:rPr>
              <a:t>Los casos de pruebas buscan verificar que el software haga lo que se supone que debe hacer.</a:t>
            </a:r>
          </a:p>
        </p:txBody>
      </p:sp>
    </p:spTree>
    <p:extLst>
      <p:ext uri="{BB962C8B-B14F-4D97-AF65-F5344CB8AC3E}">
        <p14:creationId xmlns:p14="http://schemas.microsoft.com/office/powerpoint/2010/main" val="419672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4794250" y="8016875"/>
            <a:ext cx="13030200" cy="3046988"/>
          </a:xfrm>
        </p:spPr>
        <p:txBody>
          <a:bodyPr/>
          <a:lstStyle/>
          <a:p>
            <a:pPr algn="l"/>
            <a:r>
              <a:rPr lang="es-MX" sz="6600" dirty="0">
                <a:solidFill>
                  <a:schemeClr val="bg1"/>
                </a:solidFill>
              </a:rPr>
              <a:t>CICLO DE VIDA DE LAS PRUEBAS DE SOFTWARE (STLC)</a:t>
            </a:r>
            <a:endParaRPr lang="es-CL" sz="6600" dirty="0">
              <a:solidFill>
                <a:schemeClr val="bg1"/>
              </a:solidFill>
            </a:endParaRP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7232162" y="6502668"/>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chemeClr val="bg1"/>
                </a:solidFill>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423408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El ciclo de vida de las pruebas de software (STLC) </a:t>
            </a:r>
          </a:p>
          <a:p>
            <a:pPr algn="just"/>
            <a:endParaRPr lang="es-MX" sz="4000" b="0" dirty="0"/>
          </a:p>
          <a:p>
            <a:pPr algn="just"/>
            <a:r>
              <a:rPr lang="es-MX" sz="4000" b="0" dirty="0"/>
              <a:t>Es un conjunto de acciones que se realizan de forma coherente, sistemática y planificada con el fin de averiguar si un producto de software funciona correctamente y si existen opciones para mejorarlo. </a:t>
            </a:r>
          </a:p>
          <a:p>
            <a:pPr algn="just"/>
            <a:endParaRPr lang="es-MX" sz="4000" b="0" dirty="0"/>
          </a:p>
          <a:p>
            <a:pPr algn="just"/>
            <a:r>
              <a:rPr lang="es-MX" sz="4000" b="0" dirty="0"/>
              <a:t>En general, el procedimiento de prueba consta de 8 fases, que comprenden 3 tareas: preparación para la ejecución, ejecución en sí, conclusión.</a:t>
            </a:r>
          </a:p>
          <a:p>
            <a:pPr algn="just"/>
            <a:endParaRPr lang="es-MX" sz="4000" b="0" dirty="0"/>
          </a:p>
          <a:p>
            <a:pPr algn="just"/>
            <a:r>
              <a:rPr lang="es-MX" sz="4000" b="0" dirty="0"/>
              <a:t> La parte de la conclusión es trascendental, ya que los conceptos de pruebas de software prevén que cada prueba ejecutada tiene que ayudar a resolver futuros errores.</a:t>
            </a:r>
          </a:p>
        </p:txBody>
      </p:sp>
    </p:spTree>
    <p:extLst>
      <p:ext uri="{BB962C8B-B14F-4D97-AF65-F5344CB8AC3E}">
        <p14:creationId xmlns:p14="http://schemas.microsoft.com/office/powerpoint/2010/main" val="348201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pic>
        <p:nvPicPr>
          <p:cNvPr id="5" name="Imagen 4">
            <a:extLst>
              <a:ext uri="{FF2B5EF4-FFF2-40B4-BE49-F238E27FC236}">
                <a16:creationId xmlns:a16="http://schemas.microsoft.com/office/drawing/2014/main" id="{AE6A2AF0-79EC-D353-0D9F-F372F087DCF6}"/>
              </a:ext>
            </a:extLst>
          </p:cNvPr>
          <p:cNvPicPr>
            <a:picLocks noChangeAspect="1"/>
          </p:cNvPicPr>
          <p:nvPr/>
        </p:nvPicPr>
        <p:blipFill>
          <a:blip r:embed="rId2"/>
          <a:stretch>
            <a:fillRect/>
          </a:stretch>
        </p:blipFill>
        <p:spPr>
          <a:xfrm>
            <a:off x="3041650" y="1453258"/>
            <a:ext cx="13640225" cy="9306374"/>
          </a:xfrm>
          <a:prstGeom prst="rect">
            <a:avLst/>
          </a:prstGeom>
        </p:spPr>
      </p:pic>
    </p:spTree>
    <p:extLst>
      <p:ext uri="{BB962C8B-B14F-4D97-AF65-F5344CB8AC3E}">
        <p14:creationId xmlns:p14="http://schemas.microsoft.com/office/powerpoint/2010/main" val="159493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MX" dirty="0"/>
              <a:t>CICLO DE VIDA DE LAS PRUEBAS DE SOFTWARE (STLC)</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1997075"/>
            <a:ext cx="18059400" cy="6771084"/>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Fase de requisitos</a:t>
            </a:r>
          </a:p>
          <a:p>
            <a:pPr algn="just"/>
            <a:endParaRPr lang="es-MX" sz="4000" dirty="0"/>
          </a:p>
          <a:p>
            <a:pPr algn="just"/>
            <a:r>
              <a:rPr lang="es-MX" sz="4000" b="0" dirty="0"/>
              <a:t>Es el primer paso de todo el ciclo de vida de la garantía de calidad, en el que un equipo de pruebas define cómo debe comportarse exactamente el producto final de acuerdo con los requisitos de las partes interesadas. </a:t>
            </a:r>
          </a:p>
          <a:p>
            <a:pPr algn="just"/>
            <a:endParaRPr lang="es-MX" sz="4000" b="0" dirty="0"/>
          </a:p>
          <a:p>
            <a:pPr algn="just"/>
            <a:r>
              <a:rPr lang="es-MX" sz="4000" b="0" dirty="0"/>
              <a:t>La recopilación de esta información ayuda a optimizar el proceso de trabajo en el marco del proyecto desde el principio. </a:t>
            </a:r>
          </a:p>
          <a:p>
            <a:pPr algn="just"/>
            <a:endParaRPr lang="es-MX" sz="4000" b="0" dirty="0"/>
          </a:p>
          <a:p>
            <a:pPr algn="just"/>
            <a:r>
              <a:rPr lang="es-MX" sz="4000" b="0" dirty="0"/>
              <a:t>En esta fase, el equipo define los tipos de pruebas que se van a realizar y el entorno en el que se espera que se lleven a cabo.</a:t>
            </a:r>
          </a:p>
        </p:txBody>
      </p:sp>
    </p:spTree>
    <p:extLst>
      <p:ext uri="{BB962C8B-B14F-4D97-AF65-F5344CB8AC3E}">
        <p14:creationId xmlns:p14="http://schemas.microsoft.com/office/powerpoint/2010/main" val="450455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docProps/app.xml><?xml version="1.0" encoding="utf-8"?>
<Properties xmlns="http://schemas.openxmlformats.org/officeDocument/2006/extended-properties" xmlns:vt="http://schemas.openxmlformats.org/officeDocument/2006/docPropsVTypes">
  <Template/>
  <TotalTime>4107</TotalTime>
  <Words>2683</Words>
  <Application>Microsoft Office PowerPoint</Application>
  <PresentationFormat>Personalizado</PresentationFormat>
  <Paragraphs>267</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Arial Black</vt:lpstr>
      <vt:lpstr>Calibri</vt:lpstr>
      <vt:lpstr>Wingdings</vt:lpstr>
      <vt:lpstr>Office Theme</vt:lpstr>
      <vt:lpstr>Obtención de evidencias y registro de resultados</vt:lpstr>
      <vt:lpstr>Presentación de PowerPoint</vt:lpstr>
      <vt:lpstr>Presentación de PowerPoint</vt:lpstr>
      <vt:lpstr>REFRESCANDO CONOCIMIENTOS</vt:lpstr>
      <vt:lpstr>REFRESCANDO CONOCIMIENTOS</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CICLO DE VIDA DE LAS PRUEBAS DE SOFTWARE (STLC)</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EJECUCIÓN DE PRUEBAS</vt:lpstr>
      <vt:lpstr>Flujo de defecto</vt:lpstr>
      <vt:lpstr>Presentación de PowerPoint</vt:lpstr>
      <vt:lpstr>ERROR DEFECTO Y FALLO</vt:lpstr>
      <vt:lpstr>ERROR DEFECTO Y FALLO</vt:lpstr>
      <vt:lpstr>ERROR DEFECTO Y FALLO</vt:lpstr>
      <vt:lpstr>ERROR DEFECTO Y FALLO</vt:lpstr>
      <vt:lpstr>ERROR DEFECTO Y FALLO</vt:lpstr>
      <vt:lpstr>Presentación de PowerPoint</vt:lpstr>
      <vt:lpstr>Conclusiones</vt:lpstr>
      <vt:lpstr>Bibliografía</vt:lpstr>
      <vt:lpstr>Obtención de evidencias y registro de 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Jorge Guzman</cp:lastModifiedBy>
  <cp:revision>211</cp:revision>
  <dcterms:created xsi:type="dcterms:W3CDTF">2022-07-20T19:15:37Z</dcterms:created>
  <dcterms:modified xsi:type="dcterms:W3CDTF">2023-07-13T22:06:08Z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