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4"/>
  </p:notesMasterIdLst>
  <p:sldIdLst>
    <p:sldId id="261" r:id="rId5"/>
    <p:sldId id="337" r:id="rId6"/>
    <p:sldId id="378" r:id="rId7"/>
    <p:sldId id="383" r:id="rId8"/>
    <p:sldId id="391" r:id="rId9"/>
    <p:sldId id="344" r:id="rId10"/>
    <p:sldId id="379" r:id="rId11"/>
    <p:sldId id="394" r:id="rId12"/>
    <p:sldId id="393" r:id="rId13"/>
    <p:sldId id="395" r:id="rId14"/>
    <p:sldId id="401" r:id="rId15"/>
    <p:sldId id="398" r:id="rId16"/>
    <p:sldId id="399" r:id="rId17"/>
    <p:sldId id="397" r:id="rId18"/>
    <p:sldId id="396" r:id="rId19"/>
    <p:sldId id="392" r:id="rId20"/>
    <p:sldId id="402" r:id="rId21"/>
    <p:sldId id="400" r:id="rId22"/>
    <p:sldId id="270" r:id="rId23"/>
    <p:sldId id="407" r:id="rId24"/>
    <p:sldId id="408" r:id="rId25"/>
    <p:sldId id="409" r:id="rId26"/>
    <p:sldId id="410" r:id="rId27"/>
    <p:sldId id="411" r:id="rId28"/>
    <p:sldId id="412" r:id="rId29"/>
    <p:sldId id="374" r:id="rId30"/>
    <p:sldId id="376" r:id="rId31"/>
    <p:sldId id="413" r:id="rId32"/>
    <p:sldId id="382" r:id="rId3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40F26-552D-45F7-9172-5E08D45D49FE}" v="30" dt="2023-07-09T17:00:47.82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558"/>
  </p:normalViewPr>
  <p:slideViewPr>
    <p:cSldViewPr>
      <p:cViewPr varScale="1">
        <p:scale>
          <a:sx n="60" d="100"/>
          <a:sy n="60" d="100"/>
        </p:scale>
        <p:origin x="5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zman Bozo, Jorge" userId="7b7a28fc-8d52-4259-bff0-8a9d1dc43ec9" providerId="ADAL" clId="{317321D5-29CA-46E9-8163-BC89A3C2E87A}"/>
    <pc:docChg chg="undo custSel addSld delSld">
      <pc:chgData name="Guzman Bozo, Jorge" userId="7b7a28fc-8d52-4259-bff0-8a9d1dc43ec9" providerId="ADAL" clId="{317321D5-29CA-46E9-8163-BC89A3C2E87A}" dt="2023-07-05T19:59:09.904" v="11" actId="47"/>
      <pc:docMkLst>
        <pc:docMk/>
      </pc:docMkLst>
      <pc:sldChg chg="del">
        <pc:chgData name="Guzman Bozo, Jorge" userId="7b7a28fc-8d52-4259-bff0-8a9d1dc43ec9" providerId="ADAL" clId="{317321D5-29CA-46E9-8163-BC89A3C2E87A}" dt="2023-07-05T19:58:47.268" v="0" actId="47"/>
        <pc:sldMkLst>
          <pc:docMk/>
          <pc:sldMk cId="3314507020" sldId="363"/>
        </pc:sldMkLst>
      </pc:sldChg>
      <pc:sldChg chg="del">
        <pc:chgData name="Guzman Bozo, Jorge" userId="7b7a28fc-8d52-4259-bff0-8a9d1dc43ec9" providerId="ADAL" clId="{317321D5-29CA-46E9-8163-BC89A3C2E87A}" dt="2023-07-05T19:58:48.544" v="1" actId="47"/>
        <pc:sldMkLst>
          <pc:docMk/>
          <pc:sldMk cId="4267104428" sldId="364"/>
        </pc:sldMkLst>
      </pc:sldChg>
      <pc:sldChg chg="del">
        <pc:chgData name="Guzman Bozo, Jorge" userId="7b7a28fc-8d52-4259-bff0-8a9d1dc43ec9" providerId="ADAL" clId="{317321D5-29CA-46E9-8163-BC89A3C2E87A}" dt="2023-07-05T19:58:54.681" v="6" actId="47"/>
        <pc:sldMkLst>
          <pc:docMk/>
          <pc:sldMk cId="3739413081" sldId="365"/>
        </pc:sldMkLst>
      </pc:sldChg>
      <pc:sldChg chg="del">
        <pc:chgData name="Guzman Bozo, Jorge" userId="7b7a28fc-8d52-4259-bff0-8a9d1dc43ec9" providerId="ADAL" clId="{317321D5-29CA-46E9-8163-BC89A3C2E87A}" dt="2023-07-05T19:58:50.860" v="2" actId="47"/>
        <pc:sldMkLst>
          <pc:docMk/>
          <pc:sldMk cId="3243920899" sldId="366"/>
        </pc:sldMkLst>
      </pc:sldChg>
      <pc:sldChg chg="del">
        <pc:chgData name="Guzman Bozo, Jorge" userId="7b7a28fc-8d52-4259-bff0-8a9d1dc43ec9" providerId="ADAL" clId="{317321D5-29CA-46E9-8163-BC89A3C2E87A}" dt="2023-07-05T19:58:51.202" v="3" actId="47"/>
        <pc:sldMkLst>
          <pc:docMk/>
          <pc:sldMk cId="3310488860" sldId="367"/>
        </pc:sldMkLst>
      </pc:sldChg>
      <pc:sldChg chg="del">
        <pc:chgData name="Guzman Bozo, Jorge" userId="7b7a28fc-8d52-4259-bff0-8a9d1dc43ec9" providerId="ADAL" clId="{317321D5-29CA-46E9-8163-BC89A3C2E87A}" dt="2023-07-05T19:58:51.515" v="4" actId="47"/>
        <pc:sldMkLst>
          <pc:docMk/>
          <pc:sldMk cId="2735244526" sldId="368"/>
        </pc:sldMkLst>
      </pc:sldChg>
      <pc:sldChg chg="del">
        <pc:chgData name="Guzman Bozo, Jorge" userId="7b7a28fc-8d52-4259-bff0-8a9d1dc43ec9" providerId="ADAL" clId="{317321D5-29CA-46E9-8163-BC89A3C2E87A}" dt="2023-07-05T19:58:52.697" v="5" actId="47"/>
        <pc:sldMkLst>
          <pc:docMk/>
          <pc:sldMk cId="3242670913" sldId="369"/>
        </pc:sldMkLst>
      </pc:sldChg>
      <pc:sldChg chg="del">
        <pc:chgData name="Guzman Bozo, Jorge" userId="7b7a28fc-8d52-4259-bff0-8a9d1dc43ec9" providerId="ADAL" clId="{317321D5-29CA-46E9-8163-BC89A3C2E87A}" dt="2023-07-05T19:58:56.812" v="9" actId="47"/>
        <pc:sldMkLst>
          <pc:docMk/>
          <pc:sldMk cId="3982487218" sldId="370"/>
        </pc:sldMkLst>
      </pc:sldChg>
      <pc:sldChg chg="del">
        <pc:chgData name="Guzman Bozo, Jorge" userId="7b7a28fc-8d52-4259-bff0-8a9d1dc43ec9" providerId="ADAL" clId="{317321D5-29CA-46E9-8163-BC89A3C2E87A}" dt="2023-07-05T19:58:55.072" v="7" actId="47"/>
        <pc:sldMkLst>
          <pc:docMk/>
          <pc:sldMk cId="3644668523" sldId="371"/>
        </pc:sldMkLst>
      </pc:sldChg>
      <pc:sldChg chg="add del">
        <pc:chgData name="Guzman Bozo, Jorge" userId="7b7a28fc-8d52-4259-bff0-8a9d1dc43ec9" providerId="ADAL" clId="{317321D5-29CA-46E9-8163-BC89A3C2E87A}" dt="2023-07-05T19:59:09.904" v="11" actId="47"/>
        <pc:sldMkLst>
          <pc:docMk/>
          <pc:sldMk cId="2772616042" sldId="372"/>
        </pc:sldMkLst>
      </pc:sldChg>
      <pc:sldChg chg="del">
        <pc:chgData name="Guzman Bozo, Jorge" userId="7b7a28fc-8d52-4259-bff0-8a9d1dc43ec9" providerId="ADAL" clId="{317321D5-29CA-46E9-8163-BC89A3C2E87A}" dt="2023-07-05T19:58:55.411" v="8" actId="47"/>
        <pc:sldMkLst>
          <pc:docMk/>
          <pc:sldMk cId="694558643" sldId="373"/>
        </pc:sldMkLst>
      </pc:sldChg>
    </pc:docChg>
  </pc:docChgLst>
  <pc:docChgLst>
    <pc:chgData name="Guzman Bozo, Jorge" userId="7b7a28fc-8d52-4259-bff0-8a9d1dc43ec9" providerId="ADAL" clId="{FFA6CA03-3B4A-45F2-A6A5-0E66EE1B1CF3}"/>
    <pc:docChg chg="undo redo custSel addSld delSld modSld sldOrd">
      <pc:chgData name="Guzman Bozo, Jorge" userId="7b7a28fc-8d52-4259-bff0-8a9d1dc43ec9" providerId="ADAL" clId="{FFA6CA03-3B4A-45F2-A6A5-0E66EE1B1CF3}" dt="2023-06-24T15:21:18.538" v="724"/>
      <pc:docMkLst>
        <pc:docMk/>
      </pc:docMkLst>
      <pc:sldChg chg="modSp mod">
        <pc:chgData name="Guzman Bozo, Jorge" userId="7b7a28fc-8d52-4259-bff0-8a9d1dc43ec9" providerId="ADAL" clId="{FFA6CA03-3B4A-45F2-A6A5-0E66EE1B1CF3}" dt="2023-06-24T14:02:16.129" v="26"/>
        <pc:sldMkLst>
          <pc:docMk/>
          <pc:sldMk cId="3642932644" sldId="261"/>
        </pc:sldMkLst>
        <pc:spChg chg="mod">
          <ac:chgData name="Guzman Bozo, Jorge" userId="7b7a28fc-8d52-4259-bff0-8a9d1dc43ec9" providerId="ADAL" clId="{FFA6CA03-3B4A-45F2-A6A5-0E66EE1B1CF3}" dt="2023-06-24T14:01:48.251" v="1" actId="14100"/>
          <ac:spMkLst>
            <pc:docMk/>
            <pc:sldMk cId="3642932644" sldId="261"/>
            <ac:spMk id="2" creationId="{9570841C-0ACF-DE6F-43AC-3E3396A2923B}"/>
          </ac:spMkLst>
        </pc:spChg>
        <pc:spChg chg="mod">
          <ac:chgData name="Guzman Bozo, Jorge" userId="7b7a28fc-8d52-4259-bff0-8a9d1dc43ec9" providerId="ADAL" clId="{FFA6CA03-3B4A-45F2-A6A5-0E66EE1B1CF3}" dt="2023-06-24T14:02:16.129" v="26"/>
          <ac:spMkLst>
            <pc:docMk/>
            <pc:sldMk cId="3642932644" sldId="261"/>
            <ac:spMk id="3" creationId="{B839BAB8-5980-04D6-9003-ABBE79FC69B7}"/>
          </ac:spMkLst>
        </pc:spChg>
      </pc:sldChg>
      <pc:sldChg chg="modSp mod ord">
        <pc:chgData name="Guzman Bozo, Jorge" userId="7b7a28fc-8d52-4259-bff0-8a9d1dc43ec9" providerId="ADAL" clId="{FFA6CA03-3B4A-45F2-A6A5-0E66EE1B1CF3}" dt="2023-06-24T14:33:57.446" v="337" actId="20577"/>
        <pc:sldMkLst>
          <pc:docMk/>
          <pc:sldMk cId="2257653637" sldId="270"/>
        </pc:sldMkLst>
        <pc:spChg chg="mod">
          <ac:chgData name="Guzman Bozo, Jorge" userId="7b7a28fc-8d52-4259-bff0-8a9d1dc43ec9" providerId="ADAL" clId="{FFA6CA03-3B4A-45F2-A6A5-0E66EE1B1CF3}" dt="2023-06-24T14:33:57.446" v="337" actId="20577"/>
          <ac:spMkLst>
            <pc:docMk/>
            <pc:sldMk cId="2257653637" sldId="270"/>
            <ac:spMk id="4" creationId="{8B7ACE31-74A9-95B3-1599-372FB822D0E6}"/>
          </ac:spMkLst>
        </pc:spChg>
      </pc:sldChg>
      <pc:sldChg chg="modSp del mod">
        <pc:chgData name="Guzman Bozo, Jorge" userId="7b7a28fc-8d52-4259-bff0-8a9d1dc43ec9" providerId="ADAL" clId="{FFA6CA03-3B4A-45F2-A6A5-0E66EE1B1CF3}" dt="2023-06-24T15:11:05.938" v="637" actId="47"/>
        <pc:sldMkLst>
          <pc:docMk/>
          <pc:sldMk cId="3735245215" sldId="327"/>
        </pc:sldMkLst>
        <pc:spChg chg="mod">
          <ac:chgData name="Guzman Bozo, Jorge" userId="7b7a28fc-8d52-4259-bff0-8a9d1dc43ec9" providerId="ADAL" clId="{FFA6CA03-3B4A-45F2-A6A5-0E66EE1B1CF3}" dt="2023-06-24T15:00:59.867" v="614" actId="20577"/>
          <ac:spMkLst>
            <pc:docMk/>
            <pc:sldMk cId="3735245215" sldId="327"/>
            <ac:spMk id="2" creationId="{31624723-9968-7E43-AF4C-4EA396BDB1BC}"/>
          </ac:spMkLst>
        </pc:spChg>
      </pc:sldChg>
      <pc:sldChg chg="modSp mod">
        <pc:chgData name="Guzman Bozo, Jorge" userId="7b7a28fc-8d52-4259-bff0-8a9d1dc43ec9" providerId="ADAL" clId="{FFA6CA03-3B4A-45F2-A6A5-0E66EE1B1CF3}" dt="2023-06-24T15:07:35.814" v="636" actId="20577"/>
        <pc:sldMkLst>
          <pc:docMk/>
          <pc:sldMk cId="1520246413" sldId="332"/>
        </pc:sldMkLst>
        <pc:spChg chg="mod">
          <ac:chgData name="Guzman Bozo, Jorge" userId="7b7a28fc-8d52-4259-bff0-8a9d1dc43ec9" providerId="ADAL" clId="{FFA6CA03-3B4A-45F2-A6A5-0E66EE1B1CF3}" dt="2023-06-24T15:07:35.814" v="636" actId="20577"/>
          <ac:spMkLst>
            <pc:docMk/>
            <pc:sldMk cId="1520246413" sldId="332"/>
            <ac:spMk id="2" creationId="{E07D15BE-E3B2-F743-9878-F149B7D92C0C}"/>
          </ac:spMkLst>
        </pc:spChg>
        <pc:spChg chg="mod">
          <ac:chgData name="Guzman Bozo, Jorge" userId="7b7a28fc-8d52-4259-bff0-8a9d1dc43ec9" providerId="ADAL" clId="{FFA6CA03-3B4A-45F2-A6A5-0E66EE1B1CF3}" dt="2023-06-24T15:07:17.377" v="617" actId="20577"/>
          <ac:spMkLst>
            <pc:docMk/>
            <pc:sldMk cId="1520246413" sldId="332"/>
            <ac:spMk id="3" creationId="{9224DE7A-4464-F54B-B074-7663E7D43917}"/>
          </ac:spMkLst>
        </pc:spChg>
      </pc:sldChg>
      <pc:sldChg chg="del">
        <pc:chgData name="Guzman Bozo, Jorge" userId="7b7a28fc-8d52-4259-bff0-8a9d1dc43ec9" providerId="ADAL" clId="{FFA6CA03-3B4A-45F2-A6A5-0E66EE1B1CF3}" dt="2023-06-24T15:19:13.105" v="701" actId="47"/>
        <pc:sldMkLst>
          <pc:docMk/>
          <pc:sldMk cId="979712662" sldId="334"/>
        </pc:sldMkLst>
      </pc:sldChg>
      <pc:sldChg chg="delSp modSp mod">
        <pc:chgData name="Guzman Bozo, Jorge" userId="7b7a28fc-8d52-4259-bff0-8a9d1dc43ec9" providerId="ADAL" clId="{FFA6CA03-3B4A-45F2-A6A5-0E66EE1B1CF3}" dt="2023-06-24T15:20:24.504" v="721" actId="20577"/>
        <pc:sldMkLst>
          <pc:docMk/>
          <pc:sldMk cId="3979444189" sldId="337"/>
        </pc:sldMkLst>
        <pc:spChg chg="del">
          <ac:chgData name="Guzman Bozo, Jorge" userId="7b7a28fc-8d52-4259-bff0-8a9d1dc43ec9" providerId="ADAL" clId="{FFA6CA03-3B4A-45F2-A6A5-0E66EE1B1CF3}" dt="2023-06-24T15:19:57.539" v="705" actId="478"/>
          <ac:spMkLst>
            <pc:docMk/>
            <pc:sldMk cId="3979444189" sldId="337"/>
            <ac:spMk id="2" creationId="{742CB9A8-3F8A-B668-ED24-0AA7761B81B1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4" creationId="{7447E213-8CB4-3809-6F37-C42FC2C1CC1D}"/>
          </ac:spMkLst>
        </pc:spChg>
        <pc:spChg chg="mod">
          <ac:chgData name="Guzman Bozo, Jorge" userId="7b7a28fc-8d52-4259-bff0-8a9d1dc43ec9" providerId="ADAL" clId="{FFA6CA03-3B4A-45F2-A6A5-0E66EE1B1CF3}" dt="2023-06-24T14:33:42.691" v="318" actId="20577"/>
          <ac:spMkLst>
            <pc:docMk/>
            <pc:sldMk cId="3979444189" sldId="337"/>
            <ac:spMk id="12" creationId="{BB375BB0-38DE-5947-A049-E37CBB392147}"/>
          </ac:spMkLst>
        </pc:spChg>
        <pc:spChg chg="del">
          <ac:chgData name="Guzman Bozo, Jorge" userId="7b7a28fc-8d52-4259-bff0-8a9d1dc43ec9" providerId="ADAL" clId="{FFA6CA03-3B4A-45F2-A6A5-0E66EE1B1CF3}" dt="2023-06-24T15:19:59.693" v="707" actId="478"/>
          <ac:spMkLst>
            <pc:docMk/>
            <pc:sldMk cId="3979444189" sldId="337"/>
            <ac:spMk id="13" creationId="{EE8DCEDB-0701-9E4F-B841-31F2AEF95FCF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15" creationId="{AC1579C5-4858-4D42-8518-8DA881E7E42D}"/>
          </ac:spMkLst>
        </pc:spChg>
        <pc:spChg chg="mod">
          <ac:chgData name="Guzman Bozo, Jorge" userId="7b7a28fc-8d52-4259-bff0-8a9d1dc43ec9" providerId="ADAL" clId="{FFA6CA03-3B4A-45F2-A6A5-0E66EE1B1CF3}" dt="2023-06-24T15:20:24.504" v="721" actId="20577"/>
          <ac:spMkLst>
            <pc:docMk/>
            <pc:sldMk cId="3979444189" sldId="337"/>
            <ac:spMk id="16" creationId="{5AD2299A-27D1-AA45-A043-C0D64B734853}"/>
          </ac:spMkLst>
        </pc:spChg>
        <pc:spChg chg="del">
          <ac:chgData name="Guzman Bozo, Jorge" userId="7b7a28fc-8d52-4259-bff0-8a9d1dc43ec9" providerId="ADAL" clId="{FFA6CA03-3B4A-45F2-A6A5-0E66EE1B1CF3}" dt="2023-06-24T15:19:58.589" v="706" actId="478"/>
          <ac:spMkLst>
            <pc:docMk/>
            <pc:sldMk cId="3979444189" sldId="337"/>
            <ac:spMk id="17" creationId="{B7BC9C2C-1609-FF42-8176-8EB1FA8D8551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19" creationId="{20BE2EF9-7124-C94F-B2CA-C7A9C485A48E}"/>
          </ac:spMkLst>
        </pc:spChg>
        <pc:spChg chg="mod">
          <ac:chgData name="Guzman Bozo, Jorge" userId="7b7a28fc-8d52-4259-bff0-8a9d1dc43ec9" providerId="ADAL" clId="{FFA6CA03-3B4A-45F2-A6A5-0E66EE1B1CF3}" dt="2023-06-24T14:03:03.961" v="43" actId="20577"/>
          <ac:spMkLst>
            <pc:docMk/>
            <pc:sldMk cId="3979444189" sldId="337"/>
            <ac:spMk id="21" creationId="{325E44F9-8B81-FD43-8DCF-00283585DD6D}"/>
          </ac:spMkLst>
        </pc:spChg>
      </pc:sldChg>
      <pc:sldChg chg="addSp modSp mod">
        <pc:chgData name="Guzman Bozo, Jorge" userId="7b7a28fc-8d52-4259-bff0-8a9d1dc43ec9" providerId="ADAL" clId="{FFA6CA03-3B4A-45F2-A6A5-0E66EE1B1CF3}" dt="2023-06-24T14:08:10.037" v="102" actId="14100"/>
        <pc:sldMkLst>
          <pc:docMk/>
          <pc:sldMk cId="214962392" sldId="339"/>
        </pc:sldMkLst>
        <pc:spChg chg="mod">
          <ac:chgData name="Guzman Bozo, Jorge" userId="7b7a28fc-8d52-4259-bff0-8a9d1dc43ec9" providerId="ADAL" clId="{FFA6CA03-3B4A-45F2-A6A5-0E66EE1B1CF3}" dt="2023-06-24T14:03:31.413" v="63" actId="5793"/>
          <ac:spMkLst>
            <pc:docMk/>
            <pc:sldMk cId="214962392" sldId="339"/>
            <ac:spMk id="2" creationId="{1F11FCC6-3B49-9D46-8B62-80E94C906F0A}"/>
          </ac:spMkLst>
        </pc:spChg>
        <pc:spChg chg="add mod">
          <ac:chgData name="Guzman Bozo, Jorge" userId="7b7a28fc-8d52-4259-bff0-8a9d1dc43ec9" providerId="ADAL" clId="{FFA6CA03-3B4A-45F2-A6A5-0E66EE1B1CF3}" dt="2023-06-24T14:08:02.746" v="100" actId="123"/>
          <ac:spMkLst>
            <pc:docMk/>
            <pc:sldMk cId="214962392" sldId="339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FFA6CA03-3B4A-45F2-A6A5-0E66EE1B1CF3}" dt="2023-06-24T14:08:10.037" v="102" actId="14100"/>
          <ac:spMkLst>
            <pc:docMk/>
            <pc:sldMk cId="214962392" sldId="339"/>
            <ac:spMk id="4" creationId="{385C8AD2-450C-AF33-1D3E-6773B0BA106F}"/>
          </ac:spMkLst>
        </pc:spChg>
        <pc:picChg chg="add mod ord">
          <ac:chgData name="Guzman Bozo, Jorge" userId="7b7a28fc-8d52-4259-bff0-8a9d1dc43ec9" providerId="ADAL" clId="{FFA6CA03-3B4A-45F2-A6A5-0E66EE1B1CF3}" dt="2023-06-24T14:08:05.326" v="101" actId="1076"/>
          <ac:picMkLst>
            <pc:docMk/>
            <pc:sldMk cId="214962392" sldId="339"/>
            <ac:picMk id="5" creationId="{497ECCC6-EFD4-6E2F-0220-DB6B15C2AE77}"/>
          </ac:picMkLst>
        </pc:picChg>
      </pc:sldChg>
      <pc:sldChg chg="del">
        <pc:chgData name="Guzman Bozo, Jorge" userId="7b7a28fc-8d52-4259-bff0-8a9d1dc43ec9" providerId="ADAL" clId="{FFA6CA03-3B4A-45F2-A6A5-0E66EE1B1CF3}" dt="2023-06-24T14:44:54.425" v="574" actId="47"/>
        <pc:sldMkLst>
          <pc:docMk/>
          <pc:sldMk cId="717399983" sldId="340"/>
        </pc:sldMkLst>
      </pc:sldChg>
      <pc:sldChg chg="del">
        <pc:chgData name="Guzman Bozo, Jorge" userId="7b7a28fc-8d52-4259-bff0-8a9d1dc43ec9" providerId="ADAL" clId="{FFA6CA03-3B4A-45F2-A6A5-0E66EE1B1CF3}" dt="2023-06-24T15:01:03.741" v="615" actId="47"/>
        <pc:sldMkLst>
          <pc:docMk/>
          <pc:sldMk cId="1067811435" sldId="341"/>
        </pc:sldMkLst>
      </pc:sldChg>
      <pc:sldChg chg="del">
        <pc:chgData name="Guzman Bozo, Jorge" userId="7b7a28fc-8d52-4259-bff0-8a9d1dc43ec9" providerId="ADAL" clId="{FFA6CA03-3B4A-45F2-A6A5-0E66EE1B1CF3}" dt="2023-06-24T15:19:11.477" v="700" actId="47"/>
        <pc:sldMkLst>
          <pc:docMk/>
          <pc:sldMk cId="3056958803" sldId="342"/>
        </pc:sldMkLst>
      </pc:sldChg>
      <pc:sldChg chg="del">
        <pc:chgData name="Guzman Bozo, Jorge" userId="7b7a28fc-8d52-4259-bff0-8a9d1dc43ec9" providerId="ADAL" clId="{FFA6CA03-3B4A-45F2-A6A5-0E66EE1B1CF3}" dt="2023-06-24T15:19:17.177" v="703" actId="47"/>
        <pc:sldMkLst>
          <pc:docMk/>
          <pc:sldMk cId="2209943334" sldId="343"/>
        </pc:sldMkLst>
      </pc:sldChg>
      <pc:sldChg chg="modSp mod">
        <pc:chgData name="Guzman Bozo, Jorge" userId="7b7a28fc-8d52-4259-bff0-8a9d1dc43ec9" providerId="ADAL" clId="{FFA6CA03-3B4A-45F2-A6A5-0E66EE1B1CF3}" dt="2023-06-24T14:03:13.792" v="50" actId="20577"/>
        <pc:sldMkLst>
          <pc:docMk/>
          <pc:sldMk cId="3117571071" sldId="344"/>
        </pc:sldMkLst>
        <pc:spChg chg="mod">
          <ac:chgData name="Guzman Bozo, Jorge" userId="7b7a28fc-8d52-4259-bff0-8a9d1dc43ec9" providerId="ADAL" clId="{FFA6CA03-3B4A-45F2-A6A5-0E66EE1B1CF3}" dt="2023-06-24T14:03:13.792" v="50" actId="20577"/>
          <ac:spMkLst>
            <pc:docMk/>
            <pc:sldMk cId="3117571071" sldId="344"/>
            <ac:spMk id="3" creationId="{87A9F761-F66D-564C-A85F-5D24B1E7B998}"/>
          </ac:spMkLst>
        </pc:spChg>
      </pc:sldChg>
      <pc:sldChg chg="del">
        <pc:chgData name="Guzman Bozo, Jorge" userId="7b7a28fc-8d52-4259-bff0-8a9d1dc43ec9" providerId="ADAL" clId="{FFA6CA03-3B4A-45F2-A6A5-0E66EE1B1CF3}" dt="2023-06-24T15:19:15.589" v="702" actId="47"/>
        <pc:sldMkLst>
          <pc:docMk/>
          <pc:sldMk cId="1757146808" sldId="345"/>
        </pc:sldMkLst>
      </pc:sldChg>
      <pc:sldChg chg="delSp modSp add mod">
        <pc:chgData name="Guzman Bozo, Jorge" userId="7b7a28fc-8d52-4259-bff0-8a9d1dc43ec9" providerId="ADAL" clId="{FFA6CA03-3B4A-45F2-A6A5-0E66EE1B1CF3}" dt="2023-06-24T14:10:55.244" v="115" actId="2710"/>
        <pc:sldMkLst>
          <pc:docMk/>
          <pc:sldMk cId="1944698348" sldId="346"/>
        </pc:sldMkLst>
        <pc:spChg chg="mod">
          <ac:chgData name="Guzman Bozo, Jorge" userId="7b7a28fc-8d52-4259-bff0-8a9d1dc43ec9" providerId="ADAL" clId="{FFA6CA03-3B4A-45F2-A6A5-0E66EE1B1CF3}" dt="2023-06-24T14:10:55.244" v="115" actId="2710"/>
          <ac:spMkLst>
            <pc:docMk/>
            <pc:sldMk cId="1944698348" sldId="346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09:42.457" v="105" actId="478"/>
          <ac:spMkLst>
            <pc:docMk/>
            <pc:sldMk cId="1944698348" sldId="346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09:43.284" v="106" actId="478"/>
          <ac:picMkLst>
            <pc:docMk/>
            <pc:sldMk cId="1944698348" sldId="346"/>
            <ac:picMk id="5" creationId="{497ECCC6-EFD4-6E2F-0220-DB6B15C2AE77}"/>
          </ac:picMkLst>
        </pc:picChg>
      </pc:sldChg>
      <pc:sldChg chg="addSp delSp modSp add mod ord">
        <pc:chgData name="Guzman Bozo, Jorge" userId="7b7a28fc-8d52-4259-bff0-8a9d1dc43ec9" providerId="ADAL" clId="{FFA6CA03-3B4A-45F2-A6A5-0E66EE1B1CF3}" dt="2023-06-24T14:12:01.906" v="129" actId="1076"/>
        <pc:sldMkLst>
          <pc:docMk/>
          <pc:sldMk cId="1299411710" sldId="347"/>
        </pc:sldMkLst>
        <pc:spChg chg="mod">
          <ac:chgData name="Guzman Bozo, Jorge" userId="7b7a28fc-8d52-4259-bff0-8a9d1dc43ec9" providerId="ADAL" clId="{FFA6CA03-3B4A-45F2-A6A5-0E66EE1B1CF3}" dt="2023-06-24T14:11:20.890" v="120" actId="122"/>
          <ac:spMkLst>
            <pc:docMk/>
            <pc:sldMk cId="1299411710" sldId="347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11:24.521" v="122" actId="478"/>
          <ac:spMkLst>
            <pc:docMk/>
            <pc:sldMk cId="1299411710" sldId="347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11:23.002" v="121" actId="478"/>
          <ac:picMkLst>
            <pc:docMk/>
            <pc:sldMk cId="1299411710" sldId="347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FFA6CA03-3B4A-45F2-A6A5-0E66EE1B1CF3}" dt="2023-06-24T14:11:53.140" v="128" actId="1076"/>
          <ac:picMkLst>
            <pc:docMk/>
            <pc:sldMk cId="1299411710" sldId="347"/>
            <ac:picMk id="6" creationId="{E8FCE2AA-4FCB-4B8F-9B4E-F596DC7637DE}"/>
          </ac:picMkLst>
        </pc:picChg>
        <pc:picChg chg="add mod">
          <ac:chgData name="Guzman Bozo, Jorge" userId="7b7a28fc-8d52-4259-bff0-8a9d1dc43ec9" providerId="ADAL" clId="{FFA6CA03-3B4A-45F2-A6A5-0E66EE1B1CF3}" dt="2023-06-24T14:12:01.906" v="129" actId="1076"/>
          <ac:picMkLst>
            <pc:docMk/>
            <pc:sldMk cId="1299411710" sldId="347"/>
            <ac:picMk id="7" creationId="{49DD4C9F-C6A7-5B42-0119-409FE3898F82}"/>
          </ac:picMkLst>
        </pc:picChg>
      </pc:sldChg>
      <pc:sldChg chg="modSp add del mod ord">
        <pc:chgData name="Guzman Bozo, Jorge" userId="7b7a28fc-8d52-4259-bff0-8a9d1dc43ec9" providerId="ADAL" clId="{FFA6CA03-3B4A-45F2-A6A5-0E66EE1B1CF3}" dt="2023-06-24T14:19:37.535" v="152" actId="47"/>
        <pc:sldMkLst>
          <pc:docMk/>
          <pc:sldMk cId="1999548604" sldId="348"/>
        </pc:sldMkLst>
        <pc:spChg chg="mod">
          <ac:chgData name="Guzman Bozo, Jorge" userId="7b7a28fc-8d52-4259-bff0-8a9d1dc43ec9" providerId="ADAL" clId="{FFA6CA03-3B4A-45F2-A6A5-0E66EE1B1CF3}" dt="2023-06-24T14:12:38.878" v="148" actId="20577"/>
          <ac:spMkLst>
            <pc:docMk/>
            <pc:sldMk cId="1999548604" sldId="348"/>
            <ac:spMk id="3" creationId="{052FBD23-F91F-13EF-5811-E0CBB6883C5D}"/>
          </ac:spMkLst>
        </pc:spChg>
      </pc:sldChg>
      <pc:sldChg chg="addSp delSp modSp add mod ord">
        <pc:chgData name="Guzman Bozo, Jorge" userId="7b7a28fc-8d52-4259-bff0-8a9d1dc43ec9" providerId="ADAL" clId="{FFA6CA03-3B4A-45F2-A6A5-0E66EE1B1CF3}" dt="2023-06-24T14:25:00.906" v="236" actId="1076"/>
        <pc:sldMkLst>
          <pc:docMk/>
          <pc:sldMk cId="1043201553" sldId="349"/>
        </pc:sldMkLst>
        <pc:spChg chg="add del mod">
          <ac:chgData name="Guzman Bozo, Jorge" userId="7b7a28fc-8d52-4259-bff0-8a9d1dc43ec9" providerId="ADAL" clId="{FFA6CA03-3B4A-45F2-A6A5-0E66EE1B1CF3}" dt="2023-06-24T14:20:52.057" v="196" actId="122"/>
          <ac:spMkLst>
            <pc:docMk/>
            <pc:sldMk cId="1043201553" sldId="349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5:00.906" v="236" actId="1076"/>
          <ac:spMkLst>
            <pc:docMk/>
            <pc:sldMk cId="1043201553" sldId="349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19:42.949" v="154" actId="478"/>
          <ac:picMkLst>
            <pc:docMk/>
            <pc:sldMk cId="1043201553" sldId="349"/>
            <ac:picMk id="5" creationId="{497ECCC6-EFD4-6E2F-0220-DB6B15C2AE77}"/>
          </ac:picMkLst>
        </pc:picChg>
        <pc:picChg chg="add del mod">
          <ac:chgData name="Guzman Bozo, Jorge" userId="7b7a28fc-8d52-4259-bff0-8a9d1dc43ec9" providerId="ADAL" clId="{FFA6CA03-3B4A-45F2-A6A5-0E66EE1B1CF3}" dt="2023-06-24T14:22:47.096" v="213" actId="478"/>
          <ac:picMkLst>
            <pc:docMk/>
            <pc:sldMk cId="1043201553" sldId="349"/>
            <ac:picMk id="7" creationId="{1EC31286-40DF-3EF4-1350-8D81E2663B50}"/>
          </ac:picMkLst>
        </pc:picChg>
        <pc:picChg chg="add del mod modCrop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9" creationId="{3313026A-CEA9-5EA9-4033-CB8C14DFC825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1" creationId="{5B371684-7097-62E6-F4AD-F52E9F40B7A1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3" creationId="{B5134120-D12B-6CDC-EB79-7C98C388D485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5" creationId="{737E3B34-1866-D2BF-E722-1EDA51785253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7" creationId="{43B50E41-8EE9-BF11-E5C5-26E09B9007DE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9" creationId="{43EE31DC-F03F-12FA-A48E-B462AC100468}"/>
          </ac:picMkLst>
        </pc:picChg>
        <pc:picChg chg="add mod">
          <ac:chgData name="Guzman Bozo, Jorge" userId="7b7a28fc-8d52-4259-bff0-8a9d1dc43ec9" providerId="ADAL" clId="{FFA6CA03-3B4A-45F2-A6A5-0E66EE1B1CF3}" dt="2023-06-24T14:24:24.640" v="232" actId="1076"/>
          <ac:picMkLst>
            <pc:docMk/>
            <pc:sldMk cId="1043201553" sldId="349"/>
            <ac:picMk id="21" creationId="{9758711F-BEF3-64C4-74BB-A45DA01E31A0}"/>
          </ac:picMkLst>
        </pc:picChg>
      </pc:sldChg>
      <pc:sldChg chg="addSp delSp modSp add mod ord">
        <pc:chgData name="Guzman Bozo, Jorge" userId="7b7a28fc-8d52-4259-bff0-8a9d1dc43ec9" providerId="ADAL" clId="{FFA6CA03-3B4A-45F2-A6A5-0E66EE1B1CF3}" dt="2023-06-24T14:28:17.443" v="263" actId="1076"/>
        <pc:sldMkLst>
          <pc:docMk/>
          <pc:sldMk cId="3579523110" sldId="350"/>
        </pc:sldMkLst>
        <pc:spChg chg="mod">
          <ac:chgData name="Guzman Bozo, Jorge" userId="7b7a28fc-8d52-4259-bff0-8a9d1dc43ec9" providerId="ADAL" clId="{FFA6CA03-3B4A-45F2-A6A5-0E66EE1B1CF3}" dt="2023-06-24T14:25:53.427" v="250" actId="20577"/>
          <ac:spMkLst>
            <pc:docMk/>
            <pc:sldMk cId="3579523110" sldId="350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6:14.612" v="253" actId="12"/>
          <ac:spMkLst>
            <pc:docMk/>
            <pc:sldMk cId="3579523110" sldId="350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4:28:17.443" v="263" actId="1076"/>
          <ac:spMkLst>
            <pc:docMk/>
            <pc:sldMk cId="3579523110" sldId="350"/>
            <ac:spMk id="6" creationId="{987FBB34-F32B-CD47-9A1A-9E81DA781A5E}"/>
          </ac:spMkLst>
        </pc:spChg>
        <pc:picChg chg="del">
          <ac:chgData name="Guzman Bozo, Jorge" userId="7b7a28fc-8d52-4259-bff0-8a9d1dc43ec9" providerId="ADAL" clId="{FFA6CA03-3B4A-45F2-A6A5-0E66EE1B1CF3}" dt="2023-06-24T14:25:42.275" v="243" actId="478"/>
          <ac:picMkLst>
            <pc:docMk/>
            <pc:sldMk cId="3579523110" sldId="350"/>
            <ac:picMk id="5" creationId="{497ECCC6-EFD4-6E2F-0220-DB6B15C2AE77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31:59.572" v="290" actId="1076"/>
        <pc:sldMkLst>
          <pc:docMk/>
          <pc:sldMk cId="1854663312" sldId="351"/>
        </pc:sldMkLst>
        <pc:spChg chg="mod">
          <ac:chgData name="Guzman Bozo, Jorge" userId="7b7a28fc-8d52-4259-bff0-8a9d1dc43ec9" providerId="ADAL" clId="{FFA6CA03-3B4A-45F2-A6A5-0E66EE1B1CF3}" dt="2023-06-24T14:28:43.246" v="266" actId="120"/>
          <ac:spMkLst>
            <pc:docMk/>
            <pc:sldMk cId="1854663312" sldId="351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9:01.360" v="268" actId="12"/>
          <ac:spMkLst>
            <pc:docMk/>
            <pc:sldMk cId="1854663312" sldId="351"/>
            <ac:spMk id="4" creationId="{385C8AD2-450C-AF33-1D3E-6773B0BA106F}"/>
          </ac:spMkLst>
        </pc:spChg>
        <pc:spChg chg="del">
          <ac:chgData name="Guzman Bozo, Jorge" userId="7b7a28fc-8d52-4259-bff0-8a9d1dc43ec9" providerId="ADAL" clId="{FFA6CA03-3B4A-45F2-A6A5-0E66EE1B1CF3}" dt="2023-06-24T14:29:06.572" v="270" actId="478"/>
          <ac:spMkLst>
            <pc:docMk/>
            <pc:sldMk cId="1854663312" sldId="351"/>
            <ac:spMk id="6" creationId="{987FBB34-F32B-CD47-9A1A-9E81DA781A5E}"/>
          </ac:spMkLst>
        </pc:spChg>
        <pc:spChg chg="add mod">
          <ac:chgData name="Guzman Bozo, Jorge" userId="7b7a28fc-8d52-4259-bff0-8a9d1dc43ec9" providerId="ADAL" clId="{FFA6CA03-3B4A-45F2-A6A5-0E66EE1B1CF3}" dt="2023-06-24T14:31:59.572" v="290" actId="1076"/>
          <ac:spMkLst>
            <pc:docMk/>
            <pc:sldMk cId="1854663312" sldId="351"/>
            <ac:spMk id="8" creationId="{A1186546-2B8E-4A7E-6898-FEB5C8B34B2F}"/>
          </ac:spMkLst>
        </pc:spChg>
        <pc:spChg chg="add del">
          <ac:chgData name="Guzman Bozo, Jorge" userId="7b7a28fc-8d52-4259-bff0-8a9d1dc43ec9" providerId="ADAL" clId="{FFA6CA03-3B4A-45F2-A6A5-0E66EE1B1CF3}" dt="2023-06-24T14:31:46.507" v="288" actId="478"/>
          <ac:spMkLst>
            <pc:docMk/>
            <pc:sldMk cId="1854663312" sldId="351"/>
            <ac:spMk id="10" creationId="{87AD98D2-FEF8-0ADA-F8A3-2BD50F461EDF}"/>
          </ac:spMkLst>
        </pc:spChg>
        <pc:picChg chg="add mod">
          <ac:chgData name="Guzman Bozo, Jorge" userId="7b7a28fc-8d52-4259-bff0-8a9d1dc43ec9" providerId="ADAL" clId="{FFA6CA03-3B4A-45F2-A6A5-0E66EE1B1CF3}" dt="2023-06-24T14:29:16.340" v="274" actId="14100"/>
          <ac:picMkLst>
            <pc:docMk/>
            <pc:sldMk cId="1854663312" sldId="351"/>
            <ac:picMk id="5" creationId="{41E781A0-23FA-7638-821D-F76C22CA6021}"/>
          </ac:picMkLst>
        </pc:picChg>
      </pc:sldChg>
      <pc:sldChg chg="add del">
        <pc:chgData name="Guzman Bozo, Jorge" userId="7b7a28fc-8d52-4259-bff0-8a9d1dc43ec9" providerId="ADAL" clId="{FFA6CA03-3B4A-45F2-A6A5-0E66EE1B1CF3}" dt="2023-06-24T14:32:13.584" v="293" actId="47"/>
        <pc:sldMkLst>
          <pc:docMk/>
          <pc:sldMk cId="890236416" sldId="352"/>
        </pc:sldMkLst>
      </pc:sldChg>
      <pc:sldChg chg="addSp delSp modSp add mod ord">
        <pc:chgData name="Guzman Bozo, Jorge" userId="7b7a28fc-8d52-4259-bff0-8a9d1dc43ec9" providerId="ADAL" clId="{FFA6CA03-3B4A-45F2-A6A5-0E66EE1B1CF3}" dt="2023-06-24T14:36:16.783" v="453" actId="20577"/>
        <pc:sldMkLst>
          <pc:docMk/>
          <pc:sldMk cId="762721823" sldId="353"/>
        </pc:sldMkLst>
        <pc:spChg chg="mod">
          <ac:chgData name="Guzman Bozo, Jorge" userId="7b7a28fc-8d52-4259-bff0-8a9d1dc43ec9" providerId="ADAL" clId="{FFA6CA03-3B4A-45F2-A6A5-0E66EE1B1CF3}" dt="2023-06-24T14:34:06.160" v="349" actId="20577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34:20.814" v="351" actId="20577"/>
          <ac:spMkLst>
            <pc:docMk/>
            <pc:sldMk cId="762721823" sldId="353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35:16.678" v="366" actId="20577"/>
          <ac:spMkLst>
            <pc:docMk/>
            <pc:sldMk cId="762721823" sldId="353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4:36:16.783" v="453" actId="20577"/>
          <ac:spMkLst>
            <pc:docMk/>
            <pc:sldMk cId="762721823" sldId="353"/>
            <ac:spMk id="6" creationId="{6D49C7AC-5805-4E75-F897-C62DE00D780E}"/>
          </ac:spMkLst>
        </pc:spChg>
        <pc:picChg chg="del">
          <ac:chgData name="Guzman Bozo, Jorge" userId="7b7a28fc-8d52-4259-bff0-8a9d1dc43ec9" providerId="ADAL" clId="{FFA6CA03-3B4A-45F2-A6A5-0E66EE1B1CF3}" dt="2023-06-24T14:34:24.304" v="353" actId="478"/>
          <ac:picMkLst>
            <pc:docMk/>
            <pc:sldMk cId="762721823" sldId="353"/>
            <ac:picMk id="5" creationId="{497ECCC6-EFD4-6E2F-0220-DB6B15C2AE77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39:48.025" v="508" actId="1036"/>
        <pc:sldMkLst>
          <pc:docMk/>
          <pc:sldMk cId="1089611618" sldId="354"/>
        </pc:sldMkLst>
        <pc:spChg chg="mod">
          <ac:chgData name="Guzman Bozo, Jorge" userId="7b7a28fc-8d52-4259-bff0-8a9d1dc43ec9" providerId="ADAL" clId="{FFA6CA03-3B4A-45F2-A6A5-0E66EE1B1CF3}" dt="2023-06-24T14:36:40.061" v="454"/>
          <ac:spMkLst>
            <pc:docMk/>
            <pc:sldMk cId="1089611618" sldId="354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39:01.618" v="498" actId="113"/>
          <ac:spMkLst>
            <pc:docMk/>
            <pc:sldMk cId="1089611618" sldId="354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39:10.008" v="499" actId="12"/>
          <ac:spMkLst>
            <pc:docMk/>
            <pc:sldMk cId="1089611618" sldId="354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38:43.965" v="494" actId="478"/>
          <ac:picMkLst>
            <pc:docMk/>
            <pc:sldMk cId="1089611618" sldId="354"/>
            <ac:picMk id="5" creationId="{497ECCC6-EFD4-6E2F-0220-DB6B15C2AE77}"/>
          </ac:picMkLst>
        </pc:picChg>
        <pc:picChg chg="add mod ord">
          <ac:chgData name="Guzman Bozo, Jorge" userId="7b7a28fc-8d52-4259-bff0-8a9d1dc43ec9" providerId="ADAL" clId="{FFA6CA03-3B4A-45F2-A6A5-0E66EE1B1CF3}" dt="2023-06-24T14:39:48.025" v="508" actId="1036"/>
          <ac:picMkLst>
            <pc:docMk/>
            <pc:sldMk cId="1089611618" sldId="354"/>
            <ac:picMk id="6" creationId="{738F4B73-ACE5-B62F-70CB-39B6F7A1CBF4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42:14.772" v="543" actId="1076"/>
        <pc:sldMkLst>
          <pc:docMk/>
          <pc:sldMk cId="989353784" sldId="355"/>
        </pc:sldMkLst>
        <pc:spChg chg="mod">
          <ac:chgData name="Guzman Bozo, Jorge" userId="7b7a28fc-8d52-4259-bff0-8a9d1dc43ec9" providerId="ADAL" clId="{FFA6CA03-3B4A-45F2-A6A5-0E66EE1B1CF3}" dt="2023-06-24T14:41:51.919" v="536" actId="20577"/>
          <ac:spMkLst>
            <pc:docMk/>
            <pc:sldMk cId="989353784" sldId="355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41:23.763" v="517" actId="20577"/>
          <ac:spMkLst>
            <pc:docMk/>
            <pc:sldMk cId="989353784" sldId="355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40:57.814" v="510" actId="478"/>
          <ac:spMkLst>
            <pc:docMk/>
            <pc:sldMk cId="989353784" sldId="355"/>
            <ac:spMk id="4" creationId="{385C8AD2-450C-AF33-1D3E-6773B0BA106F}"/>
          </ac:spMkLst>
        </pc:spChg>
        <pc:spChg chg="add del">
          <ac:chgData name="Guzman Bozo, Jorge" userId="7b7a28fc-8d52-4259-bff0-8a9d1dc43ec9" providerId="ADAL" clId="{FFA6CA03-3B4A-45F2-A6A5-0E66EE1B1CF3}" dt="2023-06-24T14:41:03.483" v="512" actId="22"/>
          <ac:spMkLst>
            <pc:docMk/>
            <pc:sldMk cId="989353784" sldId="355"/>
            <ac:spMk id="7" creationId="{1B2CC975-A1F6-D93D-0039-468E9193DED2}"/>
          </ac:spMkLst>
        </pc:spChg>
        <pc:picChg chg="del">
          <ac:chgData name="Guzman Bozo, Jorge" userId="7b7a28fc-8d52-4259-bff0-8a9d1dc43ec9" providerId="ADAL" clId="{FFA6CA03-3B4A-45F2-A6A5-0E66EE1B1CF3}" dt="2023-06-24T14:40:55.841" v="509" actId="478"/>
          <ac:picMkLst>
            <pc:docMk/>
            <pc:sldMk cId="989353784" sldId="355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FFA6CA03-3B4A-45F2-A6A5-0E66EE1B1CF3}" dt="2023-06-24T14:42:14.772" v="543" actId="1076"/>
          <ac:picMkLst>
            <pc:docMk/>
            <pc:sldMk cId="989353784" sldId="355"/>
            <ac:picMk id="8" creationId="{DD2BADD0-5A6F-A3D4-218C-351BDD1C99CA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44:48.360" v="573" actId="1035"/>
        <pc:sldMkLst>
          <pc:docMk/>
          <pc:sldMk cId="2913040335" sldId="356"/>
        </pc:sldMkLst>
        <pc:spChg chg="mod">
          <ac:chgData name="Guzman Bozo, Jorge" userId="7b7a28fc-8d52-4259-bff0-8a9d1dc43ec9" providerId="ADAL" clId="{FFA6CA03-3B4A-45F2-A6A5-0E66EE1B1CF3}" dt="2023-06-24T14:42:45.831" v="548" actId="6549"/>
          <ac:spMkLst>
            <pc:docMk/>
            <pc:sldMk cId="2913040335" sldId="356"/>
            <ac:spMk id="3" creationId="{052FBD23-F91F-13EF-5811-E0CBB6883C5D}"/>
          </ac:spMkLst>
        </pc:spChg>
        <pc:graphicFrameChg chg="add del mod">
          <ac:chgData name="Guzman Bozo, Jorge" userId="7b7a28fc-8d52-4259-bff0-8a9d1dc43ec9" providerId="ADAL" clId="{FFA6CA03-3B4A-45F2-A6A5-0E66EE1B1CF3}" dt="2023-06-24T14:42:33.975" v="546"/>
          <ac:graphicFrameMkLst>
            <pc:docMk/>
            <pc:sldMk cId="2913040335" sldId="356"/>
            <ac:graphicFrameMk id="4" creationId="{80C95B86-B47D-4AEC-1F63-10B85CA1B1CB}"/>
          </ac:graphicFrameMkLst>
        </pc:graphicFrameChg>
        <pc:graphicFrameChg chg="add mod modGraphic">
          <ac:chgData name="Guzman Bozo, Jorge" userId="7b7a28fc-8d52-4259-bff0-8a9d1dc43ec9" providerId="ADAL" clId="{FFA6CA03-3B4A-45F2-A6A5-0E66EE1B1CF3}" dt="2023-06-24T14:44:48.360" v="573" actId="1035"/>
          <ac:graphicFrameMkLst>
            <pc:docMk/>
            <pc:sldMk cId="2913040335" sldId="356"/>
            <ac:graphicFrameMk id="5" creationId="{509D8563-F7D9-957C-FF51-285F0E261042}"/>
          </ac:graphicFrameMkLst>
        </pc:graphicFrameChg>
        <pc:picChg chg="del">
          <ac:chgData name="Guzman Bozo, Jorge" userId="7b7a28fc-8d52-4259-bff0-8a9d1dc43ec9" providerId="ADAL" clId="{FFA6CA03-3B4A-45F2-A6A5-0E66EE1B1CF3}" dt="2023-06-24T14:42:36.579" v="547" actId="478"/>
          <ac:picMkLst>
            <pc:docMk/>
            <pc:sldMk cId="2913040335" sldId="356"/>
            <ac:picMk id="8" creationId="{DD2BADD0-5A6F-A3D4-218C-351BDD1C99CA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50:31.606" v="586" actId="207"/>
        <pc:sldMkLst>
          <pc:docMk/>
          <pc:sldMk cId="3861044462" sldId="357"/>
        </pc:sldMkLst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6" creationId="{2E4F0849-321D-FE47-4FB1-0455A5B150A6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7" creationId="{2AD6BABB-554A-FCA0-770B-8129044F43D2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8" creationId="{49BBE039-20DC-9582-8CF4-AD61561D80C9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9" creationId="{EDFC5695-C937-8646-42C2-8801ECA04619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0" creationId="{A6CA39BC-905A-2C3F-4311-B2DA2F1CD667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1" creationId="{34948275-2260-DFAB-A529-544CDD7FFF31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2" creationId="{A5E1FDFB-A188-7A35-BBD0-21222E437680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3" creationId="{E8BE034B-4893-A501-60F3-BD37127C6D9D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4" creationId="{91F7E7DB-32A5-2DDE-93D6-25EA61A68DE0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5" creationId="{79FCA08B-2CDA-C25B-F111-B6ED46C20A46}"/>
          </ac:spMkLst>
        </pc:spChg>
        <pc:grpChg chg="add mod">
          <ac:chgData name="Guzman Bozo, Jorge" userId="7b7a28fc-8d52-4259-bff0-8a9d1dc43ec9" providerId="ADAL" clId="{FFA6CA03-3B4A-45F2-A6A5-0E66EE1B1CF3}" dt="2023-06-24T14:45:48.421" v="579" actId="14100"/>
          <ac:grpSpMkLst>
            <pc:docMk/>
            <pc:sldMk cId="3861044462" sldId="357"/>
            <ac:grpSpMk id="4" creationId="{781A0498-8F03-9A79-34BB-0FB9634A2AA3}"/>
          </ac:grpSpMkLst>
        </pc:grpChg>
        <pc:graphicFrameChg chg="del">
          <ac:chgData name="Guzman Bozo, Jorge" userId="7b7a28fc-8d52-4259-bff0-8a9d1dc43ec9" providerId="ADAL" clId="{FFA6CA03-3B4A-45F2-A6A5-0E66EE1B1CF3}" dt="2023-06-24T14:45:32.561" v="576" actId="478"/>
          <ac:graphicFrameMkLst>
            <pc:docMk/>
            <pc:sldMk cId="3861044462" sldId="357"/>
            <ac:graphicFrameMk id="5" creationId="{509D8563-F7D9-957C-FF51-285F0E261042}"/>
          </ac:graphicFrameMkLst>
        </pc:graphicFrameChg>
      </pc:sldChg>
      <pc:sldChg chg="delSp modSp add mod ord">
        <pc:chgData name="Guzman Bozo, Jorge" userId="7b7a28fc-8d52-4259-bff0-8a9d1dc43ec9" providerId="ADAL" clId="{FFA6CA03-3B4A-45F2-A6A5-0E66EE1B1CF3}" dt="2023-06-24T14:56:11.704" v="595" actId="6549"/>
        <pc:sldMkLst>
          <pc:docMk/>
          <pc:sldMk cId="3921951611" sldId="358"/>
        </pc:sldMkLst>
        <pc:spChg chg="del">
          <ac:chgData name="Guzman Bozo, Jorge" userId="7b7a28fc-8d52-4259-bff0-8a9d1dc43ec9" providerId="ADAL" clId="{FFA6CA03-3B4A-45F2-A6A5-0E66EE1B1CF3}" dt="2023-06-24T14:56:06.124" v="593" actId="478"/>
          <ac:spMkLst>
            <pc:docMk/>
            <pc:sldMk cId="3921951611" sldId="358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56:11.704" v="595" actId="6549"/>
          <ac:spMkLst>
            <pc:docMk/>
            <pc:sldMk cId="3921951611" sldId="358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55:49.623" v="591" actId="478"/>
          <ac:picMkLst>
            <pc:docMk/>
            <pc:sldMk cId="3921951611" sldId="358"/>
            <ac:picMk id="6" creationId="{738F4B73-ACE5-B62F-70CB-39B6F7A1CBF4}"/>
          </ac:picMkLst>
        </pc:picChg>
      </pc:sldChg>
      <pc:sldChg chg="addSp modSp add mod ord">
        <pc:chgData name="Guzman Bozo, Jorge" userId="7b7a28fc-8d52-4259-bff0-8a9d1dc43ec9" providerId="ADAL" clId="{FFA6CA03-3B4A-45F2-A6A5-0E66EE1B1CF3}" dt="2023-06-24T15:12:19.761" v="664" actId="123"/>
        <pc:sldMkLst>
          <pc:docMk/>
          <pc:sldMk cId="2854895920" sldId="359"/>
        </pc:sldMkLst>
        <pc:spChg chg="mod">
          <ac:chgData name="Guzman Bozo, Jorge" userId="7b7a28fc-8d52-4259-bff0-8a9d1dc43ec9" providerId="ADAL" clId="{FFA6CA03-3B4A-45F2-A6A5-0E66EE1B1CF3}" dt="2023-06-24T15:11:42.298" v="656" actId="20577"/>
          <ac:spMkLst>
            <pc:docMk/>
            <pc:sldMk cId="2854895920" sldId="359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5:12:19.761" v="664" actId="123"/>
          <ac:spMkLst>
            <pc:docMk/>
            <pc:sldMk cId="2854895920" sldId="359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FFA6CA03-3B4A-45F2-A6A5-0E66EE1B1CF3}" dt="2023-06-24T15:12:01.134" v="662" actId="1076"/>
          <ac:picMkLst>
            <pc:docMk/>
            <pc:sldMk cId="2854895920" sldId="359"/>
            <ac:picMk id="3" creationId="{1696F849-D02A-5505-369B-F33D887B4AF4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5:17:14.582" v="683" actId="14100"/>
        <pc:sldMkLst>
          <pc:docMk/>
          <pc:sldMk cId="909007234" sldId="360"/>
        </pc:sldMkLst>
        <pc:spChg chg="mod">
          <ac:chgData name="Guzman Bozo, Jorge" userId="7b7a28fc-8d52-4259-bff0-8a9d1dc43ec9" providerId="ADAL" clId="{FFA6CA03-3B4A-45F2-A6A5-0E66EE1B1CF3}" dt="2023-06-24T15:14:34.141" v="668" actId="33524"/>
          <ac:spMkLst>
            <pc:docMk/>
            <pc:sldMk cId="909007234" sldId="360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5:17:14.582" v="683" actId="14100"/>
          <ac:spMkLst>
            <pc:docMk/>
            <pc:sldMk cId="909007234" sldId="360"/>
            <ac:spMk id="6" creationId="{BC20C46B-88DC-08CE-815A-69F8CA85C673}"/>
          </ac:spMkLst>
        </pc:spChg>
        <pc:picChg chg="del">
          <ac:chgData name="Guzman Bozo, Jorge" userId="7b7a28fc-8d52-4259-bff0-8a9d1dc43ec9" providerId="ADAL" clId="{FFA6CA03-3B4A-45F2-A6A5-0E66EE1B1CF3}" dt="2023-06-24T15:14:27.115" v="667" actId="478"/>
          <ac:picMkLst>
            <pc:docMk/>
            <pc:sldMk cId="909007234" sldId="360"/>
            <ac:picMk id="3" creationId="{1696F849-D02A-5505-369B-F33D887B4AF4}"/>
          </ac:picMkLst>
        </pc:picChg>
        <pc:picChg chg="add mod">
          <ac:chgData name="Guzman Bozo, Jorge" userId="7b7a28fc-8d52-4259-bff0-8a9d1dc43ec9" providerId="ADAL" clId="{FFA6CA03-3B4A-45F2-A6A5-0E66EE1B1CF3}" dt="2023-06-24T15:16:04.574" v="673" actId="1076"/>
          <ac:picMkLst>
            <pc:docMk/>
            <pc:sldMk cId="909007234" sldId="360"/>
            <ac:picMk id="5" creationId="{C1638D13-421B-083C-F8F6-C3725DE79886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5:19:08.171" v="699" actId="113"/>
        <pc:sldMkLst>
          <pc:docMk/>
          <pc:sldMk cId="222608391" sldId="361"/>
        </pc:sldMkLst>
        <pc:spChg chg="mod">
          <ac:chgData name="Guzman Bozo, Jorge" userId="7b7a28fc-8d52-4259-bff0-8a9d1dc43ec9" providerId="ADAL" clId="{FFA6CA03-3B4A-45F2-A6A5-0E66EE1B1CF3}" dt="2023-06-24T15:19:08.171" v="699" actId="113"/>
          <ac:spMkLst>
            <pc:docMk/>
            <pc:sldMk cId="222608391" sldId="361"/>
            <ac:spMk id="4" creationId="{385C8AD2-450C-AF33-1D3E-6773B0BA106F}"/>
          </ac:spMkLst>
        </pc:spChg>
        <pc:spChg chg="del">
          <ac:chgData name="Guzman Bozo, Jorge" userId="7b7a28fc-8d52-4259-bff0-8a9d1dc43ec9" providerId="ADAL" clId="{FFA6CA03-3B4A-45F2-A6A5-0E66EE1B1CF3}" dt="2023-06-24T15:17:48.832" v="688" actId="478"/>
          <ac:spMkLst>
            <pc:docMk/>
            <pc:sldMk cId="222608391" sldId="361"/>
            <ac:spMk id="6" creationId="{BC20C46B-88DC-08CE-815A-69F8CA85C673}"/>
          </ac:spMkLst>
        </pc:spChg>
        <pc:picChg chg="add mod modCrop">
          <ac:chgData name="Guzman Bozo, Jorge" userId="7b7a28fc-8d52-4259-bff0-8a9d1dc43ec9" providerId="ADAL" clId="{FFA6CA03-3B4A-45F2-A6A5-0E66EE1B1CF3}" dt="2023-06-24T15:18:49.654" v="698" actId="1076"/>
          <ac:picMkLst>
            <pc:docMk/>
            <pc:sldMk cId="222608391" sldId="361"/>
            <ac:picMk id="3" creationId="{12A37E23-3863-CA97-20F0-765CBD135889}"/>
          </ac:picMkLst>
        </pc:picChg>
        <pc:picChg chg="del">
          <ac:chgData name="Guzman Bozo, Jorge" userId="7b7a28fc-8d52-4259-bff0-8a9d1dc43ec9" providerId="ADAL" clId="{FFA6CA03-3B4A-45F2-A6A5-0E66EE1B1CF3}" dt="2023-06-24T15:17:31.605" v="685" actId="478"/>
          <ac:picMkLst>
            <pc:docMk/>
            <pc:sldMk cId="222608391" sldId="361"/>
            <ac:picMk id="5" creationId="{C1638D13-421B-083C-F8F6-C3725DE79886}"/>
          </ac:picMkLst>
        </pc:picChg>
      </pc:sldChg>
      <pc:sldChg chg="add ord">
        <pc:chgData name="Guzman Bozo, Jorge" userId="7b7a28fc-8d52-4259-bff0-8a9d1dc43ec9" providerId="ADAL" clId="{FFA6CA03-3B4A-45F2-A6A5-0E66EE1B1CF3}" dt="2023-06-24T15:21:18.538" v="724"/>
        <pc:sldMkLst>
          <pc:docMk/>
          <pc:sldMk cId="3273388939" sldId="362"/>
        </pc:sldMkLst>
      </pc:sldChg>
    </pc:docChg>
  </pc:docChgLst>
  <pc:docChgLst>
    <pc:chgData name="Guzman Bozo, Jorge" userId="7b7a28fc-8d52-4259-bff0-8a9d1dc43ec9" providerId="ADAL" clId="{15A40F26-552D-45F7-9172-5E08D45D49FE}"/>
    <pc:docChg chg="undo redo custSel addSld delSld modSld sldOrd">
      <pc:chgData name="Guzman Bozo, Jorge" userId="7b7a28fc-8d52-4259-bff0-8a9d1dc43ec9" providerId="ADAL" clId="{15A40F26-552D-45F7-9172-5E08D45D49FE}" dt="2023-07-09T17:02:55.434" v="1515" actId="478"/>
      <pc:docMkLst>
        <pc:docMk/>
      </pc:docMkLst>
      <pc:sldChg chg="modSp mod">
        <pc:chgData name="Guzman Bozo, Jorge" userId="7b7a28fc-8d52-4259-bff0-8a9d1dc43ec9" providerId="ADAL" clId="{15A40F26-552D-45F7-9172-5E08D45D49FE}" dt="2023-07-08T15:54:19.984" v="0"/>
        <pc:sldMkLst>
          <pc:docMk/>
          <pc:sldMk cId="3642932644" sldId="261"/>
        </pc:sldMkLst>
        <pc:spChg chg="mod">
          <ac:chgData name="Guzman Bozo, Jorge" userId="7b7a28fc-8d52-4259-bff0-8a9d1dc43ec9" providerId="ADAL" clId="{15A40F26-552D-45F7-9172-5E08D45D49FE}" dt="2023-07-08T15:54:19.984" v="0"/>
          <ac:spMkLst>
            <pc:docMk/>
            <pc:sldMk cId="3642932644" sldId="261"/>
            <ac:spMk id="2" creationId="{9570841C-0ACF-DE6F-43AC-3E3396A2923B}"/>
          </ac:spMkLst>
        </pc:spChg>
      </pc:sldChg>
      <pc:sldChg chg="modSp mod">
        <pc:chgData name="Guzman Bozo, Jorge" userId="7b7a28fc-8d52-4259-bff0-8a9d1dc43ec9" providerId="ADAL" clId="{15A40F26-552D-45F7-9172-5E08D45D49FE}" dt="2023-07-09T16:31:58.233" v="837" actId="1076"/>
        <pc:sldMkLst>
          <pc:docMk/>
          <pc:sldMk cId="2257653637" sldId="270"/>
        </pc:sldMkLst>
        <pc:spChg chg="mod">
          <ac:chgData name="Guzman Bozo, Jorge" userId="7b7a28fc-8d52-4259-bff0-8a9d1dc43ec9" providerId="ADAL" clId="{15A40F26-552D-45F7-9172-5E08D45D49FE}" dt="2023-07-09T16:31:44.083" v="834" actId="207"/>
          <ac:spMkLst>
            <pc:docMk/>
            <pc:sldMk cId="2257653637" sldId="270"/>
            <ac:spMk id="3" creationId="{94FE4634-98DF-A44A-92BF-86BBAE37A404}"/>
          </ac:spMkLst>
        </pc:spChg>
        <pc:spChg chg="mod">
          <ac:chgData name="Guzman Bozo, Jorge" userId="7b7a28fc-8d52-4259-bff0-8a9d1dc43ec9" providerId="ADAL" clId="{15A40F26-552D-45F7-9172-5E08D45D49FE}" dt="2023-07-09T16:31:58.233" v="837" actId="1076"/>
          <ac:spMkLst>
            <pc:docMk/>
            <pc:sldMk cId="2257653637" sldId="270"/>
            <ac:spMk id="4" creationId="{8B7ACE31-74A9-95B3-1599-372FB822D0E6}"/>
          </ac:spMkLst>
        </pc:spChg>
      </pc:sldChg>
      <pc:sldChg chg="del">
        <pc:chgData name="Guzman Bozo, Jorge" userId="7b7a28fc-8d52-4259-bff0-8a9d1dc43ec9" providerId="ADAL" clId="{15A40F26-552D-45F7-9172-5E08D45D49FE}" dt="2023-07-09T16:32:06.288" v="838" actId="47"/>
        <pc:sldMkLst>
          <pc:docMk/>
          <pc:sldMk cId="1520246413" sldId="332"/>
        </pc:sldMkLst>
      </pc:sldChg>
      <pc:sldChg chg="delSp modSp mod">
        <pc:chgData name="Guzman Bozo, Jorge" userId="7b7a28fc-8d52-4259-bff0-8a9d1dc43ec9" providerId="ADAL" clId="{15A40F26-552D-45F7-9172-5E08D45D49FE}" dt="2023-07-09T17:02:55.434" v="1515" actId="478"/>
        <pc:sldMkLst>
          <pc:docMk/>
          <pc:sldMk cId="3979444189" sldId="337"/>
        </pc:sldMkLst>
        <pc:spChg chg="mod">
          <ac:chgData name="Guzman Bozo, Jorge" userId="7b7a28fc-8d52-4259-bff0-8a9d1dc43ec9" providerId="ADAL" clId="{15A40F26-552D-45F7-9172-5E08D45D49FE}" dt="2023-07-09T16:30:36.185" v="800" actId="14100"/>
          <ac:spMkLst>
            <pc:docMk/>
            <pc:sldMk cId="3979444189" sldId="337"/>
            <ac:spMk id="12" creationId="{BB375BB0-38DE-5947-A049-E37CBB392147}"/>
          </ac:spMkLst>
        </pc:spChg>
        <pc:spChg chg="del">
          <ac:chgData name="Guzman Bozo, Jorge" userId="7b7a28fc-8d52-4259-bff0-8a9d1dc43ec9" providerId="ADAL" clId="{15A40F26-552D-45F7-9172-5E08D45D49FE}" dt="2023-07-09T17:02:55.434" v="1515" actId="478"/>
          <ac:spMkLst>
            <pc:docMk/>
            <pc:sldMk cId="3979444189" sldId="337"/>
            <ac:spMk id="16" creationId="{5AD2299A-27D1-AA45-A043-C0D64B734853}"/>
          </ac:spMkLst>
        </pc:spChg>
        <pc:spChg chg="del">
          <ac:chgData name="Guzman Bozo, Jorge" userId="7b7a28fc-8d52-4259-bff0-8a9d1dc43ec9" providerId="ADAL" clId="{15A40F26-552D-45F7-9172-5E08D45D49FE}" dt="2023-07-09T17:02:55.434" v="1515" actId="478"/>
          <ac:spMkLst>
            <pc:docMk/>
            <pc:sldMk cId="3979444189" sldId="337"/>
            <ac:spMk id="18" creationId="{5FEE1E9F-D6A8-614C-BB95-3AFA463327D0}"/>
          </ac:spMkLst>
        </pc:spChg>
        <pc:spChg chg="mod">
          <ac:chgData name="Guzman Bozo, Jorge" userId="7b7a28fc-8d52-4259-bff0-8a9d1dc43ec9" providerId="ADAL" clId="{15A40F26-552D-45F7-9172-5E08D45D49FE}" dt="2023-07-08T16:05:25.740" v="129"/>
          <ac:spMkLst>
            <pc:docMk/>
            <pc:sldMk cId="3979444189" sldId="337"/>
            <ac:spMk id="21" creationId="{325E44F9-8B81-FD43-8DCF-00283585DD6D}"/>
          </ac:spMkLst>
        </pc:spChg>
      </pc:sldChg>
      <pc:sldChg chg="modSp mod">
        <pc:chgData name="Guzman Bozo, Jorge" userId="7b7a28fc-8d52-4259-bff0-8a9d1dc43ec9" providerId="ADAL" clId="{15A40F26-552D-45F7-9172-5E08D45D49FE}" dt="2023-07-08T16:05:03.788" v="128" actId="1076"/>
        <pc:sldMkLst>
          <pc:docMk/>
          <pc:sldMk cId="3117571071" sldId="344"/>
        </pc:sldMkLst>
        <pc:spChg chg="mod">
          <ac:chgData name="Guzman Bozo, Jorge" userId="7b7a28fc-8d52-4259-bff0-8a9d1dc43ec9" providerId="ADAL" clId="{15A40F26-552D-45F7-9172-5E08D45D49FE}" dt="2023-07-08T16:05:03.788" v="128" actId="1076"/>
          <ac:spMkLst>
            <pc:docMk/>
            <pc:sldMk cId="3117571071" sldId="344"/>
            <ac:spMk id="3" creationId="{87A9F761-F66D-564C-A85F-5D24B1E7B998}"/>
          </ac:spMkLst>
        </pc:spChg>
      </pc:sldChg>
      <pc:sldChg chg="modSp del mod">
        <pc:chgData name="Guzman Bozo, Jorge" userId="7b7a28fc-8d52-4259-bff0-8a9d1dc43ec9" providerId="ADAL" clId="{15A40F26-552D-45F7-9172-5E08D45D49FE}" dt="2023-07-09T16:42:06.101" v="887" actId="47"/>
        <pc:sldMkLst>
          <pc:docMk/>
          <pc:sldMk cId="762721823" sldId="353"/>
        </pc:sldMkLst>
        <pc:spChg chg="mod">
          <ac:chgData name="Guzman Bozo, Jorge" userId="7b7a28fc-8d52-4259-bff0-8a9d1dc43ec9" providerId="ADAL" clId="{15A40F26-552D-45F7-9172-5E08D45D49FE}" dt="2023-07-09T16:31:02.428" v="824" actId="6549"/>
          <ac:spMkLst>
            <pc:docMk/>
            <pc:sldMk cId="762721823" sldId="353"/>
            <ac:spMk id="2" creationId="{1F11FCC6-3B49-9D46-8B62-80E94C906F0A}"/>
          </ac:spMkLst>
        </pc:spChg>
      </pc:sldChg>
      <pc:sldChg chg="del">
        <pc:chgData name="Guzman Bozo, Jorge" userId="7b7a28fc-8d52-4259-bff0-8a9d1dc43ec9" providerId="ADAL" clId="{15A40F26-552D-45F7-9172-5E08D45D49FE}" dt="2023-07-08T15:54:27.515" v="2" actId="47"/>
        <pc:sldMkLst>
          <pc:docMk/>
          <pc:sldMk cId="3273388939" sldId="362"/>
        </pc:sldMkLst>
      </pc:sldChg>
      <pc:sldChg chg="del">
        <pc:chgData name="Guzman Bozo, Jorge" userId="7b7a28fc-8d52-4259-bff0-8a9d1dc43ec9" providerId="ADAL" clId="{15A40F26-552D-45F7-9172-5E08D45D49FE}" dt="2023-07-09T16:32:08.350" v="839" actId="47"/>
        <pc:sldMkLst>
          <pc:docMk/>
          <pc:sldMk cId="2772616042" sldId="372"/>
        </pc:sldMkLst>
      </pc:sldChg>
      <pc:sldChg chg="modSp mod">
        <pc:chgData name="Guzman Bozo, Jorge" userId="7b7a28fc-8d52-4259-bff0-8a9d1dc43ec9" providerId="ADAL" clId="{15A40F26-552D-45F7-9172-5E08D45D49FE}" dt="2023-07-09T17:00:13.961" v="1497" actId="6549"/>
        <pc:sldMkLst>
          <pc:docMk/>
          <pc:sldMk cId="837998518" sldId="376"/>
        </pc:sldMkLst>
        <pc:spChg chg="mod">
          <ac:chgData name="Guzman Bozo, Jorge" userId="7b7a28fc-8d52-4259-bff0-8a9d1dc43ec9" providerId="ADAL" clId="{15A40F26-552D-45F7-9172-5E08D45D49FE}" dt="2023-07-09T17:00:13.961" v="1497" actId="6549"/>
          <ac:spMkLst>
            <pc:docMk/>
            <pc:sldMk cId="837998518" sldId="376"/>
            <ac:spMk id="3" creationId="{052FBD23-F91F-13EF-5811-E0CBB6883C5D}"/>
          </ac:spMkLst>
        </pc:spChg>
      </pc:sldChg>
      <pc:sldChg chg="del">
        <pc:chgData name="Guzman Bozo, Jorge" userId="7b7a28fc-8d52-4259-bff0-8a9d1dc43ec9" providerId="ADAL" clId="{15A40F26-552D-45F7-9172-5E08D45D49FE}" dt="2023-07-09T16:32:11.668" v="840" actId="47"/>
        <pc:sldMkLst>
          <pc:docMk/>
          <pc:sldMk cId="857766303" sldId="377"/>
        </pc:sldMkLst>
      </pc:sldChg>
      <pc:sldChg chg="delSp modSp mod">
        <pc:chgData name="Guzman Bozo, Jorge" userId="7b7a28fc-8d52-4259-bff0-8a9d1dc43ec9" providerId="ADAL" clId="{15A40F26-552D-45F7-9172-5E08D45D49FE}" dt="2023-07-09T16:25:59.159" v="730" actId="20577"/>
        <pc:sldMkLst>
          <pc:docMk/>
          <pc:sldMk cId="2516443387" sldId="379"/>
        </pc:sldMkLst>
        <pc:spChg chg="mod">
          <ac:chgData name="Guzman Bozo, Jorge" userId="7b7a28fc-8d52-4259-bff0-8a9d1dc43ec9" providerId="ADAL" clId="{15A40F26-552D-45F7-9172-5E08D45D49FE}" dt="2023-07-08T16:05:35.327" v="130"/>
          <ac:spMkLst>
            <pc:docMk/>
            <pc:sldMk cId="2516443387" sldId="379"/>
            <ac:spMk id="2" creationId="{1F11FCC6-3B49-9D46-8B62-80E94C906F0A}"/>
          </ac:spMkLst>
        </pc:spChg>
        <pc:spChg chg="mod">
          <ac:chgData name="Guzman Bozo, Jorge" userId="7b7a28fc-8d52-4259-bff0-8a9d1dc43ec9" providerId="ADAL" clId="{15A40F26-552D-45F7-9172-5E08D45D49FE}" dt="2023-07-09T16:25:59.159" v="730" actId="20577"/>
          <ac:spMkLst>
            <pc:docMk/>
            <pc:sldMk cId="2516443387" sldId="379"/>
            <ac:spMk id="3" creationId="{052FBD23-F91F-13EF-5811-E0CBB6883C5D}"/>
          </ac:spMkLst>
        </pc:spChg>
        <pc:spChg chg="mod">
          <ac:chgData name="Guzman Bozo, Jorge" userId="7b7a28fc-8d52-4259-bff0-8a9d1dc43ec9" providerId="ADAL" clId="{15A40F26-552D-45F7-9172-5E08D45D49FE}" dt="2023-07-09T16:25:24.699" v="727" actId="20577"/>
          <ac:spMkLst>
            <pc:docMk/>
            <pc:sldMk cId="2516443387" sldId="379"/>
            <ac:spMk id="4" creationId="{385C8AD2-450C-AF33-1D3E-6773B0BA106F}"/>
          </ac:spMkLst>
        </pc:spChg>
        <pc:picChg chg="del">
          <ac:chgData name="Guzman Bozo, Jorge" userId="7b7a28fc-8d52-4259-bff0-8a9d1dc43ec9" providerId="ADAL" clId="{15A40F26-552D-45F7-9172-5E08D45D49FE}" dt="2023-07-08T16:09:29.162" v="131" actId="478"/>
          <ac:picMkLst>
            <pc:docMk/>
            <pc:sldMk cId="2516443387" sldId="379"/>
            <ac:picMk id="6" creationId="{F2C30E53-46E6-8EB5-08AF-C8133A275A67}"/>
          </ac:picMkLst>
        </pc:picChg>
      </pc:sldChg>
      <pc:sldChg chg="del">
        <pc:chgData name="Guzman Bozo, Jorge" userId="7b7a28fc-8d52-4259-bff0-8a9d1dc43ec9" providerId="ADAL" clId="{15A40F26-552D-45F7-9172-5E08D45D49FE}" dt="2023-07-08T15:55:14.632" v="8" actId="47"/>
        <pc:sldMkLst>
          <pc:docMk/>
          <pc:sldMk cId="1837481737" sldId="380"/>
        </pc:sldMkLst>
      </pc:sldChg>
      <pc:sldChg chg="del">
        <pc:chgData name="Guzman Bozo, Jorge" userId="7b7a28fc-8d52-4259-bff0-8a9d1dc43ec9" providerId="ADAL" clId="{15A40F26-552D-45F7-9172-5E08D45D49FE}" dt="2023-07-08T15:55:13.462" v="7" actId="47"/>
        <pc:sldMkLst>
          <pc:docMk/>
          <pc:sldMk cId="796549913" sldId="381"/>
        </pc:sldMkLst>
      </pc:sldChg>
      <pc:sldChg chg="add">
        <pc:chgData name="Guzman Bozo, Jorge" userId="7b7a28fc-8d52-4259-bff0-8a9d1dc43ec9" providerId="ADAL" clId="{15A40F26-552D-45F7-9172-5E08D45D49FE}" dt="2023-07-08T15:54:25.571" v="1"/>
        <pc:sldMkLst>
          <pc:docMk/>
          <pc:sldMk cId="3598005196" sldId="382"/>
        </pc:sldMkLst>
      </pc:sldChg>
      <pc:sldChg chg="modSp add mod ord">
        <pc:chgData name="Guzman Bozo, Jorge" userId="7b7a28fc-8d52-4259-bff0-8a9d1dc43ec9" providerId="ADAL" clId="{15A40F26-552D-45F7-9172-5E08D45D49FE}" dt="2023-07-08T15:55:11.324" v="6"/>
        <pc:sldMkLst>
          <pc:docMk/>
          <pc:sldMk cId="1594930953" sldId="383"/>
        </pc:sldMkLst>
        <pc:spChg chg="mod">
          <ac:chgData name="Guzman Bozo, Jorge" userId="7b7a28fc-8d52-4259-bff0-8a9d1dc43ec9" providerId="ADAL" clId="{15A40F26-552D-45F7-9172-5E08D45D49FE}" dt="2023-07-08T15:55:11.324" v="6"/>
          <ac:spMkLst>
            <pc:docMk/>
            <pc:sldMk cId="1594930953" sldId="383"/>
            <ac:spMk id="2" creationId="{1F11FCC6-3B49-9D46-8B62-80E94C906F0A}"/>
          </ac:spMkLst>
        </pc:spChg>
      </pc:sldChg>
      <pc:sldChg chg="modSp add mod ord">
        <pc:chgData name="Guzman Bozo, Jorge" userId="7b7a28fc-8d52-4259-bff0-8a9d1dc43ec9" providerId="ADAL" clId="{15A40F26-552D-45F7-9172-5E08D45D49FE}" dt="2023-07-08T15:55:37.246" v="12"/>
        <pc:sldMkLst>
          <pc:docMk/>
          <pc:sldMk cId="2262331701" sldId="391"/>
        </pc:sldMkLst>
        <pc:spChg chg="mod">
          <ac:chgData name="Guzman Bozo, Jorge" userId="7b7a28fc-8d52-4259-bff0-8a9d1dc43ec9" providerId="ADAL" clId="{15A40F26-552D-45F7-9172-5E08D45D49FE}" dt="2023-07-08T15:55:37.246" v="12"/>
          <ac:spMkLst>
            <pc:docMk/>
            <pc:sldMk cId="2262331701" sldId="391"/>
            <ac:spMk id="2" creationId="{1F11FCC6-3B49-9D46-8B62-80E94C906F0A}"/>
          </ac:spMkLst>
        </pc:spChg>
      </pc:sldChg>
      <pc:sldChg chg="addSp delSp modSp add mod ord">
        <pc:chgData name="Guzman Bozo, Jorge" userId="7b7a28fc-8d52-4259-bff0-8a9d1dc43ec9" providerId="ADAL" clId="{15A40F26-552D-45F7-9172-5E08D45D49FE}" dt="2023-07-09T16:19:21.978" v="464" actId="1076"/>
        <pc:sldMkLst>
          <pc:docMk/>
          <pc:sldMk cId="2203237659" sldId="392"/>
        </pc:sldMkLst>
        <pc:spChg chg="mod">
          <ac:chgData name="Guzman Bozo, Jorge" userId="7b7a28fc-8d52-4259-bff0-8a9d1dc43ec9" providerId="ADAL" clId="{15A40F26-552D-45F7-9172-5E08D45D49FE}" dt="2023-07-09T16:18:32.271" v="459" actId="14100"/>
          <ac:spMkLst>
            <pc:docMk/>
            <pc:sldMk cId="2203237659" sldId="392"/>
            <ac:spMk id="3" creationId="{052FBD23-F91F-13EF-5811-E0CBB6883C5D}"/>
          </ac:spMkLst>
        </pc:spChg>
        <pc:spChg chg="del">
          <ac:chgData name="Guzman Bozo, Jorge" userId="7b7a28fc-8d52-4259-bff0-8a9d1dc43ec9" providerId="ADAL" clId="{15A40F26-552D-45F7-9172-5E08D45D49FE}" dt="2023-07-08T16:14:36.850" v="202" actId="478"/>
          <ac:spMkLst>
            <pc:docMk/>
            <pc:sldMk cId="2203237659" sldId="392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15A40F26-552D-45F7-9172-5E08D45D49FE}" dt="2023-07-09T16:19:21.978" v="464" actId="1076"/>
          <ac:picMkLst>
            <pc:docMk/>
            <pc:sldMk cId="2203237659" sldId="392"/>
            <ac:picMk id="5" creationId="{C7F0DEAD-6E8A-4D08-DF6B-B1293AE95CD4}"/>
          </ac:picMkLst>
        </pc:picChg>
        <pc:picChg chg="add del mod">
          <ac:chgData name="Guzman Bozo, Jorge" userId="7b7a28fc-8d52-4259-bff0-8a9d1dc43ec9" providerId="ADAL" clId="{15A40F26-552D-45F7-9172-5E08D45D49FE}" dt="2023-07-09T16:18:29.589" v="458" actId="478"/>
          <ac:picMkLst>
            <pc:docMk/>
            <pc:sldMk cId="2203237659" sldId="392"/>
            <ac:picMk id="6" creationId="{78E2E219-DA3C-97D5-33CC-81AC0EA659A8}"/>
          </ac:picMkLst>
        </pc:picChg>
      </pc:sldChg>
      <pc:sldChg chg="addSp delSp modSp add mod">
        <pc:chgData name="Guzman Bozo, Jorge" userId="7b7a28fc-8d52-4259-bff0-8a9d1dc43ec9" providerId="ADAL" clId="{15A40F26-552D-45F7-9172-5E08D45D49FE}" dt="2023-07-09T16:24:57.629" v="685" actId="1076"/>
        <pc:sldMkLst>
          <pc:docMk/>
          <pc:sldMk cId="2901092331" sldId="393"/>
        </pc:sldMkLst>
        <pc:spChg chg="mod">
          <ac:chgData name="Guzman Bozo, Jorge" userId="7b7a28fc-8d52-4259-bff0-8a9d1dc43ec9" providerId="ADAL" clId="{15A40F26-552D-45F7-9172-5E08D45D49FE}" dt="2023-07-09T16:24:57.629" v="685" actId="1076"/>
          <ac:spMkLst>
            <pc:docMk/>
            <pc:sldMk cId="2901092331" sldId="393"/>
            <ac:spMk id="3" creationId="{052FBD23-F91F-13EF-5811-E0CBB6883C5D}"/>
          </ac:spMkLst>
        </pc:spChg>
        <pc:picChg chg="add mod">
          <ac:chgData name="Guzman Bozo, Jorge" userId="7b7a28fc-8d52-4259-bff0-8a9d1dc43ec9" providerId="ADAL" clId="{15A40F26-552D-45F7-9172-5E08D45D49FE}" dt="2023-07-09T16:12:39.239" v="398"/>
          <ac:picMkLst>
            <pc:docMk/>
            <pc:sldMk cId="2901092331" sldId="393"/>
            <ac:picMk id="4" creationId="{E2A672FC-9BF2-B8EA-2229-A242C5291E3D}"/>
          </ac:picMkLst>
        </pc:picChg>
        <pc:picChg chg="del">
          <ac:chgData name="Guzman Bozo, Jorge" userId="7b7a28fc-8d52-4259-bff0-8a9d1dc43ec9" providerId="ADAL" clId="{15A40F26-552D-45F7-9172-5E08D45D49FE}" dt="2023-07-08T16:23:34.835" v="246" actId="478"/>
          <ac:picMkLst>
            <pc:docMk/>
            <pc:sldMk cId="2901092331" sldId="393"/>
            <ac:picMk id="6" creationId="{78E2E219-DA3C-97D5-33CC-81AC0EA659A8}"/>
          </ac:picMkLst>
        </pc:picChg>
      </pc:sldChg>
      <pc:sldChg chg="addSp modSp add mod ord">
        <pc:chgData name="Guzman Bozo, Jorge" userId="7b7a28fc-8d52-4259-bff0-8a9d1dc43ec9" providerId="ADAL" clId="{15A40F26-552D-45F7-9172-5E08D45D49FE}" dt="2023-07-09T16:19:49.216" v="470" actId="14100"/>
        <pc:sldMkLst>
          <pc:docMk/>
          <pc:sldMk cId="2871905905" sldId="394"/>
        </pc:sldMkLst>
        <pc:spChg chg="mod">
          <ac:chgData name="Guzman Bozo, Jorge" userId="7b7a28fc-8d52-4259-bff0-8a9d1dc43ec9" providerId="ADAL" clId="{15A40F26-552D-45F7-9172-5E08D45D49FE}" dt="2023-07-09T16:19:49.216" v="470" actId="14100"/>
          <ac:spMkLst>
            <pc:docMk/>
            <pc:sldMk cId="2871905905" sldId="394"/>
            <ac:spMk id="3" creationId="{052FBD23-F91F-13EF-5811-E0CBB6883C5D}"/>
          </ac:spMkLst>
        </pc:spChg>
        <pc:picChg chg="add mod">
          <ac:chgData name="Guzman Bozo, Jorge" userId="7b7a28fc-8d52-4259-bff0-8a9d1dc43ec9" providerId="ADAL" clId="{15A40F26-552D-45F7-9172-5E08D45D49FE}" dt="2023-07-09T16:12:36.833" v="397" actId="1076"/>
          <ac:picMkLst>
            <pc:docMk/>
            <pc:sldMk cId="2871905905" sldId="394"/>
            <ac:picMk id="5" creationId="{3ED2D03E-4D72-10FC-80C5-4A65F20ACB6D}"/>
          </ac:picMkLst>
        </pc:picChg>
      </pc:sldChg>
      <pc:sldChg chg="add del">
        <pc:chgData name="Guzman Bozo, Jorge" userId="7b7a28fc-8d52-4259-bff0-8a9d1dc43ec9" providerId="ADAL" clId="{15A40F26-552D-45F7-9172-5E08D45D49FE}" dt="2023-07-08T16:23:41.222" v="248"/>
        <pc:sldMkLst>
          <pc:docMk/>
          <pc:sldMk cId="3171993718" sldId="394"/>
        </pc:sldMkLst>
      </pc:sldChg>
      <pc:sldChg chg="addSp delSp modSp add mod">
        <pc:chgData name="Guzman Bozo, Jorge" userId="7b7a28fc-8d52-4259-bff0-8a9d1dc43ec9" providerId="ADAL" clId="{15A40F26-552D-45F7-9172-5E08D45D49FE}" dt="2023-07-09T16:10:04.981" v="378" actId="20577"/>
        <pc:sldMkLst>
          <pc:docMk/>
          <pc:sldMk cId="697975913" sldId="395"/>
        </pc:sldMkLst>
        <pc:spChg chg="mod">
          <ac:chgData name="Guzman Bozo, Jorge" userId="7b7a28fc-8d52-4259-bff0-8a9d1dc43ec9" providerId="ADAL" clId="{15A40F26-552D-45F7-9172-5E08D45D49FE}" dt="2023-07-09T16:10:04.981" v="378" actId="20577"/>
          <ac:spMkLst>
            <pc:docMk/>
            <pc:sldMk cId="697975913" sldId="395"/>
            <ac:spMk id="3" creationId="{052FBD23-F91F-13EF-5811-E0CBB6883C5D}"/>
          </ac:spMkLst>
        </pc:spChg>
        <pc:picChg chg="add del">
          <ac:chgData name="Guzman Bozo, Jorge" userId="7b7a28fc-8d52-4259-bff0-8a9d1dc43ec9" providerId="ADAL" clId="{15A40F26-552D-45F7-9172-5E08D45D49FE}" dt="2023-07-09T16:09:51.157" v="375" actId="478"/>
          <ac:picMkLst>
            <pc:docMk/>
            <pc:sldMk cId="697975913" sldId="395"/>
            <ac:picMk id="5" creationId="{9CB9429E-39DD-728F-4FCB-87F50C58A0AB}"/>
          </ac:picMkLst>
        </pc:picChg>
        <pc:picChg chg="add mod">
          <ac:chgData name="Guzman Bozo, Jorge" userId="7b7a28fc-8d52-4259-bff0-8a9d1dc43ec9" providerId="ADAL" clId="{15A40F26-552D-45F7-9172-5E08D45D49FE}" dt="2023-07-09T16:09:54.815" v="376"/>
          <ac:picMkLst>
            <pc:docMk/>
            <pc:sldMk cId="697975913" sldId="395"/>
            <ac:picMk id="6" creationId="{EA3F5C13-A469-A020-C242-F9E38CC085CD}"/>
          </ac:picMkLst>
        </pc:picChg>
      </pc:sldChg>
      <pc:sldChg chg="addSp modSp add mod">
        <pc:chgData name="Guzman Bozo, Jorge" userId="7b7a28fc-8d52-4259-bff0-8a9d1dc43ec9" providerId="ADAL" clId="{15A40F26-552D-45F7-9172-5E08D45D49FE}" dt="2023-07-09T16:19:27.248" v="465" actId="20577"/>
        <pc:sldMkLst>
          <pc:docMk/>
          <pc:sldMk cId="801827600" sldId="396"/>
        </pc:sldMkLst>
        <pc:spChg chg="mod">
          <ac:chgData name="Guzman Bozo, Jorge" userId="7b7a28fc-8d52-4259-bff0-8a9d1dc43ec9" providerId="ADAL" clId="{15A40F26-552D-45F7-9172-5E08D45D49FE}" dt="2023-07-09T16:19:27.248" v="465" actId="20577"/>
          <ac:spMkLst>
            <pc:docMk/>
            <pc:sldMk cId="801827600" sldId="396"/>
            <ac:spMk id="3" creationId="{052FBD23-F91F-13EF-5811-E0CBB6883C5D}"/>
          </ac:spMkLst>
        </pc:spChg>
        <pc:picChg chg="add mod">
          <ac:chgData name="Guzman Bozo, Jorge" userId="7b7a28fc-8d52-4259-bff0-8a9d1dc43ec9" providerId="ADAL" clId="{15A40F26-552D-45F7-9172-5E08D45D49FE}" dt="2023-07-09T16:07:59.731" v="360" actId="1076"/>
          <ac:picMkLst>
            <pc:docMk/>
            <pc:sldMk cId="801827600" sldId="396"/>
            <ac:picMk id="4" creationId="{E6EE3AAB-6214-8617-D363-A641F19FF84C}"/>
          </ac:picMkLst>
        </pc:picChg>
      </pc:sldChg>
      <pc:sldChg chg="modSp add del mod">
        <pc:chgData name="Guzman Bozo, Jorge" userId="7b7a28fc-8d52-4259-bff0-8a9d1dc43ec9" providerId="ADAL" clId="{15A40F26-552D-45F7-9172-5E08D45D49FE}" dt="2023-07-08T16:45:54.457" v="307" actId="47"/>
        <pc:sldMkLst>
          <pc:docMk/>
          <pc:sldMk cId="849617310" sldId="396"/>
        </pc:sldMkLst>
        <pc:spChg chg="mod">
          <ac:chgData name="Guzman Bozo, Jorge" userId="7b7a28fc-8d52-4259-bff0-8a9d1dc43ec9" providerId="ADAL" clId="{15A40F26-552D-45F7-9172-5E08D45D49FE}" dt="2023-07-08T16:45:51.781" v="305" actId="14100"/>
          <ac:spMkLst>
            <pc:docMk/>
            <pc:sldMk cId="849617310" sldId="396"/>
            <ac:spMk id="3" creationId="{052FBD23-F91F-13EF-5811-E0CBB6883C5D}"/>
          </ac:spMkLst>
        </pc:spChg>
      </pc:sldChg>
      <pc:sldChg chg="addSp modSp add mod ord">
        <pc:chgData name="Guzman Bozo, Jorge" userId="7b7a28fc-8d52-4259-bff0-8a9d1dc43ec9" providerId="ADAL" clId="{15A40F26-552D-45F7-9172-5E08D45D49FE}" dt="2023-07-09T16:08:30.258" v="365" actId="20577"/>
        <pc:sldMkLst>
          <pc:docMk/>
          <pc:sldMk cId="1192795241" sldId="397"/>
        </pc:sldMkLst>
        <pc:spChg chg="mod">
          <ac:chgData name="Guzman Bozo, Jorge" userId="7b7a28fc-8d52-4259-bff0-8a9d1dc43ec9" providerId="ADAL" clId="{15A40F26-552D-45F7-9172-5E08D45D49FE}" dt="2023-07-09T16:08:30.258" v="365" actId="20577"/>
          <ac:spMkLst>
            <pc:docMk/>
            <pc:sldMk cId="1192795241" sldId="397"/>
            <ac:spMk id="3" creationId="{052FBD23-F91F-13EF-5811-E0CBB6883C5D}"/>
          </ac:spMkLst>
        </pc:spChg>
        <pc:picChg chg="add mod">
          <ac:chgData name="Guzman Bozo, Jorge" userId="7b7a28fc-8d52-4259-bff0-8a9d1dc43ec9" providerId="ADAL" clId="{15A40F26-552D-45F7-9172-5E08D45D49FE}" dt="2023-07-09T16:07:51.626" v="356" actId="1076"/>
          <ac:picMkLst>
            <pc:docMk/>
            <pc:sldMk cId="1192795241" sldId="397"/>
            <ac:picMk id="5" creationId="{8484DEDE-0E79-5AD6-6548-A3038E016FF0}"/>
          </ac:picMkLst>
        </pc:picChg>
      </pc:sldChg>
      <pc:sldChg chg="add del">
        <pc:chgData name="Guzman Bozo, Jorge" userId="7b7a28fc-8d52-4259-bff0-8a9d1dc43ec9" providerId="ADAL" clId="{15A40F26-552D-45F7-9172-5E08D45D49FE}" dt="2023-07-08T16:45:53.043" v="306" actId="47"/>
        <pc:sldMkLst>
          <pc:docMk/>
          <pc:sldMk cId="3617515021" sldId="397"/>
        </pc:sldMkLst>
      </pc:sldChg>
      <pc:sldChg chg="addSp delSp modSp add mod">
        <pc:chgData name="Guzman Bozo, Jorge" userId="7b7a28fc-8d52-4259-bff0-8a9d1dc43ec9" providerId="ADAL" clId="{15A40F26-552D-45F7-9172-5E08D45D49FE}" dt="2023-07-09T16:19:38.877" v="468" actId="20577"/>
        <pc:sldMkLst>
          <pc:docMk/>
          <pc:sldMk cId="1674069036" sldId="398"/>
        </pc:sldMkLst>
        <pc:spChg chg="mod">
          <ac:chgData name="Guzman Bozo, Jorge" userId="7b7a28fc-8d52-4259-bff0-8a9d1dc43ec9" providerId="ADAL" clId="{15A40F26-552D-45F7-9172-5E08D45D49FE}" dt="2023-07-09T16:19:38.877" v="468" actId="20577"/>
          <ac:spMkLst>
            <pc:docMk/>
            <pc:sldMk cId="1674069036" sldId="398"/>
            <ac:spMk id="3" creationId="{052FBD23-F91F-13EF-5811-E0CBB6883C5D}"/>
          </ac:spMkLst>
        </pc:spChg>
        <pc:picChg chg="add del">
          <ac:chgData name="Guzman Bozo, Jorge" userId="7b7a28fc-8d52-4259-bff0-8a9d1dc43ec9" providerId="ADAL" clId="{15A40F26-552D-45F7-9172-5E08D45D49FE}" dt="2023-07-09T16:06:50.537" v="345" actId="478"/>
          <ac:picMkLst>
            <pc:docMk/>
            <pc:sldMk cId="1674069036" sldId="398"/>
            <ac:picMk id="5" creationId="{1DB6188E-181B-11B9-52C8-916AC961486A}"/>
          </ac:picMkLst>
        </pc:picChg>
        <pc:picChg chg="add mod">
          <ac:chgData name="Guzman Bozo, Jorge" userId="7b7a28fc-8d52-4259-bff0-8a9d1dc43ec9" providerId="ADAL" clId="{15A40F26-552D-45F7-9172-5E08D45D49FE}" dt="2023-07-09T16:06:55.219" v="346"/>
          <ac:picMkLst>
            <pc:docMk/>
            <pc:sldMk cId="1674069036" sldId="398"/>
            <ac:picMk id="6" creationId="{D23ABE43-54B7-BA1E-052B-D20A1AE9294B}"/>
          </ac:picMkLst>
        </pc:picChg>
      </pc:sldChg>
      <pc:sldChg chg="addSp modSp add mod">
        <pc:chgData name="Guzman Bozo, Jorge" userId="7b7a28fc-8d52-4259-bff0-8a9d1dc43ec9" providerId="ADAL" clId="{15A40F26-552D-45F7-9172-5E08D45D49FE}" dt="2023-07-09T16:19:35.353" v="467" actId="20577"/>
        <pc:sldMkLst>
          <pc:docMk/>
          <pc:sldMk cId="367554300" sldId="399"/>
        </pc:sldMkLst>
        <pc:spChg chg="mod">
          <ac:chgData name="Guzman Bozo, Jorge" userId="7b7a28fc-8d52-4259-bff0-8a9d1dc43ec9" providerId="ADAL" clId="{15A40F26-552D-45F7-9172-5E08D45D49FE}" dt="2023-07-09T16:19:35.353" v="467" actId="20577"/>
          <ac:spMkLst>
            <pc:docMk/>
            <pc:sldMk cId="367554300" sldId="399"/>
            <ac:spMk id="3" creationId="{052FBD23-F91F-13EF-5811-E0CBB6883C5D}"/>
          </ac:spMkLst>
        </pc:spChg>
        <pc:picChg chg="add mod">
          <ac:chgData name="Guzman Bozo, Jorge" userId="7b7a28fc-8d52-4259-bff0-8a9d1dc43ec9" providerId="ADAL" clId="{15A40F26-552D-45F7-9172-5E08D45D49FE}" dt="2023-07-09T16:06:45.555" v="343" actId="1076"/>
          <ac:picMkLst>
            <pc:docMk/>
            <pc:sldMk cId="367554300" sldId="399"/>
            <ac:picMk id="5" creationId="{7805C91A-11E9-93A8-69CF-1201434CD1F9}"/>
          </ac:picMkLst>
        </pc:picChg>
      </pc:sldChg>
      <pc:sldChg chg="modSp add mod">
        <pc:chgData name="Guzman Bozo, Jorge" userId="7b7a28fc-8d52-4259-bff0-8a9d1dc43ec9" providerId="ADAL" clId="{15A40F26-552D-45F7-9172-5E08D45D49FE}" dt="2023-07-09T16:21:50.369" v="649" actId="313"/>
        <pc:sldMkLst>
          <pc:docMk/>
          <pc:sldMk cId="350492164" sldId="400"/>
        </pc:sldMkLst>
        <pc:spChg chg="mod">
          <ac:chgData name="Guzman Bozo, Jorge" userId="7b7a28fc-8d52-4259-bff0-8a9d1dc43ec9" providerId="ADAL" clId="{15A40F26-552D-45F7-9172-5E08D45D49FE}" dt="2023-07-09T16:21:50.369" v="649" actId="313"/>
          <ac:spMkLst>
            <pc:docMk/>
            <pc:sldMk cId="350492164" sldId="400"/>
            <ac:spMk id="3" creationId="{052FBD23-F91F-13EF-5811-E0CBB6883C5D}"/>
          </ac:spMkLst>
        </pc:spChg>
      </pc:sldChg>
      <pc:sldChg chg="add del">
        <pc:chgData name="Guzman Bozo, Jorge" userId="7b7a28fc-8d52-4259-bff0-8a9d1dc43ec9" providerId="ADAL" clId="{15A40F26-552D-45F7-9172-5E08D45D49FE}" dt="2023-07-09T16:08:59.373" v="367" actId="47"/>
        <pc:sldMkLst>
          <pc:docMk/>
          <pc:sldMk cId="610541073" sldId="401"/>
        </pc:sldMkLst>
      </pc:sldChg>
      <pc:sldChg chg="addSp modSp add mod">
        <pc:chgData name="Guzman Bozo, Jorge" userId="7b7a28fc-8d52-4259-bff0-8a9d1dc43ec9" providerId="ADAL" clId="{15A40F26-552D-45F7-9172-5E08D45D49FE}" dt="2023-07-09T16:10:13.269" v="380" actId="20577"/>
        <pc:sldMkLst>
          <pc:docMk/>
          <pc:sldMk cId="1764235718" sldId="401"/>
        </pc:sldMkLst>
        <pc:spChg chg="mod">
          <ac:chgData name="Guzman Bozo, Jorge" userId="7b7a28fc-8d52-4259-bff0-8a9d1dc43ec9" providerId="ADAL" clId="{15A40F26-552D-45F7-9172-5E08D45D49FE}" dt="2023-07-09T16:10:13.269" v="380" actId="20577"/>
          <ac:spMkLst>
            <pc:docMk/>
            <pc:sldMk cId="1764235718" sldId="401"/>
            <ac:spMk id="3" creationId="{052FBD23-F91F-13EF-5811-E0CBB6883C5D}"/>
          </ac:spMkLst>
        </pc:spChg>
        <pc:picChg chg="add mod">
          <ac:chgData name="Guzman Bozo, Jorge" userId="7b7a28fc-8d52-4259-bff0-8a9d1dc43ec9" providerId="ADAL" clId="{15A40F26-552D-45F7-9172-5E08D45D49FE}" dt="2023-07-09T16:09:48.170" v="373" actId="1076"/>
          <ac:picMkLst>
            <pc:docMk/>
            <pc:sldMk cId="1764235718" sldId="401"/>
            <ac:picMk id="5" creationId="{C88E6696-CA79-C2B1-A466-0CFDC0D67215}"/>
          </ac:picMkLst>
        </pc:picChg>
      </pc:sldChg>
      <pc:sldChg chg="modSp add mod">
        <pc:chgData name="Guzman Bozo, Jorge" userId="7b7a28fc-8d52-4259-bff0-8a9d1dc43ec9" providerId="ADAL" clId="{15A40F26-552D-45F7-9172-5E08D45D49FE}" dt="2023-07-09T16:21:04.187" v="500" actId="20577"/>
        <pc:sldMkLst>
          <pc:docMk/>
          <pc:sldMk cId="1115707368" sldId="402"/>
        </pc:sldMkLst>
        <pc:spChg chg="mod">
          <ac:chgData name="Guzman Bozo, Jorge" userId="7b7a28fc-8d52-4259-bff0-8a9d1dc43ec9" providerId="ADAL" clId="{15A40F26-552D-45F7-9172-5E08D45D49FE}" dt="2023-07-09T16:21:04.187" v="500" actId="20577"/>
          <ac:spMkLst>
            <pc:docMk/>
            <pc:sldMk cId="1115707368" sldId="402"/>
            <ac:spMk id="3" creationId="{052FBD23-F91F-13EF-5811-E0CBB6883C5D}"/>
          </ac:spMkLst>
        </pc:spChg>
        <pc:picChg chg="mod">
          <ac:chgData name="Guzman Bozo, Jorge" userId="7b7a28fc-8d52-4259-bff0-8a9d1dc43ec9" providerId="ADAL" clId="{15A40F26-552D-45F7-9172-5E08D45D49FE}" dt="2023-07-09T16:17:30.721" v="441" actId="14100"/>
          <ac:picMkLst>
            <pc:docMk/>
            <pc:sldMk cId="1115707368" sldId="402"/>
            <ac:picMk id="6" creationId="{78E2E219-DA3C-97D5-33CC-81AC0EA659A8}"/>
          </ac:picMkLst>
        </pc:picChg>
      </pc:sldChg>
      <pc:sldChg chg="add del">
        <pc:chgData name="Guzman Bozo, Jorge" userId="7b7a28fc-8d52-4259-bff0-8a9d1dc43ec9" providerId="ADAL" clId="{15A40F26-552D-45F7-9172-5E08D45D49FE}" dt="2023-07-09T16:42:07.585" v="888" actId="47"/>
        <pc:sldMkLst>
          <pc:docMk/>
          <pc:sldMk cId="1006914838" sldId="403"/>
        </pc:sldMkLst>
      </pc:sldChg>
      <pc:sldChg chg="add del">
        <pc:chgData name="Guzman Bozo, Jorge" userId="7b7a28fc-8d52-4259-bff0-8a9d1dc43ec9" providerId="ADAL" clId="{15A40F26-552D-45F7-9172-5E08D45D49FE}" dt="2023-07-09T16:42:08.482" v="889" actId="47"/>
        <pc:sldMkLst>
          <pc:docMk/>
          <pc:sldMk cId="4212367744" sldId="404"/>
        </pc:sldMkLst>
      </pc:sldChg>
      <pc:sldChg chg="add del">
        <pc:chgData name="Guzman Bozo, Jorge" userId="7b7a28fc-8d52-4259-bff0-8a9d1dc43ec9" providerId="ADAL" clId="{15A40F26-552D-45F7-9172-5E08D45D49FE}" dt="2023-07-09T16:42:08.951" v="890" actId="47"/>
        <pc:sldMkLst>
          <pc:docMk/>
          <pc:sldMk cId="3514546174" sldId="405"/>
        </pc:sldMkLst>
      </pc:sldChg>
      <pc:sldChg chg="add del">
        <pc:chgData name="Guzman Bozo, Jorge" userId="7b7a28fc-8d52-4259-bff0-8a9d1dc43ec9" providerId="ADAL" clId="{15A40F26-552D-45F7-9172-5E08D45D49FE}" dt="2023-07-09T16:42:10.198" v="891" actId="47"/>
        <pc:sldMkLst>
          <pc:docMk/>
          <pc:sldMk cId="1928349271" sldId="406"/>
        </pc:sldMkLst>
      </pc:sldChg>
      <pc:sldChg chg="addSp delSp modSp add mod ord">
        <pc:chgData name="Guzman Bozo, Jorge" userId="7b7a28fc-8d52-4259-bff0-8a9d1dc43ec9" providerId="ADAL" clId="{15A40F26-552D-45F7-9172-5E08D45D49FE}" dt="2023-07-09T16:43:40.962" v="909" actId="1076"/>
        <pc:sldMkLst>
          <pc:docMk/>
          <pc:sldMk cId="3014353382" sldId="407"/>
        </pc:sldMkLst>
        <pc:spChg chg="mod">
          <ac:chgData name="Guzman Bozo, Jorge" userId="7b7a28fc-8d52-4259-bff0-8a9d1dc43ec9" providerId="ADAL" clId="{15A40F26-552D-45F7-9172-5E08D45D49FE}" dt="2023-07-09T16:40:04.680" v="864" actId="21"/>
          <ac:spMkLst>
            <pc:docMk/>
            <pc:sldMk cId="3014353382" sldId="407"/>
            <ac:spMk id="3" creationId="{052FBD23-F91F-13EF-5811-E0CBB6883C5D}"/>
          </ac:spMkLst>
        </pc:spChg>
        <pc:spChg chg="add del mod">
          <ac:chgData name="Guzman Bozo, Jorge" userId="7b7a28fc-8d52-4259-bff0-8a9d1dc43ec9" providerId="ADAL" clId="{15A40F26-552D-45F7-9172-5E08D45D49FE}" dt="2023-07-09T16:41:19.364" v="878" actId="14100"/>
          <ac:spMkLst>
            <pc:docMk/>
            <pc:sldMk cId="3014353382" sldId="407"/>
            <ac:spMk id="4" creationId="{385C8AD2-450C-AF33-1D3E-6773B0BA106F}"/>
          </ac:spMkLst>
        </pc:spChg>
        <pc:spChg chg="add del mod">
          <ac:chgData name="Guzman Bozo, Jorge" userId="7b7a28fc-8d52-4259-bff0-8a9d1dc43ec9" providerId="ADAL" clId="{15A40F26-552D-45F7-9172-5E08D45D49FE}" dt="2023-07-09T16:40:36.090" v="876" actId="478"/>
          <ac:spMkLst>
            <pc:docMk/>
            <pc:sldMk cId="3014353382" sldId="407"/>
            <ac:spMk id="6" creationId="{6D49C7AC-5805-4E75-F897-C62DE00D780E}"/>
          </ac:spMkLst>
        </pc:spChg>
        <pc:picChg chg="add del">
          <ac:chgData name="Guzman Bozo, Jorge" userId="7b7a28fc-8d52-4259-bff0-8a9d1dc43ec9" providerId="ADAL" clId="{15A40F26-552D-45F7-9172-5E08D45D49FE}" dt="2023-07-09T16:39:39.724" v="858" actId="478"/>
          <ac:picMkLst>
            <pc:docMk/>
            <pc:sldMk cId="3014353382" sldId="407"/>
            <ac:picMk id="7" creationId="{DF619D43-477F-3B80-FBDF-BEA0369F3290}"/>
          </ac:picMkLst>
        </pc:picChg>
        <pc:picChg chg="add mod">
          <ac:chgData name="Guzman Bozo, Jorge" userId="7b7a28fc-8d52-4259-bff0-8a9d1dc43ec9" providerId="ADAL" clId="{15A40F26-552D-45F7-9172-5E08D45D49FE}" dt="2023-07-09T16:43:40.962" v="909" actId="1076"/>
          <ac:picMkLst>
            <pc:docMk/>
            <pc:sldMk cId="3014353382" sldId="407"/>
            <ac:picMk id="8" creationId="{664C8A9F-3E84-EDEC-8571-EC17EB3AEDB7}"/>
          </ac:picMkLst>
        </pc:picChg>
      </pc:sldChg>
      <pc:sldChg chg="addSp delSp modSp add mod">
        <pc:chgData name="Guzman Bozo, Jorge" userId="7b7a28fc-8d52-4259-bff0-8a9d1dc43ec9" providerId="ADAL" clId="{15A40F26-552D-45F7-9172-5E08D45D49FE}" dt="2023-07-09T16:46:08.830" v="951" actId="113"/>
        <pc:sldMkLst>
          <pc:docMk/>
          <pc:sldMk cId="1454518859" sldId="408"/>
        </pc:sldMkLst>
        <pc:spChg chg="mod">
          <ac:chgData name="Guzman Bozo, Jorge" userId="7b7a28fc-8d52-4259-bff0-8a9d1dc43ec9" providerId="ADAL" clId="{15A40F26-552D-45F7-9172-5E08D45D49FE}" dt="2023-07-09T16:46:08.830" v="951" actId="113"/>
          <ac:spMkLst>
            <pc:docMk/>
            <pc:sldMk cId="1454518859" sldId="408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15A40F26-552D-45F7-9172-5E08D45D49FE}" dt="2023-07-09T16:42:58.930" v="902" actId="478"/>
          <ac:spMkLst>
            <pc:docMk/>
            <pc:sldMk cId="1454518859" sldId="408"/>
            <ac:spMk id="4" creationId="{385C8AD2-450C-AF33-1D3E-6773B0BA106F}"/>
          </ac:spMkLst>
        </pc:spChg>
        <pc:picChg chg="add del mod">
          <ac:chgData name="Guzman Bozo, Jorge" userId="7b7a28fc-8d52-4259-bff0-8a9d1dc43ec9" providerId="ADAL" clId="{15A40F26-552D-45F7-9172-5E08D45D49FE}" dt="2023-07-09T16:43:33.819" v="905" actId="478"/>
          <ac:picMkLst>
            <pc:docMk/>
            <pc:sldMk cId="1454518859" sldId="408"/>
            <ac:picMk id="6" creationId="{A97F2623-4E83-435D-5C3D-4D7245771327}"/>
          </ac:picMkLst>
        </pc:picChg>
        <pc:picChg chg="del">
          <ac:chgData name="Guzman Bozo, Jorge" userId="7b7a28fc-8d52-4259-bff0-8a9d1dc43ec9" providerId="ADAL" clId="{15A40F26-552D-45F7-9172-5E08D45D49FE}" dt="2023-07-09T16:42:45.068" v="898" actId="478"/>
          <ac:picMkLst>
            <pc:docMk/>
            <pc:sldMk cId="1454518859" sldId="408"/>
            <ac:picMk id="8" creationId="{664C8A9F-3E84-EDEC-8571-EC17EB3AEDB7}"/>
          </ac:picMkLst>
        </pc:picChg>
        <pc:picChg chg="add del mod">
          <ac:chgData name="Guzman Bozo, Jorge" userId="7b7a28fc-8d52-4259-bff0-8a9d1dc43ec9" providerId="ADAL" clId="{15A40F26-552D-45F7-9172-5E08D45D49FE}" dt="2023-07-09T16:43:38.882" v="908" actId="478"/>
          <ac:picMkLst>
            <pc:docMk/>
            <pc:sldMk cId="1454518859" sldId="408"/>
            <ac:picMk id="9" creationId="{E07AAEEF-3976-7A49-F35E-9A77A7876B88}"/>
          </ac:picMkLst>
        </pc:picChg>
        <pc:picChg chg="add mod">
          <ac:chgData name="Guzman Bozo, Jorge" userId="7b7a28fc-8d52-4259-bff0-8a9d1dc43ec9" providerId="ADAL" clId="{15A40F26-552D-45F7-9172-5E08D45D49FE}" dt="2023-07-09T16:45:43.778" v="933" actId="1037"/>
          <ac:picMkLst>
            <pc:docMk/>
            <pc:sldMk cId="1454518859" sldId="408"/>
            <ac:picMk id="10" creationId="{C283D62C-A8FA-7D31-DF89-466DE6397997}"/>
          </ac:picMkLst>
        </pc:picChg>
        <pc:picChg chg="add mod">
          <ac:chgData name="Guzman Bozo, Jorge" userId="7b7a28fc-8d52-4259-bff0-8a9d1dc43ec9" providerId="ADAL" clId="{15A40F26-552D-45F7-9172-5E08D45D49FE}" dt="2023-07-09T16:45:54.450" v="950" actId="1037"/>
          <ac:picMkLst>
            <pc:docMk/>
            <pc:sldMk cId="1454518859" sldId="408"/>
            <ac:picMk id="12" creationId="{5A0E650C-6369-8D63-9D22-D732526237AF}"/>
          </ac:picMkLst>
        </pc:picChg>
        <pc:picChg chg="add mod">
          <ac:chgData name="Guzman Bozo, Jorge" userId="7b7a28fc-8d52-4259-bff0-8a9d1dc43ec9" providerId="ADAL" clId="{15A40F26-552D-45F7-9172-5E08D45D49FE}" dt="2023-07-09T16:45:54.450" v="950" actId="1037"/>
          <ac:picMkLst>
            <pc:docMk/>
            <pc:sldMk cId="1454518859" sldId="408"/>
            <ac:picMk id="14" creationId="{0CE0E722-490A-6837-C133-E187590BD6F8}"/>
          </ac:picMkLst>
        </pc:picChg>
      </pc:sldChg>
      <pc:sldChg chg="addSp delSp modSp add mod">
        <pc:chgData name="Guzman Bozo, Jorge" userId="7b7a28fc-8d52-4259-bff0-8a9d1dc43ec9" providerId="ADAL" clId="{15A40F26-552D-45F7-9172-5E08D45D49FE}" dt="2023-07-09T16:49:07.401" v="980" actId="1076"/>
        <pc:sldMkLst>
          <pc:docMk/>
          <pc:sldMk cId="2561896079" sldId="409"/>
        </pc:sldMkLst>
        <pc:spChg chg="mod">
          <ac:chgData name="Guzman Bozo, Jorge" userId="7b7a28fc-8d52-4259-bff0-8a9d1dc43ec9" providerId="ADAL" clId="{15A40F26-552D-45F7-9172-5E08D45D49FE}" dt="2023-07-09T16:47:02.802" v="959" actId="21"/>
          <ac:spMkLst>
            <pc:docMk/>
            <pc:sldMk cId="2561896079" sldId="409"/>
            <ac:spMk id="3" creationId="{052FBD23-F91F-13EF-5811-E0CBB6883C5D}"/>
          </ac:spMkLst>
        </pc:spChg>
        <pc:spChg chg="mod">
          <ac:chgData name="Guzman Bozo, Jorge" userId="7b7a28fc-8d52-4259-bff0-8a9d1dc43ec9" providerId="ADAL" clId="{15A40F26-552D-45F7-9172-5E08D45D49FE}" dt="2023-07-09T16:48:46.075" v="972" actId="14100"/>
          <ac:spMkLst>
            <pc:docMk/>
            <pc:sldMk cId="2561896079" sldId="409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15A40F26-552D-45F7-9172-5E08D45D49FE}" dt="2023-07-09T16:49:07.401" v="980" actId="1076"/>
          <ac:picMkLst>
            <pc:docMk/>
            <pc:sldMk cId="2561896079" sldId="409"/>
            <ac:picMk id="6" creationId="{F7C09C9D-2EEA-385F-57A2-44A997F74FBA}"/>
          </ac:picMkLst>
        </pc:picChg>
        <pc:picChg chg="del">
          <ac:chgData name="Guzman Bozo, Jorge" userId="7b7a28fc-8d52-4259-bff0-8a9d1dc43ec9" providerId="ADAL" clId="{15A40F26-552D-45F7-9172-5E08D45D49FE}" dt="2023-07-09T16:46:27.634" v="952" actId="478"/>
          <ac:picMkLst>
            <pc:docMk/>
            <pc:sldMk cId="2561896079" sldId="409"/>
            <ac:picMk id="8" creationId="{664C8A9F-3E84-EDEC-8571-EC17EB3AEDB7}"/>
          </ac:picMkLst>
        </pc:picChg>
        <pc:picChg chg="add mod">
          <ac:chgData name="Guzman Bozo, Jorge" userId="7b7a28fc-8d52-4259-bff0-8a9d1dc43ec9" providerId="ADAL" clId="{15A40F26-552D-45F7-9172-5E08D45D49FE}" dt="2023-07-09T16:48:53.553" v="976" actId="14100"/>
          <ac:picMkLst>
            <pc:docMk/>
            <pc:sldMk cId="2561896079" sldId="409"/>
            <ac:picMk id="9" creationId="{72704068-9192-AA69-3132-551A4B96187C}"/>
          </ac:picMkLst>
        </pc:picChg>
      </pc:sldChg>
      <pc:sldChg chg="addSp delSp modSp add mod">
        <pc:chgData name="Guzman Bozo, Jorge" userId="7b7a28fc-8d52-4259-bff0-8a9d1dc43ec9" providerId="ADAL" clId="{15A40F26-552D-45F7-9172-5E08D45D49FE}" dt="2023-07-09T16:52:57.307" v="1029" actId="14100"/>
        <pc:sldMkLst>
          <pc:docMk/>
          <pc:sldMk cId="1562184230" sldId="410"/>
        </pc:sldMkLst>
        <pc:spChg chg="mod">
          <ac:chgData name="Guzman Bozo, Jorge" userId="7b7a28fc-8d52-4259-bff0-8a9d1dc43ec9" providerId="ADAL" clId="{15A40F26-552D-45F7-9172-5E08D45D49FE}" dt="2023-07-09T16:50:31.930" v="1000" actId="5793"/>
          <ac:spMkLst>
            <pc:docMk/>
            <pc:sldMk cId="1562184230" sldId="410"/>
            <ac:spMk id="3" creationId="{052FBD23-F91F-13EF-5811-E0CBB6883C5D}"/>
          </ac:spMkLst>
        </pc:spChg>
        <pc:spChg chg="mod">
          <ac:chgData name="Guzman Bozo, Jorge" userId="7b7a28fc-8d52-4259-bff0-8a9d1dc43ec9" providerId="ADAL" clId="{15A40F26-552D-45F7-9172-5E08D45D49FE}" dt="2023-07-09T16:52:57.307" v="1029" actId="14100"/>
          <ac:spMkLst>
            <pc:docMk/>
            <pc:sldMk cId="1562184230" sldId="410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15A40F26-552D-45F7-9172-5E08D45D49FE}" dt="2023-07-09T16:52:54.320" v="1028" actId="1076"/>
          <ac:picMkLst>
            <pc:docMk/>
            <pc:sldMk cId="1562184230" sldId="410"/>
            <ac:picMk id="6" creationId="{D8DA15C3-4953-12B0-15D9-551D141855FA}"/>
          </ac:picMkLst>
        </pc:picChg>
        <pc:picChg chg="del">
          <ac:chgData name="Guzman Bozo, Jorge" userId="7b7a28fc-8d52-4259-bff0-8a9d1dc43ec9" providerId="ADAL" clId="{15A40F26-552D-45F7-9172-5E08D45D49FE}" dt="2023-07-09T16:49:35.395" v="982" actId="478"/>
          <ac:picMkLst>
            <pc:docMk/>
            <pc:sldMk cId="1562184230" sldId="410"/>
            <ac:picMk id="8" creationId="{664C8A9F-3E84-EDEC-8571-EC17EB3AEDB7}"/>
          </ac:picMkLst>
        </pc:picChg>
        <pc:picChg chg="add del">
          <ac:chgData name="Guzman Bozo, Jorge" userId="7b7a28fc-8d52-4259-bff0-8a9d1dc43ec9" providerId="ADAL" clId="{15A40F26-552D-45F7-9172-5E08D45D49FE}" dt="2023-07-09T16:52:09.794" v="1011" actId="478"/>
          <ac:picMkLst>
            <pc:docMk/>
            <pc:sldMk cId="1562184230" sldId="410"/>
            <ac:picMk id="9" creationId="{2EDDD456-B79E-8523-0DA8-E35A35C49384}"/>
          </ac:picMkLst>
        </pc:picChg>
        <pc:picChg chg="add del mod">
          <ac:chgData name="Guzman Bozo, Jorge" userId="7b7a28fc-8d52-4259-bff0-8a9d1dc43ec9" providerId="ADAL" clId="{15A40F26-552D-45F7-9172-5E08D45D49FE}" dt="2023-07-09T16:52:22.986" v="1015" actId="478"/>
          <ac:picMkLst>
            <pc:docMk/>
            <pc:sldMk cId="1562184230" sldId="410"/>
            <ac:picMk id="11" creationId="{806A1C83-7E04-03BC-AFAA-01997CDAA5EA}"/>
          </ac:picMkLst>
        </pc:picChg>
        <pc:picChg chg="add mod">
          <ac:chgData name="Guzman Bozo, Jorge" userId="7b7a28fc-8d52-4259-bff0-8a9d1dc43ec9" providerId="ADAL" clId="{15A40F26-552D-45F7-9172-5E08D45D49FE}" dt="2023-07-09T16:52:48.505" v="1026" actId="14100"/>
          <ac:picMkLst>
            <pc:docMk/>
            <pc:sldMk cId="1562184230" sldId="410"/>
            <ac:picMk id="13" creationId="{FEEF9EAB-DE84-4A67-7472-DE8A58B7BD77}"/>
          </ac:picMkLst>
        </pc:picChg>
      </pc:sldChg>
      <pc:sldChg chg="delSp modSp add mod">
        <pc:chgData name="Guzman Bozo, Jorge" userId="7b7a28fc-8d52-4259-bff0-8a9d1dc43ec9" providerId="ADAL" clId="{15A40F26-552D-45F7-9172-5E08D45D49FE}" dt="2023-07-09T16:54:04.299" v="1046" actId="14100"/>
        <pc:sldMkLst>
          <pc:docMk/>
          <pc:sldMk cId="4051409724" sldId="411"/>
        </pc:sldMkLst>
        <pc:spChg chg="mod">
          <ac:chgData name="Guzman Bozo, Jorge" userId="7b7a28fc-8d52-4259-bff0-8a9d1dc43ec9" providerId="ADAL" clId="{15A40F26-552D-45F7-9172-5E08D45D49FE}" dt="2023-07-09T16:54:04.299" v="1046" actId="14100"/>
          <ac:spMkLst>
            <pc:docMk/>
            <pc:sldMk cId="4051409724" sldId="411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15A40F26-552D-45F7-9172-5E08D45D49FE}" dt="2023-07-09T16:53:52.059" v="1043" actId="478"/>
          <ac:spMkLst>
            <pc:docMk/>
            <pc:sldMk cId="4051409724" sldId="411"/>
            <ac:spMk id="4" creationId="{385C8AD2-450C-AF33-1D3E-6773B0BA106F}"/>
          </ac:spMkLst>
        </pc:spChg>
        <pc:picChg chg="del">
          <ac:chgData name="Guzman Bozo, Jorge" userId="7b7a28fc-8d52-4259-bff0-8a9d1dc43ec9" providerId="ADAL" clId="{15A40F26-552D-45F7-9172-5E08D45D49FE}" dt="2023-07-09T16:53:11.290" v="1030" actId="478"/>
          <ac:picMkLst>
            <pc:docMk/>
            <pc:sldMk cId="4051409724" sldId="411"/>
            <ac:picMk id="8" creationId="{664C8A9F-3E84-EDEC-8571-EC17EB3AEDB7}"/>
          </ac:picMkLst>
        </pc:picChg>
      </pc:sldChg>
      <pc:sldChg chg="delSp modSp add mod">
        <pc:chgData name="Guzman Bozo, Jorge" userId="7b7a28fc-8d52-4259-bff0-8a9d1dc43ec9" providerId="ADAL" clId="{15A40F26-552D-45F7-9172-5E08D45D49FE}" dt="2023-07-09T16:58:19.933" v="1306" actId="20577"/>
        <pc:sldMkLst>
          <pc:docMk/>
          <pc:sldMk cId="1293814996" sldId="412"/>
        </pc:sldMkLst>
        <pc:spChg chg="mod">
          <ac:chgData name="Guzman Bozo, Jorge" userId="7b7a28fc-8d52-4259-bff0-8a9d1dc43ec9" providerId="ADAL" clId="{15A40F26-552D-45F7-9172-5E08D45D49FE}" dt="2023-07-09T16:54:55.259" v="1055" actId="14100"/>
          <ac:spMkLst>
            <pc:docMk/>
            <pc:sldMk cId="1293814996" sldId="412"/>
            <ac:spMk id="3" creationId="{052FBD23-F91F-13EF-5811-E0CBB6883C5D}"/>
          </ac:spMkLst>
        </pc:spChg>
        <pc:spChg chg="mod">
          <ac:chgData name="Guzman Bozo, Jorge" userId="7b7a28fc-8d52-4259-bff0-8a9d1dc43ec9" providerId="ADAL" clId="{15A40F26-552D-45F7-9172-5E08D45D49FE}" dt="2023-07-09T16:58:19.933" v="1306" actId="20577"/>
          <ac:spMkLst>
            <pc:docMk/>
            <pc:sldMk cId="1293814996" sldId="412"/>
            <ac:spMk id="4" creationId="{385C8AD2-450C-AF33-1D3E-6773B0BA106F}"/>
          </ac:spMkLst>
        </pc:spChg>
        <pc:picChg chg="del mod">
          <ac:chgData name="Guzman Bozo, Jorge" userId="7b7a28fc-8d52-4259-bff0-8a9d1dc43ec9" providerId="ADAL" clId="{15A40F26-552D-45F7-9172-5E08D45D49FE}" dt="2023-07-09T16:54:28.786" v="1048" actId="478"/>
          <ac:picMkLst>
            <pc:docMk/>
            <pc:sldMk cId="1293814996" sldId="412"/>
            <ac:picMk id="8" creationId="{664C8A9F-3E84-EDEC-8571-EC17EB3AEDB7}"/>
          </ac:picMkLst>
        </pc:picChg>
      </pc:sldChg>
      <pc:sldChg chg="modSp add mod">
        <pc:chgData name="Guzman Bozo, Jorge" userId="7b7a28fc-8d52-4259-bff0-8a9d1dc43ec9" providerId="ADAL" clId="{15A40F26-552D-45F7-9172-5E08D45D49FE}" dt="2023-07-09T17:00:47.809" v="1514" actId="20577"/>
        <pc:sldMkLst>
          <pc:docMk/>
          <pc:sldMk cId="2320733851" sldId="413"/>
        </pc:sldMkLst>
        <pc:spChg chg="mod">
          <ac:chgData name="Guzman Bozo, Jorge" userId="7b7a28fc-8d52-4259-bff0-8a9d1dc43ec9" providerId="ADAL" clId="{15A40F26-552D-45F7-9172-5E08D45D49FE}" dt="2023-07-09T17:00:28.844" v="1512" actId="5793"/>
          <ac:spMkLst>
            <pc:docMk/>
            <pc:sldMk cId="2320733851" sldId="413"/>
            <ac:spMk id="2" creationId="{1F11FCC6-3B49-9D46-8B62-80E94C906F0A}"/>
          </ac:spMkLst>
        </pc:spChg>
        <pc:spChg chg="mod">
          <ac:chgData name="Guzman Bozo, Jorge" userId="7b7a28fc-8d52-4259-bff0-8a9d1dc43ec9" providerId="ADAL" clId="{15A40F26-552D-45F7-9172-5E08D45D49FE}" dt="2023-07-09T17:00:47.809" v="1514" actId="20577"/>
          <ac:spMkLst>
            <pc:docMk/>
            <pc:sldMk cId="2320733851" sldId="413"/>
            <ac:spMk id="3" creationId="{052FBD23-F91F-13EF-5811-E0CBB6883C5D}"/>
          </ac:spMkLst>
        </pc:spChg>
      </pc:sldChg>
    </pc:docChg>
  </pc:docChgLst>
  <pc:docChgLst>
    <pc:chgData name="Guzman Bozo, Jorge" userId="7b7a28fc-8d52-4259-bff0-8a9d1dc43ec9" providerId="ADAL" clId="{890EB73C-675A-447B-8598-D7048A34FEBC}"/>
    <pc:docChg chg="undo custSel addSld delSld modSld sldOrd">
      <pc:chgData name="Guzman Bozo, Jorge" userId="7b7a28fc-8d52-4259-bff0-8a9d1dc43ec9" providerId="ADAL" clId="{890EB73C-675A-447B-8598-D7048A34FEBC}" dt="2023-06-30T15:42:13.069" v="1095" actId="113"/>
      <pc:docMkLst>
        <pc:docMk/>
      </pc:docMkLst>
      <pc:sldChg chg="modSp mod">
        <pc:chgData name="Guzman Bozo, Jorge" userId="7b7a28fc-8d52-4259-bff0-8a9d1dc43ec9" providerId="ADAL" clId="{890EB73C-675A-447B-8598-D7048A34FEBC}" dt="2023-06-27T23:19:52.116" v="3" actId="20577"/>
        <pc:sldMkLst>
          <pc:docMk/>
          <pc:sldMk cId="3642932644" sldId="261"/>
        </pc:sldMkLst>
        <pc:spChg chg="mod">
          <ac:chgData name="Guzman Bozo, Jorge" userId="7b7a28fc-8d52-4259-bff0-8a9d1dc43ec9" providerId="ADAL" clId="{890EB73C-675A-447B-8598-D7048A34FEBC}" dt="2023-06-27T23:19:52.116" v="3" actId="20577"/>
          <ac:spMkLst>
            <pc:docMk/>
            <pc:sldMk cId="3642932644" sldId="261"/>
            <ac:spMk id="2" creationId="{9570841C-0ACF-DE6F-43AC-3E3396A2923B}"/>
          </ac:spMkLst>
        </pc:spChg>
      </pc:sldChg>
      <pc:sldChg chg="delSp modSp mod">
        <pc:chgData name="Guzman Bozo, Jorge" userId="7b7a28fc-8d52-4259-bff0-8a9d1dc43ec9" providerId="ADAL" clId="{890EB73C-675A-447B-8598-D7048A34FEBC}" dt="2023-06-27T23:27:40.607" v="139" actId="121"/>
        <pc:sldMkLst>
          <pc:docMk/>
          <pc:sldMk cId="2257653637" sldId="270"/>
        </pc:sldMkLst>
        <pc:spChg chg="del mod">
          <ac:chgData name="Guzman Bozo, Jorge" userId="7b7a28fc-8d52-4259-bff0-8a9d1dc43ec9" providerId="ADAL" clId="{890EB73C-675A-447B-8598-D7048A34FEBC}" dt="2023-06-27T23:27:32.851" v="137" actId="478"/>
          <ac:spMkLst>
            <pc:docMk/>
            <pc:sldMk cId="2257653637" sldId="270"/>
            <ac:spMk id="2" creationId="{C8025BEF-C6CB-D142-BFA0-F95C5E30AC13}"/>
          </ac:spMkLst>
        </pc:spChg>
        <pc:spChg chg="mod">
          <ac:chgData name="Guzman Bozo, Jorge" userId="7b7a28fc-8d52-4259-bff0-8a9d1dc43ec9" providerId="ADAL" clId="{890EB73C-675A-447B-8598-D7048A34FEBC}" dt="2023-06-27T23:27:40.607" v="139" actId="121"/>
          <ac:spMkLst>
            <pc:docMk/>
            <pc:sldMk cId="2257653637" sldId="270"/>
            <ac:spMk id="4" creationId="{8B7ACE31-74A9-95B3-1599-372FB822D0E6}"/>
          </ac:spMkLst>
        </pc:spChg>
      </pc:sldChg>
      <pc:sldChg chg="modSp mod">
        <pc:chgData name="Guzman Bozo, Jorge" userId="7b7a28fc-8d52-4259-bff0-8a9d1dc43ec9" providerId="ADAL" clId="{890EB73C-675A-447B-8598-D7048A34FEBC}" dt="2023-06-27T23:28:40.062" v="161" actId="207"/>
        <pc:sldMkLst>
          <pc:docMk/>
          <pc:sldMk cId="1520246413" sldId="332"/>
        </pc:sldMkLst>
        <pc:spChg chg="mod">
          <ac:chgData name="Guzman Bozo, Jorge" userId="7b7a28fc-8d52-4259-bff0-8a9d1dc43ec9" providerId="ADAL" clId="{890EB73C-675A-447B-8598-D7048A34FEBC}" dt="2023-06-27T23:28:36.455" v="160" actId="207"/>
          <ac:spMkLst>
            <pc:docMk/>
            <pc:sldMk cId="1520246413" sldId="332"/>
            <ac:spMk id="2" creationId="{E07D15BE-E3B2-F743-9878-F149B7D92C0C}"/>
          </ac:spMkLst>
        </pc:spChg>
        <pc:spChg chg="mod">
          <ac:chgData name="Guzman Bozo, Jorge" userId="7b7a28fc-8d52-4259-bff0-8a9d1dc43ec9" providerId="ADAL" clId="{890EB73C-675A-447B-8598-D7048A34FEBC}" dt="2023-06-27T23:28:40.062" v="161" actId="207"/>
          <ac:spMkLst>
            <pc:docMk/>
            <pc:sldMk cId="1520246413" sldId="332"/>
            <ac:spMk id="3" creationId="{9224DE7A-4464-F54B-B074-7663E7D43917}"/>
          </ac:spMkLst>
        </pc:spChg>
      </pc:sldChg>
      <pc:sldChg chg="addSp delSp modSp mod">
        <pc:chgData name="Guzman Bozo, Jorge" userId="7b7a28fc-8d52-4259-bff0-8a9d1dc43ec9" providerId="ADAL" clId="{890EB73C-675A-447B-8598-D7048A34FEBC}" dt="2023-06-28T01:45:45.737" v="1012"/>
        <pc:sldMkLst>
          <pc:docMk/>
          <pc:sldMk cId="3979444189" sldId="337"/>
        </pc:sldMkLst>
        <pc:spChg chg="add del mod">
          <ac:chgData name="Guzman Bozo, Jorge" userId="7b7a28fc-8d52-4259-bff0-8a9d1dc43ec9" providerId="ADAL" clId="{890EB73C-675A-447B-8598-D7048A34FEBC}" dt="2023-06-28T01:45:45.737" v="1012"/>
          <ac:spMkLst>
            <pc:docMk/>
            <pc:sldMk cId="3979444189" sldId="337"/>
            <ac:spMk id="2" creationId="{7CEDB595-9169-4FD9-C9AF-326BFF9C3B06}"/>
          </ac:spMkLst>
        </pc:spChg>
        <pc:spChg chg="add del mod">
          <ac:chgData name="Guzman Bozo, Jorge" userId="7b7a28fc-8d52-4259-bff0-8a9d1dc43ec9" providerId="ADAL" clId="{890EB73C-675A-447B-8598-D7048A34FEBC}" dt="2023-06-28T01:45:45.737" v="1012"/>
          <ac:spMkLst>
            <pc:docMk/>
            <pc:sldMk cId="3979444189" sldId="337"/>
            <ac:spMk id="4" creationId="{DC9B0BD0-2BF1-1C08-A312-A49E810D35B5}"/>
          </ac:spMkLst>
        </pc:spChg>
        <pc:spChg chg="mod">
          <ac:chgData name="Guzman Bozo, Jorge" userId="7b7a28fc-8d52-4259-bff0-8a9d1dc43ec9" providerId="ADAL" clId="{890EB73C-675A-447B-8598-D7048A34FEBC}" dt="2023-06-27T23:23:47.463" v="49" actId="20577"/>
          <ac:spMkLst>
            <pc:docMk/>
            <pc:sldMk cId="3979444189" sldId="337"/>
            <ac:spMk id="12" creationId="{BB375BB0-38DE-5947-A049-E37CBB392147}"/>
          </ac:spMkLst>
        </pc:spChg>
        <pc:spChg chg="mod">
          <ac:chgData name="Guzman Bozo, Jorge" userId="7b7a28fc-8d52-4259-bff0-8a9d1dc43ec9" providerId="ADAL" clId="{890EB73C-675A-447B-8598-D7048A34FEBC}" dt="2023-06-27T23:24:00.024" v="57" actId="20577"/>
          <ac:spMkLst>
            <pc:docMk/>
            <pc:sldMk cId="3979444189" sldId="337"/>
            <ac:spMk id="16" creationId="{5AD2299A-27D1-AA45-A043-C0D64B734853}"/>
          </ac:spMkLst>
        </pc:spChg>
        <pc:spChg chg="mod">
          <ac:chgData name="Guzman Bozo, Jorge" userId="7b7a28fc-8d52-4259-bff0-8a9d1dc43ec9" providerId="ADAL" clId="{890EB73C-675A-447B-8598-D7048A34FEBC}" dt="2023-06-28T00:01:32.120" v="248" actId="20577"/>
          <ac:spMkLst>
            <pc:docMk/>
            <pc:sldMk cId="3979444189" sldId="337"/>
            <ac:spMk id="21" creationId="{325E44F9-8B81-FD43-8DCF-00283585DD6D}"/>
          </ac:spMkLst>
        </pc:spChg>
      </pc:sldChg>
      <pc:sldChg chg="addSp delSp modSp del mod ord">
        <pc:chgData name="Guzman Bozo, Jorge" userId="7b7a28fc-8d52-4259-bff0-8a9d1dc43ec9" providerId="ADAL" clId="{890EB73C-675A-447B-8598-D7048A34FEBC}" dt="2023-06-28T01:47:44.503" v="1090" actId="47"/>
        <pc:sldMkLst>
          <pc:docMk/>
          <pc:sldMk cId="214962392" sldId="339"/>
        </pc:sldMkLst>
        <pc:spChg chg="mod">
          <ac:chgData name="Guzman Bozo, Jorge" userId="7b7a28fc-8d52-4259-bff0-8a9d1dc43ec9" providerId="ADAL" clId="{890EB73C-675A-447B-8598-D7048A34FEBC}" dt="2023-06-28T01:46:34.914" v="1087" actId="20577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7T23:42:08.578" v="189" actId="123"/>
          <ac:spMkLst>
            <pc:docMk/>
            <pc:sldMk cId="214962392" sldId="339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2:26.019" v="357" actId="14100"/>
          <ac:spMkLst>
            <pc:docMk/>
            <pc:sldMk cId="214962392" sldId="339"/>
            <ac:spMk id="4" creationId="{385C8AD2-450C-AF33-1D3E-6773B0BA106F}"/>
          </ac:spMkLst>
        </pc:spChg>
        <pc:picChg chg="del mod">
          <ac:chgData name="Guzman Bozo, Jorge" userId="7b7a28fc-8d52-4259-bff0-8a9d1dc43ec9" providerId="ADAL" clId="{890EB73C-675A-447B-8598-D7048A34FEBC}" dt="2023-06-27T23:44:59.842" v="192" actId="478"/>
          <ac:picMkLst>
            <pc:docMk/>
            <pc:sldMk cId="214962392" sldId="339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890EB73C-675A-447B-8598-D7048A34FEBC}" dt="2023-06-28T00:22:28.408" v="358" actId="1076"/>
          <ac:picMkLst>
            <pc:docMk/>
            <pc:sldMk cId="214962392" sldId="339"/>
            <ac:picMk id="6" creationId="{F2C30E53-46E6-8EB5-08AF-C8133A275A67}"/>
          </ac:picMkLst>
        </pc:picChg>
      </pc:sldChg>
      <pc:sldChg chg="modSp mod">
        <pc:chgData name="Guzman Bozo, Jorge" userId="7b7a28fc-8d52-4259-bff0-8a9d1dc43ec9" providerId="ADAL" clId="{890EB73C-675A-447B-8598-D7048A34FEBC}" dt="2023-06-28T00:02:04.437" v="259" actId="121"/>
        <pc:sldMkLst>
          <pc:docMk/>
          <pc:sldMk cId="3117571071" sldId="344"/>
        </pc:sldMkLst>
        <pc:spChg chg="mod">
          <ac:chgData name="Guzman Bozo, Jorge" userId="7b7a28fc-8d52-4259-bff0-8a9d1dc43ec9" providerId="ADAL" clId="{890EB73C-675A-447B-8598-D7048A34FEBC}" dt="2023-06-28T00:02:04.437" v="259" actId="121"/>
          <ac:spMkLst>
            <pc:docMk/>
            <pc:sldMk cId="3117571071" sldId="344"/>
            <ac:spMk id="3" creationId="{87A9F761-F66D-564C-A85F-5D24B1E7B998}"/>
          </ac:spMkLst>
        </pc:spChg>
      </pc:sldChg>
      <pc:sldChg chg="del">
        <pc:chgData name="Guzman Bozo, Jorge" userId="7b7a28fc-8d52-4259-bff0-8a9d1dc43ec9" providerId="ADAL" clId="{890EB73C-675A-447B-8598-D7048A34FEBC}" dt="2023-06-27T23:27:02.792" v="130" actId="47"/>
        <pc:sldMkLst>
          <pc:docMk/>
          <pc:sldMk cId="1944698348" sldId="346"/>
        </pc:sldMkLst>
      </pc:sldChg>
      <pc:sldChg chg="del">
        <pc:chgData name="Guzman Bozo, Jorge" userId="7b7a28fc-8d52-4259-bff0-8a9d1dc43ec9" providerId="ADAL" clId="{890EB73C-675A-447B-8598-D7048A34FEBC}" dt="2023-06-27T23:27:03.700" v="131" actId="47"/>
        <pc:sldMkLst>
          <pc:docMk/>
          <pc:sldMk cId="1299411710" sldId="347"/>
        </pc:sldMkLst>
      </pc:sldChg>
      <pc:sldChg chg="del">
        <pc:chgData name="Guzman Bozo, Jorge" userId="7b7a28fc-8d52-4259-bff0-8a9d1dc43ec9" providerId="ADAL" clId="{890EB73C-675A-447B-8598-D7048A34FEBC}" dt="2023-06-27T23:27:04.489" v="132" actId="47"/>
        <pc:sldMkLst>
          <pc:docMk/>
          <pc:sldMk cId="1043201553" sldId="349"/>
        </pc:sldMkLst>
      </pc:sldChg>
      <pc:sldChg chg="del">
        <pc:chgData name="Guzman Bozo, Jorge" userId="7b7a28fc-8d52-4259-bff0-8a9d1dc43ec9" providerId="ADAL" clId="{890EB73C-675A-447B-8598-D7048A34FEBC}" dt="2023-06-27T23:27:08.421" v="133" actId="47"/>
        <pc:sldMkLst>
          <pc:docMk/>
          <pc:sldMk cId="3579523110" sldId="350"/>
        </pc:sldMkLst>
      </pc:sldChg>
      <pc:sldChg chg="del">
        <pc:chgData name="Guzman Bozo, Jorge" userId="7b7a28fc-8d52-4259-bff0-8a9d1dc43ec9" providerId="ADAL" clId="{890EB73C-675A-447B-8598-D7048A34FEBC}" dt="2023-06-27T23:27:12.034" v="134" actId="47"/>
        <pc:sldMkLst>
          <pc:docMk/>
          <pc:sldMk cId="1854663312" sldId="351"/>
        </pc:sldMkLst>
      </pc:sldChg>
      <pc:sldChg chg="addSp modSp mod">
        <pc:chgData name="Guzman Bozo, Jorge" userId="7b7a28fc-8d52-4259-bff0-8a9d1dc43ec9" providerId="ADAL" clId="{890EB73C-675A-447B-8598-D7048A34FEBC}" dt="2023-06-28T00:17:49.969" v="317" actId="14100"/>
        <pc:sldMkLst>
          <pc:docMk/>
          <pc:sldMk cId="762721823" sldId="353"/>
        </pc:sldMkLst>
        <pc:spChg chg="mod">
          <ac:chgData name="Guzman Bozo, Jorge" userId="7b7a28fc-8d52-4259-bff0-8a9d1dc43ec9" providerId="ADAL" clId="{890EB73C-675A-447B-8598-D7048A34FEBC}" dt="2023-06-27T23:29:35.623" v="172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13:26.624" v="310" actId="14100"/>
          <ac:spMkLst>
            <pc:docMk/>
            <pc:sldMk cId="762721823" sldId="353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17:49.969" v="317" actId="14100"/>
          <ac:spMkLst>
            <pc:docMk/>
            <pc:sldMk cId="762721823" sldId="353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13:22.974" v="309" actId="1076"/>
          <ac:spMkLst>
            <pc:docMk/>
            <pc:sldMk cId="762721823" sldId="353"/>
            <ac:spMk id="6" creationId="{6D49C7AC-5805-4E75-F897-C62DE00D780E}"/>
          </ac:spMkLst>
        </pc:spChg>
        <pc:picChg chg="add mod ord">
          <ac:chgData name="Guzman Bozo, Jorge" userId="7b7a28fc-8d52-4259-bff0-8a9d1dc43ec9" providerId="ADAL" clId="{890EB73C-675A-447B-8598-D7048A34FEBC}" dt="2023-06-28T00:17:44.942" v="316" actId="1076"/>
          <ac:picMkLst>
            <pc:docMk/>
            <pc:sldMk cId="762721823" sldId="353"/>
            <ac:picMk id="7" creationId="{DF619D43-477F-3B80-FBDF-BEA0369F3290}"/>
          </ac:picMkLst>
        </pc:picChg>
      </pc:sldChg>
      <pc:sldChg chg="del">
        <pc:chgData name="Guzman Bozo, Jorge" userId="7b7a28fc-8d52-4259-bff0-8a9d1dc43ec9" providerId="ADAL" clId="{890EB73C-675A-447B-8598-D7048A34FEBC}" dt="2023-06-27T23:29:21.633" v="170" actId="47"/>
        <pc:sldMkLst>
          <pc:docMk/>
          <pc:sldMk cId="1089611618" sldId="354"/>
        </pc:sldMkLst>
      </pc:sldChg>
      <pc:sldChg chg="del">
        <pc:chgData name="Guzman Bozo, Jorge" userId="7b7a28fc-8d52-4259-bff0-8a9d1dc43ec9" providerId="ADAL" clId="{890EB73C-675A-447B-8598-D7048A34FEBC}" dt="2023-06-27T23:29:22.179" v="171" actId="47"/>
        <pc:sldMkLst>
          <pc:docMk/>
          <pc:sldMk cId="989353784" sldId="355"/>
        </pc:sldMkLst>
      </pc:sldChg>
      <pc:sldChg chg="del">
        <pc:chgData name="Guzman Bozo, Jorge" userId="7b7a28fc-8d52-4259-bff0-8a9d1dc43ec9" providerId="ADAL" clId="{890EB73C-675A-447B-8598-D7048A34FEBC}" dt="2023-06-28T00:18:04.089" v="319" actId="47"/>
        <pc:sldMkLst>
          <pc:docMk/>
          <pc:sldMk cId="2913040335" sldId="356"/>
        </pc:sldMkLst>
      </pc:sldChg>
      <pc:sldChg chg="del">
        <pc:chgData name="Guzman Bozo, Jorge" userId="7b7a28fc-8d52-4259-bff0-8a9d1dc43ec9" providerId="ADAL" clId="{890EB73C-675A-447B-8598-D7048A34FEBC}" dt="2023-06-27T23:29:20.133" v="168" actId="47"/>
        <pc:sldMkLst>
          <pc:docMk/>
          <pc:sldMk cId="3861044462" sldId="357"/>
        </pc:sldMkLst>
      </pc:sldChg>
      <pc:sldChg chg="del">
        <pc:chgData name="Guzman Bozo, Jorge" userId="7b7a28fc-8d52-4259-bff0-8a9d1dc43ec9" providerId="ADAL" clId="{890EB73C-675A-447B-8598-D7048A34FEBC}" dt="2023-06-27T23:29:20.743" v="169" actId="47"/>
        <pc:sldMkLst>
          <pc:docMk/>
          <pc:sldMk cId="3921951611" sldId="358"/>
        </pc:sldMkLst>
      </pc:sldChg>
      <pc:sldChg chg="modSp del mod">
        <pc:chgData name="Guzman Bozo, Jorge" userId="7b7a28fc-8d52-4259-bff0-8a9d1dc43ec9" providerId="ADAL" clId="{890EB73C-675A-447B-8598-D7048A34FEBC}" dt="2023-06-28T00:37:40.288" v="619" actId="47"/>
        <pc:sldMkLst>
          <pc:docMk/>
          <pc:sldMk cId="2854895920" sldId="359"/>
        </pc:sldMkLst>
        <pc:spChg chg="mod">
          <ac:chgData name="Guzman Bozo, Jorge" userId="7b7a28fc-8d52-4259-bff0-8a9d1dc43ec9" providerId="ADAL" clId="{890EB73C-675A-447B-8598-D7048A34FEBC}" dt="2023-06-27T23:28:58.650" v="164" actId="20577"/>
          <ac:spMkLst>
            <pc:docMk/>
            <pc:sldMk cId="2854895920" sldId="359"/>
            <ac:spMk id="2" creationId="{1F11FCC6-3B49-9D46-8B62-80E94C906F0A}"/>
          </ac:spMkLst>
        </pc:spChg>
      </pc:sldChg>
      <pc:sldChg chg="del">
        <pc:chgData name="Guzman Bozo, Jorge" userId="7b7a28fc-8d52-4259-bff0-8a9d1dc43ec9" providerId="ADAL" clId="{890EB73C-675A-447B-8598-D7048A34FEBC}" dt="2023-06-27T23:29:01.735" v="165" actId="47"/>
        <pc:sldMkLst>
          <pc:docMk/>
          <pc:sldMk cId="909007234" sldId="360"/>
        </pc:sldMkLst>
      </pc:sldChg>
      <pc:sldChg chg="del">
        <pc:chgData name="Guzman Bozo, Jorge" userId="7b7a28fc-8d52-4259-bff0-8a9d1dc43ec9" providerId="ADAL" clId="{890EB73C-675A-447B-8598-D7048A34FEBC}" dt="2023-06-27T23:29:15.589" v="167" actId="47"/>
        <pc:sldMkLst>
          <pc:docMk/>
          <pc:sldMk cId="222608391" sldId="361"/>
        </pc:sldMkLst>
      </pc:sldChg>
      <pc:sldChg chg="ord">
        <pc:chgData name="Guzman Bozo, Jorge" userId="7b7a28fc-8d52-4259-bff0-8a9d1dc43ec9" providerId="ADAL" clId="{890EB73C-675A-447B-8598-D7048A34FEBC}" dt="2023-06-28T01:21:21.205" v="980"/>
        <pc:sldMkLst>
          <pc:docMk/>
          <pc:sldMk cId="3273388939" sldId="362"/>
        </pc:sldMkLst>
      </pc:sldChg>
      <pc:sldChg chg="del">
        <pc:chgData name="Guzman Bozo, Jorge" userId="7b7a28fc-8d52-4259-bff0-8a9d1dc43ec9" providerId="ADAL" clId="{890EB73C-675A-447B-8598-D7048A34FEBC}" dt="2023-06-27T23:29:03.294" v="166" actId="47"/>
        <pc:sldMkLst>
          <pc:docMk/>
          <pc:sldMk cId="2053173029" sldId="363"/>
        </pc:sldMkLst>
      </pc:sldChg>
      <pc:sldChg chg="addSp modSp add mod">
        <pc:chgData name="Guzman Bozo, Jorge" userId="7b7a28fc-8d52-4259-bff0-8a9d1dc43ec9" providerId="ADAL" clId="{890EB73C-675A-447B-8598-D7048A34FEBC}" dt="2023-06-28T00:21:39.839" v="343" actId="14100"/>
        <pc:sldMkLst>
          <pc:docMk/>
          <pc:sldMk cId="3314507020" sldId="363"/>
        </pc:sldMkLst>
        <pc:spChg chg="mod">
          <ac:chgData name="Guzman Bozo, Jorge" userId="7b7a28fc-8d52-4259-bff0-8a9d1dc43ec9" providerId="ADAL" clId="{890EB73C-675A-447B-8598-D7048A34FEBC}" dt="2023-06-28T00:01:38.653" v="250" actId="20577"/>
          <ac:spMkLst>
            <pc:docMk/>
            <pc:sldMk cId="3314507020" sldId="363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21:15.790" v="335" actId="1076"/>
          <ac:spMkLst>
            <pc:docMk/>
            <pc:sldMk cId="3314507020" sldId="363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1:17.895" v="336" actId="1076"/>
          <ac:spMkLst>
            <pc:docMk/>
            <pc:sldMk cId="3314507020" sldId="363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1:39.839" v="343" actId="14100"/>
          <ac:picMkLst>
            <pc:docMk/>
            <pc:sldMk cId="3314507020" sldId="363"/>
            <ac:picMk id="5" creationId="{5CD0C432-F3E8-7D59-7551-CBDB46764757}"/>
          </ac:picMkLst>
        </pc:picChg>
      </pc:sldChg>
      <pc:sldChg chg="addSp modSp add mod">
        <pc:chgData name="Guzman Bozo, Jorge" userId="7b7a28fc-8d52-4259-bff0-8a9d1dc43ec9" providerId="ADAL" clId="{890EB73C-675A-447B-8598-D7048A34FEBC}" dt="2023-06-28T00:23:40.911" v="374" actId="14100"/>
        <pc:sldMkLst>
          <pc:docMk/>
          <pc:sldMk cId="4267104428" sldId="364"/>
        </pc:sldMkLst>
        <pc:spChg chg="mod">
          <ac:chgData name="Guzman Bozo, Jorge" userId="7b7a28fc-8d52-4259-bff0-8a9d1dc43ec9" providerId="ADAL" clId="{890EB73C-675A-447B-8598-D7048A34FEBC}" dt="2023-06-28T00:01:35.956" v="249" actId="20577"/>
          <ac:spMkLst>
            <pc:docMk/>
            <pc:sldMk cId="4267104428" sldId="364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23:10.301" v="368" actId="113"/>
          <ac:spMkLst>
            <pc:docMk/>
            <pc:sldMk cId="4267104428" sldId="364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2:52.538" v="364" actId="1035"/>
          <ac:spMkLst>
            <pc:docMk/>
            <pc:sldMk cId="4267104428" sldId="364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3:40.911" v="374" actId="14100"/>
          <ac:picMkLst>
            <pc:docMk/>
            <pc:sldMk cId="4267104428" sldId="364"/>
            <ac:picMk id="5" creationId="{7253075A-DD58-0C11-6865-9FBE94BB9891}"/>
          </ac:picMkLst>
        </pc:picChg>
      </pc:sldChg>
      <pc:sldChg chg="addSp modSp add mod ord">
        <pc:chgData name="Guzman Bozo, Jorge" userId="7b7a28fc-8d52-4259-bff0-8a9d1dc43ec9" providerId="ADAL" clId="{890EB73C-675A-447B-8598-D7048A34FEBC}" dt="2023-06-28T00:35:32.769" v="618" actId="14100"/>
        <pc:sldMkLst>
          <pc:docMk/>
          <pc:sldMk cId="3739413081" sldId="365"/>
        </pc:sldMkLst>
        <pc:spChg chg="mod">
          <ac:chgData name="Guzman Bozo, Jorge" userId="7b7a28fc-8d52-4259-bff0-8a9d1dc43ec9" providerId="ADAL" clId="{890EB73C-675A-447B-8598-D7048A34FEBC}" dt="2023-06-28T00:04:31.087" v="289" actId="20577"/>
          <ac:spMkLst>
            <pc:docMk/>
            <pc:sldMk cId="3739413081" sldId="365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35:32.769" v="618" actId="14100"/>
          <ac:spMkLst>
            <pc:docMk/>
            <pc:sldMk cId="3739413081" sldId="365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06:23.531" v="302" actId="14100"/>
          <ac:spMkLst>
            <pc:docMk/>
            <pc:sldMk cId="3739413081" sldId="365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35:26.215" v="617" actId="1076"/>
          <ac:spMkLst>
            <pc:docMk/>
            <pc:sldMk cId="3739413081" sldId="365"/>
            <ac:spMk id="6" creationId="{6D49C7AC-5805-4E75-F897-C62DE00D780E}"/>
          </ac:spMkLst>
        </pc:spChg>
        <pc:picChg chg="add mod">
          <ac:chgData name="Guzman Bozo, Jorge" userId="7b7a28fc-8d52-4259-bff0-8a9d1dc43ec9" providerId="ADAL" clId="{890EB73C-675A-447B-8598-D7048A34FEBC}" dt="2023-06-28T00:35:19.481" v="616" actId="14100"/>
          <ac:picMkLst>
            <pc:docMk/>
            <pc:sldMk cId="3739413081" sldId="365"/>
            <ac:picMk id="5" creationId="{2A5CCFE8-5787-AFE6-8D90-461BC33F203F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25:20.079" v="393" actId="1076"/>
        <pc:sldMkLst>
          <pc:docMk/>
          <pc:sldMk cId="3243920899" sldId="366"/>
        </pc:sldMkLst>
        <pc:spChg chg="mod">
          <ac:chgData name="Guzman Bozo, Jorge" userId="7b7a28fc-8d52-4259-bff0-8a9d1dc43ec9" providerId="ADAL" clId="{890EB73C-675A-447B-8598-D7048A34FEBC}" dt="2023-06-28T00:25:05.888" v="388" actId="14100"/>
          <ac:spMkLst>
            <pc:docMk/>
            <pc:sldMk cId="3243920899" sldId="366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5:20.079" v="393" actId="1076"/>
          <ac:spMkLst>
            <pc:docMk/>
            <pc:sldMk cId="3243920899" sldId="366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5:14.167" v="391" actId="14100"/>
          <ac:picMkLst>
            <pc:docMk/>
            <pc:sldMk cId="3243920899" sldId="366"/>
            <ac:picMk id="5" creationId="{39924B7E-FF15-93C0-F4E4-C164995AA7E1}"/>
          </ac:picMkLst>
        </pc:picChg>
        <pc:picChg chg="del">
          <ac:chgData name="Guzman Bozo, Jorge" userId="7b7a28fc-8d52-4259-bff0-8a9d1dc43ec9" providerId="ADAL" clId="{890EB73C-675A-447B-8598-D7048A34FEBC}" dt="2023-06-28T00:18:50.803" v="323" actId="478"/>
          <ac:picMkLst>
            <pc:docMk/>
            <pc:sldMk cId="3243920899" sldId="366"/>
            <ac:picMk id="7" creationId="{DF619D43-477F-3B80-FBDF-BEA0369F3290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30:13.397" v="583"/>
        <pc:sldMkLst>
          <pc:docMk/>
          <pc:sldMk cId="3310488860" sldId="367"/>
        </pc:sldMkLst>
        <pc:spChg chg="mod">
          <ac:chgData name="Guzman Bozo, Jorge" userId="7b7a28fc-8d52-4259-bff0-8a9d1dc43ec9" providerId="ADAL" clId="{890EB73C-675A-447B-8598-D7048A34FEBC}" dt="2023-06-28T00:30:13.397" v="583"/>
          <ac:spMkLst>
            <pc:docMk/>
            <pc:sldMk cId="3310488860" sldId="367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28:43.354" v="574" actId="478"/>
          <ac:spMkLst>
            <pc:docMk/>
            <pc:sldMk cId="3310488860" sldId="367"/>
            <ac:spMk id="4" creationId="{385C8AD2-450C-AF33-1D3E-6773B0BA106F}"/>
          </ac:spMkLst>
        </pc:spChg>
        <pc:spChg chg="add del mod">
          <ac:chgData name="Guzman Bozo, Jorge" userId="7b7a28fc-8d52-4259-bff0-8a9d1dc43ec9" providerId="ADAL" clId="{890EB73C-675A-447B-8598-D7048A34FEBC}" dt="2023-06-28T00:27:41.154" v="415" actId="6549"/>
          <ac:spMkLst>
            <pc:docMk/>
            <pc:sldMk cId="3310488860" sldId="367"/>
            <ac:spMk id="6" creationId="{6D49C7AC-5805-4E75-F897-C62DE00D780E}"/>
          </ac:spMkLst>
        </pc:spChg>
        <pc:picChg chg="del">
          <ac:chgData name="Guzman Bozo, Jorge" userId="7b7a28fc-8d52-4259-bff0-8a9d1dc43ec9" providerId="ADAL" clId="{890EB73C-675A-447B-8598-D7048A34FEBC}" dt="2023-06-28T00:26:26.639" v="395" actId="478"/>
          <ac:picMkLst>
            <pc:docMk/>
            <pc:sldMk cId="3310488860" sldId="367"/>
            <ac:picMk id="5" creationId="{39924B7E-FF15-93C0-F4E4-C164995AA7E1}"/>
          </ac:picMkLst>
        </pc:picChg>
      </pc:sldChg>
      <pc:sldChg chg="delSp modSp add mod">
        <pc:chgData name="Guzman Bozo, Jorge" userId="7b7a28fc-8d52-4259-bff0-8a9d1dc43ec9" providerId="ADAL" clId="{890EB73C-675A-447B-8598-D7048A34FEBC}" dt="2023-06-28T00:32:02.845" v="606" actId="20577"/>
        <pc:sldMkLst>
          <pc:docMk/>
          <pc:sldMk cId="2735244526" sldId="368"/>
        </pc:sldMkLst>
        <pc:spChg chg="mod">
          <ac:chgData name="Guzman Bozo, Jorge" userId="7b7a28fc-8d52-4259-bff0-8a9d1dc43ec9" providerId="ADAL" clId="{890EB73C-675A-447B-8598-D7048A34FEBC}" dt="2023-06-28T00:31:33.367" v="593" actId="115"/>
          <ac:spMkLst>
            <pc:docMk/>
            <pc:sldMk cId="2735244526" sldId="368"/>
            <ac:spMk id="3" creationId="{052FBD23-F91F-13EF-5811-E0CBB6883C5D}"/>
          </ac:spMkLst>
        </pc:spChg>
        <pc:spChg chg="del">
          <ac:chgData name="Guzman Bozo, Jorge" userId="7b7a28fc-8d52-4259-bff0-8a9d1dc43ec9" providerId="ADAL" clId="{890EB73C-675A-447B-8598-D7048A34FEBC}" dt="2023-06-28T00:31:00.769" v="591" actId="478"/>
          <ac:spMkLst>
            <pc:docMk/>
            <pc:sldMk cId="2735244526" sldId="368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32:02.845" v="606" actId="20577"/>
          <ac:spMkLst>
            <pc:docMk/>
            <pc:sldMk cId="2735244526" sldId="368"/>
            <ac:spMk id="6" creationId="{6D49C7AC-5805-4E75-F897-C62DE00D780E}"/>
          </ac:spMkLst>
        </pc:spChg>
      </pc:sldChg>
      <pc:sldChg chg="modSp add mod">
        <pc:chgData name="Guzman Bozo, Jorge" userId="7b7a28fc-8d52-4259-bff0-8a9d1dc43ec9" providerId="ADAL" clId="{890EB73C-675A-447B-8598-D7048A34FEBC}" dt="2023-06-28T00:34:47.576" v="613"/>
        <pc:sldMkLst>
          <pc:docMk/>
          <pc:sldMk cId="3242670913" sldId="369"/>
        </pc:sldMkLst>
        <pc:spChg chg="mod">
          <ac:chgData name="Guzman Bozo, Jorge" userId="7b7a28fc-8d52-4259-bff0-8a9d1dc43ec9" providerId="ADAL" clId="{890EB73C-675A-447B-8598-D7048A34FEBC}" dt="2023-06-28T00:32:55.927" v="611" actId="113"/>
          <ac:spMkLst>
            <pc:docMk/>
            <pc:sldMk cId="3242670913" sldId="369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34:47.576" v="613"/>
          <ac:spMkLst>
            <pc:docMk/>
            <pc:sldMk cId="3242670913" sldId="369"/>
            <ac:spMk id="6" creationId="{6D49C7AC-5805-4E75-F897-C62DE00D780E}"/>
          </ac:spMkLst>
        </pc:spChg>
      </pc:sldChg>
      <pc:sldChg chg="delSp modSp add mod ord">
        <pc:chgData name="Guzman Bozo, Jorge" userId="7b7a28fc-8d52-4259-bff0-8a9d1dc43ec9" providerId="ADAL" clId="{890EB73C-675A-447B-8598-D7048A34FEBC}" dt="2023-06-28T00:44:03.344" v="735" actId="6549"/>
        <pc:sldMkLst>
          <pc:docMk/>
          <pc:sldMk cId="3982487218" sldId="370"/>
        </pc:sldMkLst>
        <pc:spChg chg="mod">
          <ac:chgData name="Guzman Bozo, Jorge" userId="7b7a28fc-8d52-4259-bff0-8a9d1dc43ec9" providerId="ADAL" clId="{890EB73C-675A-447B-8598-D7048A34FEBC}" dt="2023-06-28T00:44:03.344" v="735" actId="6549"/>
          <ac:spMkLst>
            <pc:docMk/>
            <pc:sldMk cId="3982487218" sldId="370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39:29.886" v="639" actId="478"/>
          <ac:spMkLst>
            <pc:docMk/>
            <pc:sldMk cId="3982487218" sldId="370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41:57.936" v="701" actId="1076"/>
          <ac:spMkLst>
            <pc:docMk/>
            <pc:sldMk cId="3982487218" sldId="370"/>
            <ac:spMk id="6" creationId="{6D49C7AC-5805-4E75-F897-C62DE00D780E}"/>
          </ac:spMkLst>
        </pc:spChg>
        <pc:picChg chg="del">
          <ac:chgData name="Guzman Bozo, Jorge" userId="7b7a28fc-8d52-4259-bff0-8a9d1dc43ec9" providerId="ADAL" clId="{890EB73C-675A-447B-8598-D7048A34FEBC}" dt="2023-06-28T00:39:13.245" v="637" actId="478"/>
          <ac:picMkLst>
            <pc:docMk/>
            <pc:sldMk cId="3982487218" sldId="370"/>
            <ac:picMk id="5" creationId="{2A5CCFE8-5787-AFE6-8D90-461BC33F203F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51:17.778" v="857" actId="20577"/>
        <pc:sldMkLst>
          <pc:docMk/>
          <pc:sldMk cId="3644668523" sldId="371"/>
        </pc:sldMkLst>
        <pc:spChg chg="mod">
          <ac:chgData name="Guzman Bozo, Jorge" userId="7b7a28fc-8d52-4259-bff0-8a9d1dc43ec9" providerId="ADAL" clId="{890EB73C-675A-447B-8598-D7048A34FEBC}" dt="2023-06-28T00:50:50.668" v="845" actId="20577"/>
          <ac:spMkLst>
            <pc:docMk/>
            <pc:sldMk cId="3644668523" sldId="371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890EB73C-675A-447B-8598-D7048A34FEBC}" dt="2023-06-28T00:51:17.778" v="857" actId="20577"/>
          <ac:spMkLst>
            <pc:docMk/>
            <pc:sldMk cId="3644668523" sldId="371"/>
            <ac:spMk id="4" creationId="{6552433A-B33B-7C5C-D6D5-6E5CE11475EB}"/>
          </ac:spMkLst>
        </pc:spChg>
        <pc:spChg chg="del">
          <ac:chgData name="Guzman Bozo, Jorge" userId="7b7a28fc-8d52-4259-bff0-8a9d1dc43ec9" providerId="ADAL" clId="{890EB73C-675A-447B-8598-D7048A34FEBC}" dt="2023-06-28T00:42:35.696" v="711" actId="478"/>
          <ac:spMkLst>
            <pc:docMk/>
            <pc:sldMk cId="3644668523" sldId="371"/>
            <ac:spMk id="6" creationId="{6D49C7AC-5805-4E75-F897-C62DE00D780E}"/>
          </ac:spMkLst>
        </pc:spChg>
        <pc:picChg chg="add mod">
          <ac:chgData name="Guzman Bozo, Jorge" userId="7b7a28fc-8d52-4259-bff0-8a9d1dc43ec9" providerId="ADAL" clId="{890EB73C-675A-447B-8598-D7048A34FEBC}" dt="2023-06-28T00:51:09.760" v="853" actId="1076"/>
          <ac:picMkLst>
            <pc:docMk/>
            <pc:sldMk cId="3644668523" sldId="371"/>
            <ac:picMk id="5" creationId="{96AA3892-959B-AC54-41DE-CDAC16F5CFB4}"/>
          </ac:picMkLst>
        </pc:picChg>
      </pc:sldChg>
      <pc:sldChg chg="delSp modSp add mod">
        <pc:chgData name="Guzman Bozo, Jorge" userId="7b7a28fc-8d52-4259-bff0-8a9d1dc43ec9" providerId="ADAL" clId="{890EB73C-675A-447B-8598-D7048A34FEBC}" dt="2023-06-28T00:48:50.071" v="836" actId="20577"/>
        <pc:sldMkLst>
          <pc:docMk/>
          <pc:sldMk cId="2772616042" sldId="372"/>
        </pc:sldMkLst>
        <pc:spChg chg="mod">
          <ac:chgData name="Guzman Bozo, Jorge" userId="7b7a28fc-8d52-4259-bff0-8a9d1dc43ec9" providerId="ADAL" clId="{890EB73C-675A-447B-8598-D7048A34FEBC}" dt="2023-06-28T00:48:50.071" v="836" actId="20577"/>
          <ac:spMkLst>
            <pc:docMk/>
            <pc:sldMk cId="2772616042" sldId="372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48:43.078" v="835" actId="478"/>
          <ac:spMkLst>
            <pc:docMk/>
            <pc:sldMk cId="2772616042" sldId="372"/>
            <ac:spMk id="6" creationId="{6D49C7AC-5805-4E75-F897-C62DE00D780E}"/>
          </ac:spMkLst>
        </pc:spChg>
      </pc:sldChg>
      <pc:sldChg chg="addSp modSp add mod">
        <pc:chgData name="Guzman Bozo, Jorge" userId="7b7a28fc-8d52-4259-bff0-8a9d1dc43ec9" providerId="ADAL" clId="{890EB73C-675A-447B-8598-D7048A34FEBC}" dt="2023-06-28T00:54:34.496" v="895" actId="14100"/>
        <pc:sldMkLst>
          <pc:docMk/>
          <pc:sldMk cId="694558643" sldId="373"/>
        </pc:sldMkLst>
        <pc:spChg chg="mod">
          <ac:chgData name="Guzman Bozo, Jorge" userId="7b7a28fc-8d52-4259-bff0-8a9d1dc43ec9" providerId="ADAL" clId="{890EB73C-675A-447B-8598-D7048A34FEBC}" dt="2023-06-28T00:54:14.121" v="886" actId="20577"/>
          <ac:spMkLst>
            <pc:docMk/>
            <pc:sldMk cId="694558643" sldId="373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890EB73C-675A-447B-8598-D7048A34FEBC}" dt="2023-06-28T00:54:30.056" v="893" actId="1076"/>
          <ac:spMkLst>
            <pc:docMk/>
            <pc:sldMk cId="694558643" sldId="373"/>
            <ac:spMk id="6" creationId="{F92784E4-22BD-F169-CEA0-8ECE1773369A}"/>
          </ac:spMkLst>
        </pc:spChg>
        <pc:picChg chg="add mod">
          <ac:chgData name="Guzman Bozo, Jorge" userId="7b7a28fc-8d52-4259-bff0-8a9d1dc43ec9" providerId="ADAL" clId="{890EB73C-675A-447B-8598-D7048A34FEBC}" dt="2023-06-28T00:54:34.496" v="895" actId="14100"/>
          <ac:picMkLst>
            <pc:docMk/>
            <pc:sldMk cId="694558643" sldId="373"/>
            <ac:picMk id="5" creationId="{7B9BFCF3-EB2F-F87C-060E-6C8730A88DD9}"/>
          </ac:picMkLst>
        </pc:picChg>
      </pc:sldChg>
      <pc:sldChg chg="delSp modSp add mod ord">
        <pc:chgData name="Guzman Bozo, Jorge" userId="7b7a28fc-8d52-4259-bff0-8a9d1dc43ec9" providerId="ADAL" clId="{890EB73C-675A-447B-8598-D7048A34FEBC}" dt="2023-06-28T01:21:07.747" v="963" actId="14100"/>
        <pc:sldMkLst>
          <pc:docMk/>
          <pc:sldMk cId="1324111057" sldId="374"/>
        </pc:sldMkLst>
        <pc:spChg chg="del">
          <ac:chgData name="Guzman Bozo, Jorge" userId="7b7a28fc-8d52-4259-bff0-8a9d1dc43ec9" providerId="ADAL" clId="{890EB73C-675A-447B-8598-D7048A34FEBC}" dt="2023-06-28T01:20:45.862" v="956" actId="478"/>
          <ac:spMkLst>
            <pc:docMk/>
            <pc:sldMk cId="1324111057" sldId="374"/>
            <ac:spMk id="3" creationId="{94FE4634-98DF-A44A-92BF-86BBAE37A404}"/>
          </ac:spMkLst>
        </pc:spChg>
        <pc:spChg chg="mod">
          <ac:chgData name="Guzman Bozo, Jorge" userId="7b7a28fc-8d52-4259-bff0-8a9d1dc43ec9" providerId="ADAL" clId="{890EB73C-675A-447B-8598-D7048A34FEBC}" dt="2023-06-28T01:21:07.747" v="963" actId="14100"/>
          <ac:spMkLst>
            <pc:docMk/>
            <pc:sldMk cId="1324111057" sldId="374"/>
            <ac:spMk id="4" creationId="{8B7ACE31-74A9-95B3-1599-372FB822D0E6}"/>
          </ac:spMkLst>
        </pc:spChg>
      </pc:sldChg>
      <pc:sldChg chg="addSp delSp modSp add del mod ord">
        <pc:chgData name="Guzman Bozo, Jorge" userId="7b7a28fc-8d52-4259-bff0-8a9d1dc43ec9" providerId="ADAL" clId="{890EB73C-675A-447B-8598-D7048A34FEBC}" dt="2023-06-28T01:25:55.162" v="1008" actId="47"/>
        <pc:sldMkLst>
          <pc:docMk/>
          <pc:sldMk cId="3874556367" sldId="375"/>
        </pc:sldMkLst>
        <pc:spChg chg="mod">
          <ac:chgData name="Guzman Bozo, Jorge" userId="7b7a28fc-8d52-4259-bff0-8a9d1dc43ec9" providerId="ADAL" clId="{890EB73C-675A-447B-8598-D7048A34FEBC}" dt="2023-06-28T01:20:21.130" v="927" actId="20577"/>
          <ac:spMkLst>
            <pc:docMk/>
            <pc:sldMk cId="3874556367" sldId="375"/>
            <ac:spMk id="2" creationId="{1F11FCC6-3B49-9D46-8B62-80E94C906F0A}"/>
          </ac:spMkLst>
        </pc:spChg>
        <pc:spChg chg="add del mod">
          <ac:chgData name="Guzman Bozo, Jorge" userId="7b7a28fc-8d52-4259-bff0-8a9d1dc43ec9" providerId="ADAL" clId="{890EB73C-675A-447B-8598-D7048A34FEBC}" dt="2023-06-28T01:25:46.345" v="1007" actId="20577"/>
          <ac:spMkLst>
            <pc:docMk/>
            <pc:sldMk cId="3874556367" sldId="375"/>
            <ac:spMk id="3" creationId="{052FBD23-F91F-13EF-5811-E0CBB6883C5D}"/>
          </ac:spMkLst>
        </pc:spChg>
      </pc:sldChg>
      <pc:sldChg chg="modSp add mod ord">
        <pc:chgData name="Guzman Bozo, Jorge" userId="7b7a28fc-8d52-4259-bff0-8a9d1dc43ec9" providerId="ADAL" clId="{890EB73C-675A-447B-8598-D7048A34FEBC}" dt="2023-06-28T01:24:27.887" v="1000" actId="12"/>
        <pc:sldMkLst>
          <pc:docMk/>
          <pc:sldMk cId="837998518" sldId="376"/>
        </pc:sldMkLst>
        <pc:spChg chg="mod">
          <ac:chgData name="Guzman Bozo, Jorge" userId="7b7a28fc-8d52-4259-bff0-8a9d1dc43ec9" providerId="ADAL" clId="{890EB73C-675A-447B-8598-D7048A34FEBC}" dt="2023-06-28T01:21:18.984" v="978" actId="20577"/>
          <ac:spMkLst>
            <pc:docMk/>
            <pc:sldMk cId="837998518" sldId="376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1:24:27.887" v="1000" actId="12"/>
          <ac:spMkLst>
            <pc:docMk/>
            <pc:sldMk cId="837998518" sldId="376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890EB73C-675A-447B-8598-D7048A34FEBC}" dt="2023-06-28T01:22:52.135" v="991" actId="2710"/>
        <pc:sldMkLst>
          <pc:docMk/>
          <pc:sldMk cId="857766303" sldId="377"/>
        </pc:sldMkLst>
        <pc:spChg chg="mod">
          <ac:chgData name="Guzman Bozo, Jorge" userId="7b7a28fc-8d52-4259-bff0-8a9d1dc43ec9" providerId="ADAL" clId="{890EB73C-675A-447B-8598-D7048A34FEBC}" dt="2023-06-28T01:22:52.135" v="991" actId="2710"/>
          <ac:spMkLst>
            <pc:docMk/>
            <pc:sldMk cId="857766303" sldId="377"/>
            <ac:spMk id="3" creationId="{052FBD23-F91F-13EF-5811-E0CBB6883C5D}"/>
          </ac:spMkLst>
        </pc:spChg>
      </pc:sldChg>
      <pc:sldChg chg="modSp add mod ord">
        <pc:chgData name="Guzman Bozo, Jorge" userId="7b7a28fc-8d52-4259-bff0-8a9d1dc43ec9" providerId="ADAL" clId="{890EB73C-675A-447B-8598-D7048A34FEBC}" dt="2023-06-28T01:46:07.615" v="1039" actId="20577"/>
        <pc:sldMkLst>
          <pc:docMk/>
          <pc:sldMk cId="2190770996" sldId="378"/>
        </pc:sldMkLst>
        <pc:spChg chg="mod">
          <ac:chgData name="Guzman Bozo, Jorge" userId="7b7a28fc-8d52-4259-bff0-8a9d1dc43ec9" providerId="ADAL" clId="{890EB73C-675A-447B-8598-D7048A34FEBC}" dt="2023-06-28T01:46:07.615" v="1039" actId="20577"/>
          <ac:spMkLst>
            <pc:docMk/>
            <pc:sldMk cId="2190770996" sldId="378"/>
            <ac:spMk id="4" creationId="{8B7ACE31-74A9-95B3-1599-372FB822D0E6}"/>
          </ac:spMkLst>
        </pc:spChg>
      </pc:sldChg>
      <pc:sldChg chg="add">
        <pc:chgData name="Guzman Bozo, Jorge" userId="7b7a28fc-8d52-4259-bff0-8a9d1dc43ec9" providerId="ADAL" clId="{890EB73C-675A-447B-8598-D7048A34FEBC}" dt="2023-06-28T01:46:11.756" v="1040"/>
        <pc:sldMkLst>
          <pc:docMk/>
          <pc:sldMk cId="2516443387" sldId="379"/>
        </pc:sldMkLst>
      </pc:sldChg>
      <pc:sldChg chg="modSp add mod">
        <pc:chgData name="Guzman Bozo, Jorge" userId="7b7a28fc-8d52-4259-bff0-8a9d1dc43ec9" providerId="ADAL" clId="{890EB73C-675A-447B-8598-D7048A34FEBC}" dt="2023-06-30T15:42:13.069" v="1095" actId="113"/>
        <pc:sldMkLst>
          <pc:docMk/>
          <pc:sldMk cId="1837481737" sldId="380"/>
        </pc:sldMkLst>
        <pc:spChg chg="mod">
          <ac:chgData name="Guzman Bozo, Jorge" userId="7b7a28fc-8d52-4259-bff0-8a9d1dc43ec9" providerId="ADAL" clId="{890EB73C-675A-447B-8598-D7048A34FEBC}" dt="2023-06-28T01:47:40.932" v="1089"/>
          <ac:spMkLst>
            <pc:docMk/>
            <pc:sldMk cId="1837481737" sldId="380"/>
            <ac:spMk id="2" creationId="{1F11FCC6-3B49-9D46-8B62-80E94C906F0A}"/>
          </ac:spMkLst>
        </pc:spChg>
        <pc:graphicFrameChg chg="mod">
          <ac:chgData name="Guzman Bozo, Jorge" userId="7b7a28fc-8d52-4259-bff0-8a9d1dc43ec9" providerId="ADAL" clId="{890EB73C-675A-447B-8598-D7048A34FEBC}" dt="2023-06-30T15:42:13.069" v="1095" actId="113"/>
          <ac:graphicFrameMkLst>
            <pc:docMk/>
            <pc:sldMk cId="1837481737" sldId="380"/>
            <ac:graphicFrameMk id="5" creationId="{45452ED0-284B-2476-B694-397902D35D79}"/>
          </ac:graphicFrameMkLst>
        </pc:graphicFrameChg>
      </pc:sldChg>
      <pc:sldChg chg="modSp add mod ord">
        <pc:chgData name="Guzman Bozo, Jorge" userId="7b7a28fc-8d52-4259-bff0-8a9d1dc43ec9" providerId="ADAL" clId="{890EB73C-675A-447B-8598-D7048A34FEBC}" dt="2023-06-28T01:48:17.471" v="1094"/>
        <pc:sldMkLst>
          <pc:docMk/>
          <pc:sldMk cId="796549913" sldId="381"/>
        </pc:sldMkLst>
        <pc:spChg chg="mod">
          <ac:chgData name="Guzman Bozo, Jorge" userId="7b7a28fc-8d52-4259-bff0-8a9d1dc43ec9" providerId="ADAL" clId="{890EB73C-675A-447B-8598-D7048A34FEBC}" dt="2023-06-28T01:48:17.471" v="1094"/>
          <ac:spMkLst>
            <pc:docMk/>
            <pc:sldMk cId="796549913" sldId="381"/>
            <ac:spMk id="2" creationId="{1F11FCC6-3B49-9D46-8B62-80E94C906F0A}"/>
          </ac:spMkLst>
        </pc:spChg>
      </pc:sldChg>
    </pc:docChg>
  </pc:docChgLst>
  <pc:docChgLst>
    <pc:chgData name="Guzman Bozo, Jorge" userId="7b7a28fc-8d52-4259-bff0-8a9d1dc43ec9" providerId="ADAL" clId="{D67537E0-5C1A-4913-81DA-5BA77464A121}"/>
    <pc:docChg chg="custSel addSld modSld">
      <pc:chgData name="Guzman Bozo, Jorge" userId="7b7a28fc-8d52-4259-bff0-8a9d1dc43ec9" providerId="ADAL" clId="{D67537E0-5C1A-4913-81DA-5BA77464A121}" dt="2023-06-24T17:59:40.667" v="140" actId="20577"/>
      <pc:docMkLst>
        <pc:docMk/>
      </pc:docMkLst>
      <pc:sldChg chg="delSp modSp add mod">
        <pc:chgData name="Guzman Bozo, Jorge" userId="7b7a28fc-8d52-4259-bff0-8a9d1dc43ec9" providerId="ADAL" clId="{D67537E0-5C1A-4913-81DA-5BA77464A121}" dt="2023-06-24T17:59:40.667" v="140" actId="20577"/>
        <pc:sldMkLst>
          <pc:docMk/>
          <pc:sldMk cId="2053173029" sldId="363"/>
        </pc:sldMkLst>
        <pc:spChg chg="mod">
          <ac:chgData name="Guzman Bozo, Jorge" userId="7b7a28fc-8d52-4259-bff0-8a9d1dc43ec9" providerId="ADAL" clId="{D67537E0-5C1A-4913-81DA-5BA77464A121}" dt="2023-06-24T17:59:40.667" v="140" actId="20577"/>
          <ac:spMkLst>
            <pc:docMk/>
            <pc:sldMk cId="2053173029" sldId="363"/>
            <ac:spMk id="4" creationId="{385C8AD2-450C-AF33-1D3E-6773B0BA106F}"/>
          </ac:spMkLst>
        </pc:spChg>
        <pc:picChg chg="del">
          <ac:chgData name="Guzman Bozo, Jorge" userId="7b7a28fc-8d52-4259-bff0-8a9d1dc43ec9" providerId="ADAL" clId="{D67537E0-5C1A-4913-81DA-5BA77464A121}" dt="2023-06-24T17:58:19.963" v="1" actId="478"/>
          <ac:picMkLst>
            <pc:docMk/>
            <pc:sldMk cId="2053173029" sldId="363"/>
            <ac:picMk id="3" creationId="{12A37E23-3863-CA97-20F0-765CBD1358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09-07-2023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es.com.uy/roles-en-las-pruebas/#:~:text=Se%20identifican%20tres%20tipos%20de,Testing%20de%20Software%20y%20Consultor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1169551"/>
          </a:xfrm>
        </p:spPr>
        <p:txBody>
          <a:bodyPr/>
          <a:lstStyle/>
          <a:p>
            <a:r>
              <a:rPr lang="es-MX" sz="3800" spc="-10" dirty="0"/>
              <a:t>Roles clave en el aseguramiento de calidad del software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1658600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Especialista en Automatización de Pruebas: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Diseña, desarrolla e implementa scripts y herramientas de automatización de pruebas para mejorar la eficiencia y la cobertura de las pruebas.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Identifica áreas donde la automatización de pruebas puede ser beneficiosa y propone soluciones.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3F5C13-A469-A020-C242-F9E38CC0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50" y="3597275"/>
            <a:ext cx="577378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7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1658600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Especialista en Automatización de Pruebas: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Mantiene y actualiza los scripts y las herramientas de automatización de pruebas.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Realiza el seguimiento de los resultados de las pruebas automatizadas y colabora en la resolución de problemas.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8E6696-CA79-C2B1-A466-0CFDC0D6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50" y="3597275"/>
            <a:ext cx="577378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3030200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Analista de Control de Calidad (</a:t>
            </a:r>
            <a:r>
              <a:rPr lang="es-MX" sz="4000" dirty="0" err="1"/>
              <a:t>Quality</a:t>
            </a:r>
            <a:r>
              <a:rPr lang="es-MX" sz="4000" dirty="0"/>
              <a:t> </a:t>
            </a:r>
            <a:r>
              <a:rPr lang="es-MX" sz="4000" dirty="0" err="1"/>
              <a:t>Assurance</a:t>
            </a:r>
            <a:r>
              <a:rPr lang="es-MX" sz="4000" dirty="0"/>
              <a:t> </a:t>
            </a:r>
            <a:r>
              <a:rPr lang="es-MX" sz="4000" dirty="0" err="1"/>
              <a:t>Analyst</a:t>
            </a:r>
            <a:r>
              <a:rPr lang="es-MX" sz="4000" dirty="0"/>
              <a:t>)</a:t>
            </a:r>
          </a:p>
          <a:p>
            <a:pPr algn="just"/>
            <a:endParaRPr lang="es-MX" sz="40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Analiza y evalúa los procesos de calidad en el proyecto, asegurándose de que se sigan los estándares y las mejores prácticas establecidas.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Revisa y verifica la documentación de los requerimientos y las especificaciones del software para garantizar su adecuación y claridad.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3ABE43-54B7-BA1E-052B-D20A1AE9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450" y="4054475"/>
            <a:ext cx="4276725" cy="39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6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3030200" cy="80021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Analista de Control de Calidad (</a:t>
            </a:r>
            <a:r>
              <a:rPr lang="es-MX" sz="4000" dirty="0" err="1"/>
              <a:t>Quality</a:t>
            </a:r>
            <a:r>
              <a:rPr lang="es-MX" sz="4000" dirty="0"/>
              <a:t> </a:t>
            </a:r>
            <a:r>
              <a:rPr lang="es-MX" sz="4000" dirty="0" err="1"/>
              <a:t>Assurance</a:t>
            </a:r>
            <a:r>
              <a:rPr lang="es-MX" sz="4000" dirty="0"/>
              <a:t> </a:t>
            </a:r>
            <a:r>
              <a:rPr lang="es-MX" sz="4000" dirty="0" err="1"/>
              <a:t>Analyst</a:t>
            </a:r>
            <a:r>
              <a:rPr lang="es-MX" sz="4000" dirty="0"/>
              <a:t>)</a:t>
            </a:r>
          </a:p>
          <a:p>
            <a:pPr algn="just"/>
            <a:endParaRPr lang="es-MX" sz="40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Realiza auditorías de calidad para identificar posibles áreas de mejora y riesgos en el proyecto.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Colabora en la definición y seguimiento de métricas y </a:t>
            </a:r>
            <a:r>
              <a:rPr lang="es-MX" sz="4000" b="0" dirty="0" err="1"/>
              <a:t>KPIs</a:t>
            </a:r>
            <a:r>
              <a:rPr lang="es-MX" sz="4000" b="0" dirty="0"/>
              <a:t> para evaluar el rendimiento y la efectividad del proceso de calidad.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Proporciona orientación y apoyo a los miembros del equipo en términos de calidad y cumplimiento de estándares.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05C91A-11E9-93A8-69CF-1201434C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450" y="4054475"/>
            <a:ext cx="4276725" cy="398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2039600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MX" sz="4000" dirty="0"/>
              <a:t>Tester: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Ejecuta las pruebas funcionales y no funcionales según los planes y casos de prueba establecidos.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Registra y documenta los resultados de las pruebas, incluyendo los defectos o problemas identificados.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Colabora con el equipo de calidad y los desarrolladores en la resolución de problemas y la verificación de correcciones.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84DEDE-0E79-5AD6-6548-A3038E01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850" y="3632994"/>
            <a:ext cx="521699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2115800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MX" sz="4000" dirty="0"/>
              <a:t>Tester: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Participa en la identificación de áreas de mejora en el proceso de pruebas y proporciona retroalimentación para la optimización del mismo.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Contribuye a la mejora continua del proceso de calidad, sugiriendo nuevas técnicas o herramientas para mejorar la eficiencia y efectividad de las pruebas.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EE3AAB-6214-8617-D363-A641F19F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4850" y="3632994"/>
            <a:ext cx="521699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2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3182600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Jefe de proyectos QA</a:t>
            </a:r>
          </a:p>
          <a:p>
            <a:pPr algn="just"/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Define la estrategia y los objetivos de calidad del proyecto.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Supervisa y coordina las actividades de aseguramiento y control de calidad.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Proporciona dirección y liderazgo en términos de estándares de calidad y mejores prácticas.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Gestiona los recursos y el presupuesto del proyecto relacionados con la calidad.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Se asegura de que se cumplan los requisitos de calidad establecidos por el cliente y las partes interesadas.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F0DEAD-6E8A-4D08-DF6B-B1293AE9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588" y="3444875"/>
            <a:ext cx="4837291" cy="47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37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3221194" cy="80021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Test director o director de pruebas</a:t>
            </a:r>
          </a:p>
          <a:p>
            <a:pPr algn="just"/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Coordinar con otros gerentes (Gerentes de Proyecto, Gerente de Desarrollo, etc.) para asegurar el más alto nivel de calidad del software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Administrar y gestionar junto al cliente las entregas y calidad de las entregas (QA interno)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Gestionar y acompañar junto al cliente el avance y la ejecución de fases de pruebas, sean IST o UAT, etc.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Entender de procesos y flujos de TELCO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Revisar los requisitos comerciales y de software.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Analizar los resultados de las pruebas y las métricas de las pruebas.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E2E219-DA3C-97D5-33CC-81AC0EA6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444" y="4359275"/>
            <a:ext cx="5236228" cy="459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0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983200" cy="58169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MX" sz="5400" b="0" dirty="0"/>
              <a:t>Además, en algunos casos, un mismo individuo puede desempeñar múltiples roles, especialmente en proyectos más pequeños.</a:t>
            </a:r>
          </a:p>
          <a:p>
            <a:pPr algn="l"/>
            <a:endParaRPr lang="es-MX" sz="5400" b="0" dirty="0"/>
          </a:p>
          <a:p>
            <a:pPr algn="l"/>
            <a:r>
              <a:rPr lang="es-MX" sz="5400" b="0" dirty="0"/>
              <a:t>Es importantísimo que cada rol tenga muy buena habilidades de comunicación o </a:t>
            </a:r>
            <a:r>
              <a:rPr lang="es-MX" sz="5400" b="0" dirty="0" err="1"/>
              <a:t>softskills</a:t>
            </a:r>
            <a:r>
              <a:rPr lang="es-MX" sz="5400" b="0" dirty="0"/>
              <a:t> para poder comunicar el estado real del proyecto.</a:t>
            </a:r>
          </a:p>
        </p:txBody>
      </p:sp>
    </p:spTree>
    <p:extLst>
      <p:ext uri="{BB962C8B-B14F-4D97-AF65-F5344CB8AC3E}">
        <p14:creationId xmlns:p14="http://schemas.microsoft.com/office/powerpoint/2010/main" val="35049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4FE4634-98DF-A44A-92BF-86BBAE37A404}"/>
              </a:ext>
            </a:extLst>
          </p:cNvPr>
          <p:cNvSpPr txBox="1">
            <a:spLocks/>
          </p:cNvSpPr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603250" y="7483475"/>
            <a:ext cx="100584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s-CL" sz="4800" dirty="0">
                <a:solidFill>
                  <a:schemeClr val="bg1"/>
                </a:solidFill>
              </a:rPr>
              <a:t>COMUNICACIÓN DEL EQUIPO QA CON EL EQUIPO DESARROLLO</a:t>
            </a: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518650" y="4020489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B375BB0-38DE-5947-A049-E37CBB392147}"/>
              </a:ext>
            </a:extLst>
          </p:cNvPr>
          <p:cNvSpPr txBox="1">
            <a:spLocks/>
          </p:cNvSpPr>
          <p:nvPr/>
        </p:nvSpPr>
        <p:spPr>
          <a:xfrm>
            <a:off x="9617262" y="7026177"/>
            <a:ext cx="675938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COMUNICACIÓN DEL EQUIPO QA CON EL EQUIPO DESARROLLO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2775DA9-AA36-2B46-A647-A78656981246}"/>
              </a:ext>
            </a:extLst>
          </p:cNvPr>
          <p:cNvSpPr txBox="1">
            <a:spLocks/>
          </p:cNvSpPr>
          <p:nvPr/>
        </p:nvSpPr>
        <p:spPr>
          <a:xfrm>
            <a:off x="9518650" y="6264177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17262" y="4685179"/>
            <a:ext cx="6454588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MX" sz="3200" dirty="0"/>
              <a:t>ROLES EN CALIDAD DE SOFTWARE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COMUNICACIÓN DE QA CON DESARROLLO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En un proyecto de calidad de software, los canales de comunicación entre los roles mencionados podrían establecerse de la siguiente manera: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Test director se comunica con el jefe de proyecto QA:</a:t>
            </a:r>
          </a:p>
          <a:p>
            <a:pPr algn="just"/>
            <a:endParaRPr lang="es-MX" sz="4000" b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49" y="4987194"/>
            <a:ext cx="10134601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Reuniones periódicas para discutir el progreso del proyecto, los objetivos de calidad y los problemas identificados.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Comunicación por correo electrónico para compartir informes de pruebas, métricas de calidad y actualizaciones relevantes.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4C8A9F-3E84-EDEC-8571-EC17EB3A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0" y="4664075"/>
            <a:ext cx="8251577" cy="474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5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COMUNICACIÓN DE QA CON DESARROLLO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Test director se comunica con el jefe de desarrollo:</a:t>
            </a:r>
          </a:p>
          <a:p>
            <a:pPr algn="just"/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Reuniones regulares para alinear los esfuerzos de calidad con las actividades de desarrollo.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Comunicación por correo electrónico o herramientas de gestión de proyectos para informar sobre problemas críticos o requerimientos especiales de pruebas.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283D62C-A8FA-7D31-DF89-466DE639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450" y="7170320"/>
            <a:ext cx="6346577" cy="364629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A0E650C-6369-8D63-9D22-D73252623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7170320"/>
            <a:ext cx="7501581" cy="38792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CE0E722-490A-6837-C133-E187590B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685" y="7170320"/>
            <a:ext cx="1542564" cy="61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1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COMUNICACIÓN DE QA CON DESARROLLO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Jefe de proyecto QA con los analistas y </a:t>
            </a:r>
            <a:r>
              <a:rPr lang="es-MX" sz="4000" dirty="0" err="1"/>
              <a:t>testers</a:t>
            </a:r>
            <a:r>
              <a:rPr lang="es-MX" sz="4000" dirty="0"/>
              <a:t>:</a:t>
            </a:r>
          </a:p>
          <a:p>
            <a:pPr algn="just"/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Reuniones diarias o semanales para revisar el estado de las pruebas, discutir problemas y establecer prioridades.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9931" y="4816475"/>
            <a:ext cx="7690519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Comunicación a través de herramientas de gestión de pruebas para asignar tareas, compartir casos de prueba y registrar resultados.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C09C9D-2EEA-385F-57A2-44A997F7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92" y="8063309"/>
            <a:ext cx="7803777" cy="28896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704068-9192-AA69-3132-551A4B96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575" y="4495443"/>
            <a:ext cx="10106875" cy="55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9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COMUNICACIÓN DE QA CON DESARROLLO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Analista de calidad con analista QA: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Reuniones regulares para revisar la estrategia de calidad, discutir los requisitos del sistema y definir los criterios de aceptación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48" y="4664075"/>
            <a:ext cx="12039601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Comunicación continua para compartir información sobre riesgos, problemas de calidad y posibles mejoras.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DA15C3-4953-12B0-15D9-551D1418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785" y="4459288"/>
            <a:ext cx="5559527" cy="54721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EEF9EAB-DE84-4A67-7472-DE8A58B7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00" y="6492371"/>
            <a:ext cx="10628750" cy="441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8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COMUNICACIÓN DE QA CON DESARROLLO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059401" cy="80021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Analista QA con Especialista Pruebas técnicas:</a:t>
            </a:r>
          </a:p>
          <a:p>
            <a:pPr algn="just"/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Comunicación regular para discutir y planificar pruebas técnicas, como pruebas de rendimiento, seguridad o pruebas de carga.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Compartir resultados de pruebas y colaborar en la resolución de problemas técnicos.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Analista QA con analista de pruebas automatizadas:</a:t>
            </a:r>
          </a:p>
          <a:p>
            <a:pPr algn="just"/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Comunicación continua para identificar áreas adecuadas para la automatización de pruebas.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Colaboración en la creación, ejecución y mantenimiento de scripts de pruebas automatizadas.</a:t>
            </a:r>
          </a:p>
        </p:txBody>
      </p:sp>
    </p:spTree>
    <p:extLst>
      <p:ext uri="{BB962C8B-B14F-4D97-AF65-F5344CB8AC3E}">
        <p14:creationId xmlns:p14="http://schemas.microsoft.com/office/powerpoint/2010/main" val="4051409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COMUNICACIÓN DE QA CON DESARROLLO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288001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Tester con los desarrolladores de software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Comunicación diaria o continua durante el proceso de pruebas para discutir defectos, informar problemas y confirmar correcciones.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Uso de herramientas de seguimiento de errores o sistemas de gestión de incidentes para registrar y dar seguimiento a los problemas identificados.</a:t>
            </a:r>
          </a:p>
          <a:p>
            <a:pPr algn="just"/>
            <a:endParaRPr lang="es-MX" sz="4000" b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49" y="6921500"/>
            <a:ext cx="18436064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Comunicación por correo electrónico, jira, reuniones presenciales u online, herramientas como </a:t>
            </a:r>
            <a:r>
              <a:rPr lang="es-MX" sz="4000" b="0" dirty="0" err="1"/>
              <a:t>Slack</a:t>
            </a:r>
            <a:r>
              <a:rPr lang="es-MX" sz="4000" b="0" dirty="0"/>
              <a:t> o Microsoft Teams, tableros colaborativos, con el fin de  compartir informes de pruebas, métricas de calidad, listado de defectos y/o actualizaciones relevantes en relación a las pruebas.</a:t>
            </a:r>
          </a:p>
        </p:txBody>
      </p:sp>
    </p:spTree>
    <p:extLst>
      <p:ext uri="{BB962C8B-B14F-4D97-AF65-F5344CB8AC3E}">
        <p14:creationId xmlns:p14="http://schemas.microsoft.com/office/powerpoint/2010/main" val="1293814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Conclusiones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3241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66479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Es importante tener en cuenta que estos canales de comunicación pueden variar según la estructura y la dinámica de cada equipo o proyecto. 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La colaboración y la comunicación efectiva entre los diferentes roles son fundamentales para lograr un proceso de calidad exitoso y un producto final de software de alta calidad.</a:t>
            </a:r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837998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 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4770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blog. (15 de octubre 2009). Roles en las pruebas. https://ces.com.uy Recuperado de </a:t>
            </a:r>
            <a:r>
              <a:rPr lang="es-MX" sz="5400" b="0" dirty="0">
                <a:hlinkClick r:id="rId2"/>
              </a:rPr>
              <a:t>https://ces.com.uy/roles-en-las-pruebas/#:~:text=Se%20identifican%20tres%20tipos%20de,Testing%20de%20Software%20y%20Consultor</a:t>
            </a:r>
            <a:r>
              <a:rPr lang="es-MX" sz="5400" b="0" dirty="0"/>
              <a:t>.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2320733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1169551"/>
          </a:xfrm>
        </p:spPr>
        <p:txBody>
          <a:bodyPr/>
          <a:lstStyle/>
          <a:p>
            <a:r>
              <a:rPr lang="es-MX" sz="3800" spc="-10" dirty="0"/>
              <a:t>Roles clave en el aseguramiento de calidad del software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35980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Refrescando conocimiento</a:t>
            </a:r>
          </a:p>
        </p:txBody>
      </p:sp>
    </p:spTree>
    <p:extLst>
      <p:ext uri="{BB962C8B-B14F-4D97-AF65-F5344CB8AC3E}">
        <p14:creationId xmlns:p14="http://schemas.microsoft.com/office/powerpoint/2010/main" val="21907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dirty="0"/>
              <a:t>REFRESCANDO CONOCIMIENTOS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6A2AF0-79EC-D353-0D9F-F372F087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50" y="1453258"/>
            <a:ext cx="13640225" cy="93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dirty="0"/>
              <a:t>REFRESCANDO CONOCIMIENTOS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Recopilación de evidencias: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La recopilación de evidencias implica capturar y documentar los resultados y datos relevantes durante la ejecución de las pruebas.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033B704-FD62-512C-C9E5-B8BBFB2E48C1}"/>
              </a:ext>
            </a:extLst>
          </p:cNvPr>
          <p:cNvSpPr txBox="1">
            <a:spLocks/>
          </p:cNvSpPr>
          <p:nvPr/>
        </p:nvSpPr>
        <p:spPr>
          <a:xfrm>
            <a:off x="8375650" y="5426075"/>
            <a:ext cx="10058400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Esto puede incluir capturas de pantalla, registros de eventos, mensajes de error, informes de resultados, registros o trazas de logs, entre otros.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 de vital importancia, documentar en el orden de ejecución del plan de pruebas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496EF5-3D61-2701-DE1F-EC90C7283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6" y="5154716"/>
            <a:ext cx="6934200" cy="45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3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450" y="7538143"/>
            <a:ext cx="8534400" cy="1981200"/>
          </a:xfrm>
        </p:spPr>
        <p:txBody>
          <a:bodyPr/>
          <a:lstStyle/>
          <a:p>
            <a:pPr algn="l"/>
            <a:r>
              <a:rPr lang="es-ES" sz="6600" dirty="0"/>
              <a:t>ROLES EN CALIDAD DE SOFTWARE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Los roles y responsabilidades en un proyecto de calidad pueden variar dependiendo del contexto y la estructura organizativa de la empresa. Sin embargo, a continuación, se presentan algunos roles comunes y sus responsabilidades en un proyecto de calidad: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50" y="5045075"/>
            <a:ext cx="1447800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b="0" dirty="0"/>
              <a:t>Analista de Calidad:</a:t>
            </a: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Especialista Pruebas técnicas: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b="0" dirty="0"/>
              <a:t>Analista de Control de Calidad (</a:t>
            </a:r>
            <a:r>
              <a:rPr lang="es-CL" sz="4000" b="0" dirty="0" err="1"/>
              <a:t>Quality</a:t>
            </a:r>
            <a:r>
              <a:rPr lang="es-CL" sz="4000" b="0" dirty="0"/>
              <a:t> </a:t>
            </a:r>
            <a:r>
              <a:rPr lang="es-CL" sz="4000" b="0" dirty="0" err="1"/>
              <a:t>Assurance</a:t>
            </a:r>
            <a:r>
              <a:rPr lang="es-CL" sz="4000" b="0" dirty="0"/>
              <a:t> </a:t>
            </a:r>
            <a:r>
              <a:rPr lang="es-CL" sz="4000" b="0" dirty="0" err="1"/>
              <a:t>Analyst</a:t>
            </a:r>
            <a:r>
              <a:rPr lang="es-CL" sz="4000" b="0" dirty="0"/>
              <a:t>):</a:t>
            </a: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b="0" dirty="0"/>
              <a:t>Tester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Jefe de proyecto QA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b="0" dirty="0"/>
              <a:t>Test director o Gerente de pruebas</a:t>
            </a:r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25164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7080250" y="2149475"/>
            <a:ext cx="11811000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Analista de Calidad:</a:t>
            </a:r>
          </a:p>
          <a:p>
            <a:pPr algn="just"/>
            <a:endParaRPr lang="es-MX" sz="40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Analiza los requisitos y especificaciones del software para definir los criterios de calidad y las métricas de evaluación.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Diseña y desarrolla los planes y casos de prueba para garantizar una cobertura adecuada de las funcionalidades y requisitos del software.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Ejecuta las pruebas y registra los resultados para identificar problemas o defectos en el software.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D2D03E-4D72-10FC-80C5-4A65F20A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804564"/>
            <a:ext cx="5381625" cy="53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0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sz="4800" dirty="0"/>
              <a:t>ROLES EN CALIDAD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7080250" y="2149475"/>
            <a:ext cx="11811000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MX" sz="4000" dirty="0"/>
              <a:t>Analista de Calidad:</a:t>
            </a:r>
          </a:p>
          <a:p>
            <a:pPr algn="l"/>
            <a:endParaRPr lang="es-MX" sz="40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Realiza análisis de datos y genera métricas e informes de calidad para informar sobre el estado y la efectividad de las pruebas.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Participa en la identificación y resolución de problemas de calidad, colaborando con el equipo de desarrollo y otros </a:t>
            </a:r>
            <a:r>
              <a:rPr lang="es-MX" sz="4000" b="0" dirty="0" err="1"/>
              <a:t>stakeholders</a:t>
            </a:r>
            <a:r>
              <a:rPr lang="es-MX" sz="4000" b="0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672FC-9BF2-B8EA-2229-A242C529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3804564"/>
            <a:ext cx="5381625" cy="53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9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4031</TotalTime>
  <Words>1408</Words>
  <Application>Microsoft Office PowerPoint</Application>
  <PresentationFormat>Personalizado</PresentationFormat>
  <Paragraphs>152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Wingdings</vt:lpstr>
      <vt:lpstr>Office Theme</vt:lpstr>
      <vt:lpstr>Roles clave en el aseguramiento de calidad del software</vt:lpstr>
      <vt:lpstr>Presentación de PowerPoint</vt:lpstr>
      <vt:lpstr>Presentación de PowerPoint</vt:lpstr>
      <vt:lpstr>REFRESCANDO CONOCIMIENTOS</vt:lpstr>
      <vt:lpstr>REFRESCANDO CONOCIMIENTOS</vt:lpstr>
      <vt:lpstr>ROLES EN CALIDAD DE SOFTWARE</vt:lpstr>
      <vt:lpstr>ROLES EN CALIDAD DE SOFTWARE</vt:lpstr>
      <vt:lpstr>ROLES EN CALIDAD DE SOFTWARE</vt:lpstr>
      <vt:lpstr>ROLES EN CALIDAD DE SOFTWARE</vt:lpstr>
      <vt:lpstr>ROLES EN CALIDAD DE SOFTWARE</vt:lpstr>
      <vt:lpstr>ROLES EN CALIDAD DE SOFTWARE</vt:lpstr>
      <vt:lpstr>ROLES EN CALIDAD DE SOFTWARE</vt:lpstr>
      <vt:lpstr>ROLES EN CALIDAD DE SOFTWARE</vt:lpstr>
      <vt:lpstr>ROLES EN CALIDAD DE SOFTWARE</vt:lpstr>
      <vt:lpstr>ROLES EN CALIDAD DE SOFTWARE</vt:lpstr>
      <vt:lpstr>ROLES EN CALIDAD DE SOFTWARE</vt:lpstr>
      <vt:lpstr>ROLES EN CALIDAD DE SOFTWARE</vt:lpstr>
      <vt:lpstr>ROLES EN CALIDAD DE SOFTWARE</vt:lpstr>
      <vt:lpstr>Presentación de PowerPoint</vt:lpstr>
      <vt:lpstr>COMUNICACIÓN DE QA CON DESARROLLO</vt:lpstr>
      <vt:lpstr>COMUNICACIÓN DE QA CON DESARROLLO</vt:lpstr>
      <vt:lpstr>COMUNICACIÓN DE QA CON DESARROLLO</vt:lpstr>
      <vt:lpstr>COMUNICACIÓN DE QA CON DESARROLLO</vt:lpstr>
      <vt:lpstr>COMUNICACIÓN DE QA CON DESARROLLO</vt:lpstr>
      <vt:lpstr>COMUNICACIÓN DE QA CON DESARROLLO</vt:lpstr>
      <vt:lpstr>Presentación de PowerPoint</vt:lpstr>
      <vt:lpstr>Conclusiones</vt:lpstr>
      <vt:lpstr>Bibliografía </vt:lpstr>
      <vt:lpstr>Roles clave en el aseguramiento de calidad del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Guzman Bozo, Jorge</cp:lastModifiedBy>
  <cp:revision>211</cp:revision>
  <dcterms:created xsi:type="dcterms:W3CDTF">2022-07-20T19:15:37Z</dcterms:created>
  <dcterms:modified xsi:type="dcterms:W3CDTF">2023-07-09T17:02:57Z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