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1"/>
  </p:notesMasterIdLst>
  <p:sldIdLst>
    <p:sldId id="261" r:id="rId5"/>
    <p:sldId id="429" r:id="rId6"/>
    <p:sldId id="378" r:id="rId7"/>
    <p:sldId id="431" r:id="rId8"/>
    <p:sldId id="432" r:id="rId9"/>
    <p:sldId id="344" r:id="rId10"/>
    <p:sldId id="379" r:id="rId11"/>
    <p:sldId id="434" r:id="rId12"/>
    <p:sldId id="270" r:id="rId13"/>
    <p:sldId id="353" r:id="rId14"/>
    <p:sldId id="436" r:id="rId15"/>
    <p:sldId id="439" r:id="rId16"/>
    <p:sldId id="437" r:id="rId17"/>
    <p:sldId id="438" r:id="rId18"/>
    <p:sldId id="440" r:id="rId19"/>
    <p:sldId id="441" r:id="rId20"/>
    <p:sldId id="443" r:id="rId21"/>
    <p:sldId id="442" r:id="rId22"/>
    <p:sldId id="445" r:id="rId23"/>
    <p:sldId id="446" r:id="rId24"/>
    <p:sldId id="449" r:id="rId25"/>
    <p:sldId id="447" r:id="rId26"/>
    <p:sldId id="374" r:id="rId27"/>
    <p:sldId id="376" r:id="rId28"/>
    <p:sldId id="382" r:id="rId29"/>
    <p:sldId id="430" r:id="rId30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CE1"/>
    <a:srgbClr val="C2D501"/>
    <a:srgbClr val="DB0532"/>
    <a:srgbClr val="B14EC4"/>
    <a:srgbClr val="FF595A"/>
    <a:srgbClr val="D39F17"/>
    <a:srgbClr val="58C0E9"/>
    <a:srgbClr val="DC0031"/>
    <a:srgbClr val="EF7821"/>
    <a:srgbClr val="C4D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493327-08C6-4F0F-96A2-2BB612B69409}" v="37" dt="2023-07-10T03:13:52.06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 autoAdjust="0"/>
    <p:restoredTop sz="94558"/>
  </p:normalViewPr>
  <p:slideViewPr>
    <p:cSldViewPr>
      <p:cViewPr varScale="1">
        <p:scale>
          <a:sx n="60" d="100"/>
          <a:sy n="60" d="100"/>
        </p:scale>
        <p:origin x="51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zman Bozo, Jorge" userId="7b7a28fc-8d52-4259-bff0-8a9d1dc43ec9" providerId="ADAL" clId="{FD493327-08C6-4F0F-96A2-2BB612B69409}"/>
    <pc:docChg chg="undo custSel addSld delSld modSld sldOrd">
      <pc:chgData name="Guzman Bozo, Jorge" userId="7b7a28fc-8d52-4259-bff0-8a9d1dc43ec9" providerId="ADAL" clId="{FD493327-08C6-4F0F-96A2-2BB612B69409}" dt="2023-07-10T03:22:02.857" v="1043" actId="1036"/>
      <pc:docMkLst>
        <pc:docMk/>
      </pc:docMkLst>
      <pc:sldChg chg="modSp mod">
        <pc:chgData name="Guzman Bozo, Jorge" userId="7b7a28fc-8d52-4259-bff0-8a9d1dc43ec9" providerId="ADAL" clId="{FD493327-08C6-4F0F-96A2-2BB612B69409}" dt="2023-07-10T00:47:56.694" v="7" actId="20577"/>
        <pc:sldMkLst>
          <pc:docMk/>
          <pc:sldMk cId="3642932644" sldId="261"/>
        </pc:sldMkLst>
        <pc:spChg chg="mod">
          <ac:chgData name="Guzman Bozo, Jorge" userId="7b7a28fc-8d52-4259-bff0-8a9d1dc43ec9" providerId="ADAL" clId="{FD493327-08C6-4F0F-96A2-2BB612B69409}" dt="2023-07-10T00:47:56.694" v="7" actId="20577"/>
          <ac:spMkLst>
            <pc:docMk/>
            <pc:sldMk cId="3642932644" sldId="261"/>
            <ac:spMk id="2" creationId="{9570841C-0ACF-DE6F-43AC-3E3396A2923B}"/>
          </ac:spMkLst>
        </pc:spChg>
      </pc:sldChg>
      <pc:sldChg chg="modSp mod">
        <pc:chgData name="Guzman Bozo, Jorge" userId="7b7a28fc-8d52-4259-bff0-8a9d1dc43ec9" providerId="ADAL" clId="{FD493327-08C6-4F0F-96A2-2BB612B69409}" dt="2023-07-10T02:00:37.312" v="156" actId="207"/>
        <pc:sldMkLst>
          <pc:docMk/>
          <pc:sldMk cId="2257653637" sldId="270"/>
        </pc:sldMkLst>
        <pc:spChg chg="mod">
          <ac:chgData name="Guzman Bozo, Jorge" userId="7b7a28fc-8d52-4259-bff0-8a9d1dc43ec9" providerId="ADAL" clId="{FD493327-08C6-4F0F-96A2-2BB612B69409}" dt="2023-07-10T02:00:37.312" v="156" actId="207"/>
          <ac:spMkLst>
            <pc:docMk/>
            <pc:sldMk cId="2257653637" sldId="270"/>
            <ac:spMk id="4" creationId="{8B7ACE31-74A9-95B3-1599-372FB822D0E6}"/>
          </ac:spMkLst>
        </pc:spChg>
      </pc:sldChg>
      <pc:sldChg chg="del">
        <pc:chgData name="Guzman Bozo, Jorge" userId="7b7a28fc-8d52-4259-bff0-8a9d1dc43ec9" providerId="ADAL" clId="{FD493327-08C6-4F0F-96A2-2BB612B69409}" dt="2023-07-10T00:48:34.633" v="9" actId="47"/>
        <pc:sldMkLst>
          <pc:docMk/>
          <pc:sldMk cId="3979444189" sldId="337"/>
        </pc:sldMkLst>
      </pc:sldChg>
      <pc:sldChg chg="modSp mod">
        <pc:chgData name="Guzman Bozo, Jorge" userId="7b7a28fc-8d52-4259-bff0-8a9d1dc43ec9" providerId="ADAL" clId="{FD493327-08C6-4F0F-96A2-2BB612B69409}" dt="2023-07-10T00:52:54.118" v="64" actId="14100"/>
        <pc:sldMkLst>
          <pc:docMk/>
          <pc:sldMk cId="3117571071" sldId="344"/>
        </pc:sldMkLst>
        <pc:spChg chg="mod">
          <ac:chgData name="Guzman Bozo, Jorge" userId="7b7a28fc-8d52-4259-bff0-8a9d1dc43ec9" providerId="ADAL" clId="{FD493327-08C6-4F0F-96A2-2BB612B69409}" dt="2023-07-10T00:52:54.118" v="64" actId="14100"/>
          <ac:spMkLst>
            <pc:docMk/>
            <pc:sldMk cId="3117571071" sldId="344"/>
            <ac:spMk id="3" creationId="{87A9F761-F66D-564C-A85F-5D24B1E7B998}"/>
          </ac:spMkLst>
        </pc:spChg>
      </pc:sldChg>
      <pc:sldChg chg="addSp delSp modSp mod">
        <pc:chgData name="Guzman Bozo, Jorge" userId="7b7a28fc-8d52-4259-bff0-8a9d1dc43ec9" providerId="ADAL" clId="{FD493327-08C6-4F0F-96A2-2BB612B69409}" dt="2023-07-10T02:05:36.558" v="311" actId="20577"/>
        <pc:sldMkLst>
          <pc:docMk/>
          <pc:sldMk cId="762721823" sldId="353"/>
        </pc:sldMkLst>
        <pc:spChg chg="mod">
          <ac:chgData name="Guzman Bozo, Jorge" userId="7b7a28fc-8d52-4259-bff0-8a9d1dc43ec9" providerId="ADAL" clId="{FD493327-08C6-4F0F-96A2-2BB612B69409}" dt="2023-07-10T02:00:57.229" v="174" actId="20577"/>
          <ac:spMkLst>
            <pc:docMk/>
            <pc:sldMk cId="762721823" sldId="353"/>
            <ac:spMk id="2" creationId="{1F11FCC6-3B49-9D46-8B62-80E94C906F0A}"/>
          </ac:spMkLst>
        </pc:spChg>
        <pc:spChg chg="mod">
          <ac:chgData name="Guzman Bozo, Jorge" userId="7b7a28fc-8d52-4259-bff0-8a9d1dc43ec9" providerId="ADAL" clId="{FD493327-08C6-4F0F-96A2-2BB612B69409}" dt="2023-07-10T02:05:27.636" v="307" actId="14100"/>
          <ac:spMkLst>
            <pc:docMk/>
            <pc:sldMk cId="762721823" sldId="353"/>
            <ac:spMk id="3" creationId="{052FBD23-F91F-13EF-5811-E0CBB6883C5D}"/>
          </ac:spMkLst>
        </pc:spChg>
        <pc:spChg chg="mod">
          <ac:chgData name="Guzman Bozo, Jorge" userId="7b7a28fc-8d52-4259-bff0-8a9d1dc43ec9" providerId="ADAL" clId="{FD493327-08C6-4F0F-96A2-2BB612B69409}" dt="2023-07-10T02:04:00.333" v="196" actId="14100"/>
          <ac:spMkLst>
            <pc:docMk/>
            <pc:sldMk cId="762721823" sldId="353"/>
            <ac:spMk id="4" creationId="{385C8AD2-450C-AF33-1D3E-6773B0BA106F}"/>
          </ac:spMkLst>
        </pc:spChg>
        <pc:spChg chg="add mod">
          <ac:chgData name="Guzman Bozo, Jorge" userId="7b7a28fc-8d52-4259-bff0-8a9d1dc43ec9" providerId="ADAL" clId="{FD493327-08C6-4F0F-96A2-2BB612B69409}" dt="2023-07-10T02:05:36.558" v="311" actId="20577"/>
          <ac:spMkLst>
            <pc:docMk/>
            <pc:sldMk cId="762721823" sldId="353"/>
            <ac:spMk id="8" creationId="{252D2B33-E2CD-210A-DDCA-48E9A6C803DC}"/>
          </ac:spMkLst>
        </pc:spChg>
        <pc:picChg chg="add mod">
          <ac:chgData name="Guzman Bozo, Jorge" userId="7b7a28fc-8d52-4259-bff0-8a9d1dc43ec9" providerId="ADAL" clId="{FD493327-08C6-4F0F-96A2-2BB612B69409}" dt="2023-07-10T02:05:33.019" v="310" actId="1076"/>
          <ac:picMkLst>
            <pc:docMk/>
            <pc:sldMk cId="762721823" sldId="353"/>
            <ac:picMk id="6" creationId="{9A0A0C00-6742-CC52-A8EC-92E494ED2464}"/>
          </ac:picMkLst>
        </pc:picChg>
        <pc:picChg chg="del">
          <ac:chgData name="Guzman Bozo, Jorge" userId="7b7a28fc-8d52-4259-bff0-8a9d1dc43ec9" providerId="ADAL" clId="{FD493327-08C6-4F0F-96A2-2BB612B69409}" dt="2023-07-10T02:00:58.725" v="175" actId="478"/>
          <ac:picMkLst>
            <pc:docMk/>
            <pc:sldMk cId="762721823" sldId="353"/>
            <ac:picMk id="7" creationId="{6A282EC4-0104-BAB4-B277-190572548621}"/>
          </ac:picMkLst>
        </pc:picChg>
      </pc:sldChg>
      <pc:sldChg chg="del">
        <pc:chgData name="Guzman Bozo, Jorge" userId="7b7a28fc-8d52-4259-bff0-8a9d1dc43ec9" providerId="ADAL" clId="{FD493327-08C6-4F0F-96A2-2BB612B69409}" dt="2023-07-10T00:49:11.810" v="28" actId="47"/>
        <pc:sldMkLst>
          <pc:docMk/>
          <pc:sldMk cId="3273388939" sldId="362"/>
        </pc:sldMkLst>
      </pc:sldChg>
      <pc:sldChg chg="modSp mod">
        <pc:chgData name="Guzman Bozo, Jorge" userId="7b7a28fc-8d52-4259-bff0-8a9d1dc43ec9" providerId="ADAL" clId="{FD493327-08C6-4F0F-96A2-2BB612B69409}" dt="2023-07-10T03:20:25.483" v="1032" actId="6549"/>
        <pc:sldMkLst>
          <pc:docMk/>
          <pc:sldMk cId="837998518" sldId="376"/>
        </pc:sldMkLst>
        <pc:spChg chg="mod">
          <ac:chgData name="Guzman Bozo, Jorge" userId="7b7a28fc-8d52-4259-bff0-8a9d1dc43ec9" providerId="ADAL" clId="{FD493327-08C6-4F0F-96A2-2BB612B69409}" dt="2023-07-10T03:20:25.483" v="1032" actId="6549"/>
          <ac:spMkLst>
            <pc:docMk/>
            <pc:sldMk cId="837998518" sldId="376"/>
            <ac:spMk id="3" creationId="{052FBD23-F91F-13EF-5811-E0CBB6883C5D}"/>
          </ac:spMkLst>
        </pc:spChg>
      </pc:sldChg>
      <pc:sldChg chg="modSp mod">
        <pc:chgData name="Guzman Bozo, Jorge" userId="7b7a28fc-8d52-4259-bff0-8a9d1dc43ec9" providerId="ADAL" clId="{FD493327-08C6-4F0F-96A2-2BB612B69409}" dt="2023-07-10T01:54:33.536" v="78"/>
        <pc:sldMkLst>
          <pc:docMk/>
          <pc:sldMk cId="2516443387" sldId="379"/>
        </pc:sldMkLst>
        <pc:spChg chg="mod">
          <ac:chgData name="Guzman Bozo, Jorge" userId="7b7a28fc-8d52-4259-bff0-8a9d1dc43ec9" providerId="ADAL" clId="{FD493327-08C6-4F0F-96A2-2BB612B69409}" dt="2023-07-10T00:53:00.869" v="65"/>
          <ac:spMkLst>
            <pc:docMk/>
            <pc:sldMk cId="2516443387" sldId="379"/>
            <ac:spMk id="2" creationId="{1F11FCC6-3B49-9D46-8B62-80E94C906F0A}"/>
          </ac:spMkLst>
        </pc:spChg>
        <pc:spChg chg="mod">
          <ac:chgData name="Guzman Bozo, Jorge" userId="7b7a28fc-8d52-4259-bff0-8a9d1dc43ec9" providerId="ADAL" clId="{FD493327-08C6-4F0F-96A2-2BB612B69409}" dt="2023-07-10T01:54:33.536" v="78"/>
          <ac:spMkLst>
            <pc:docMk/>
            <pc:sldMk cId="2516443387" sldId="379"/>
            <ac:spMk id="3" creationId="{052FBD23-F91F-13EF-5811-E0CBB6883C5D}"/>
          </ac:spMkLst>
        </pc:spChg>
      </pc:sldChg>
      <pc:sldChg chg="modSp mod">
        <pc:chgData name="Guzman Bozo, Jorge" userId="7b7a28fc-8d52-4259-bff0-8a9d1dc43ec9" providerId="ADAL" clId="{FD493327-08C6-4F0F-96A2-2BB612B69409}" dt="2023-07-10T02:20:21.840" v="431" actId="20577"/>
        <pc:sldMkLst>
          <pc:docMk/>
          <pc:sldMk cId="1579075980" sldId="382"/>
        </pc:sldMkLst>
        <pc:spChg chg="mod">
          <ac:chgData name="Guzman Bozo, Jorge" userId="7b7a28fc-8d52-4259-bff0-8a9d1dc43ec9" providerId="ADAL" clId="{FD493327-08C6-4F0F-96A2-2BB612B69409}" dt="2023-07-10T02:20:21.840" v="431" actId="20577"/>
          <ac:spMkLst>
            <pc:docMk/>
            <pc:sldMk cId="1579075980" sldId="382"/>
            <ac:spMk id="3" creationId="{052FBD23-F91F-13EF-5811-E0CBB6883C5D}"/>
          </ac:spMkLst>
        </pc:spChg>
      </pc:sldChg>
      <pc:sldChg chg="del">
        <pc:chgData name="Guzman Bozo, Jorge" userId="7b7a28fc-8d52-4259-bff0-8a9d1dc43ec9" providerId="ADAL" clId="{FD493327-08C6-4F0F-96A2-2BB612B69409}" dt="2023-07-10T00:50:14.889" v="44" actId="47"/>
        <pc:sldMkLst>
          <pc:docMk/>
          <pc:sldMk cId="3424933874" sldId="383"/>
        </pc:sldMkLst>
      </pc:sldChg>
      <pc:sldChg chg="addSp delSp del mod">
        <pc:chgData name="Guzman Bozo, Jorge" userId="7b7a28fc-8d52-4259-bff0-8a9d1dc43ec9" providerId="ADAL" clId="{FD493327-08C6-4F0F-96A2-2BB612B69409}" dt="2023-07-10T00:50:47.640" v="51" actId="47"/>
        <pc:sldMkLst>
          <pc:docMk/>
          <pc:sldMk cId="1851783077" sldId="414"/>
        </pc:sldMkLst>
        <pc:spChg chg="add del">
          <ac:chgData name="Guzman Bozo, Jorge" userId="7b7a28fc-8d52-4259-bff0-8a9d1dc43ec9" providerId="ADAL" clId="{FD493327-08C6-4F0F-96A2-2BB612B69409}" dt="2023-07-10T00:50:40.958" v="49" actId="22"/>
          <ac:spMkLst>
            <pc:docMk/>
            <pc:sldMk cId="1851783077" sldId="414"/>
            <ac:spMk id="6" creationId="{9137497F-9FA7-FF9D-783A-B24B5DD4D90D}"/>
          </ac:spMkLst>
        </pc:spChg>
      </pc:sldChg>
      <pc:sldChg chg="del">
        <pc:chgData name="Guzman Bozo, Jorge" userId="7b7a28fc-8d52-4259-bff0-8a9d1dc43ec9" providerId="ADAL" clId="{FD493327-08C6-4F0F-96A2-2BB612B69409}" dt="2023-07-10T00:49:25.899" v="38" actId="47"/>
        <pc:sldMkLst>
          <pc:docMk/>
          <pc:sldMk cId="1411331462" sldId="415"/>
        </pc:sldMkLst>
      </pc:sldChg>
      <pc:sldChg chg="del">
        <pc:chgData name="Guzman Bozo, Jorge" userId="7b7a28fc-8d52-4259-bff0-8a9d1dc43ec9" providerId="ADAL" clId="{FD493327-08C6-4F0F-96A2-2BB612B69409}" dt="2023-07-10T00:49:23.306" v="34" actId="47"/>
        <pc:sldMkLst>
          <pc:docMk/>
          <pc:sldMk cId="3989500144" sldId="416"/>
        </pc:sldMkLst>
      </pc:sldChg>
      <pc:sldChg chg="del">
        <pc:chgData name="Guzman Bozo, Jorge" userId="7b7a28fc-8d52-4259-bff0-8a9d1dc43ec9" providerId="ADAL" clId="{FD493327-08C6-4F0F-96A2-2BB612B69409}" dt="2023-07-10T00:49:27.833" v="41" actId="47"/>
        <pc:sldMkLst>
          <pc:docMk/>
          <pc:sldMk cId="2551342720" sldId="417"/>
        </pc:sldMkLst>
      </pc:sldChg>
      <pc:sldChg chg="del">
        <pc:chgData name="Guzman Bozo, Jorge" userId="7b7a28fc-8d52-4259-bff0-8a9d1dc43ec9" providerId="ADAL" clId="{FD493327-08C6-4F0F-96A2-2BB612B69409}" dt="2023-07-10T00:49:29.117" v="42" actId="47"/>
        <pc:sldMkLst>
          <pc:docMk/>
          <pc:sldMk cId="1780736821" sldId="418"/>
        </pc:sldMkLst>
      </pc:sldChg>
      <pc:sldChg chg="del">
        <pc:chgData name="Guzman Bozo, Jorge" userId="7b7a28fc-8d52-4259-bff0-8a9d1dc43ec9" providerId="ADAL" clId="{FD493327-08C6-4F0F-96A2-2BB612B69409}" dt="2023-07-10T00:49:19.954" v="33" actId="47"/>
        <pc:sldMkLst>
          <pc:docMk/>
          <pc:sldMk cId="4121002000" sldId="419"/>
        </pc:sldMkLst>
      </pc:sldChg>
      <pc:sldChg chg="del">
        <pc:chgData name="Guzman Bozo, Jorge" userId="7b7a28fc-8d52-4259-bff0-8a9d1dc43ec9" providerId="ADAL" clId="{FD493327-08C6-4F0F-96A2-2BB612B69409}" dt="2023-07-10T00:49:14.984" v="29" actId="47"/>
        <pc:sldMkLst>
          <pc:docMk/>
          <pc:sldMk cId="1678222696" sldId="420"/>
        </pc:sldMkLst>
      </pc:sldChg>
      <pc:sldChg chg="del">
        <pc:chgData name="Guzman Bozo, Jorge" userId="7b7a28fc-8d52-4259-bff0-8a9d1dc43ec9" providerId="ADAL" clId="{FD493327-08C6-4F0F-96A2-2BB612B69409}" dt="2023-07-10T00:49:15.524" v="30" actId="47"/>
        <pc:sldMkLst>
          <pc:docMk/>
          <pc:sldMk cId="1936622967" sldId="421"/>
        </pc:sldMkLst>
      </pc:sldChg>
      <pc:sldChg chg="del">
        <pc:chgData name="Guzman Bozo, Jorge" userId="7b7a28fc-8d52-4259-bff0-8a9d1dc43ec9" providerId="ADAL" clId="{FD493327-08C6-4F0F-96A2-2BB612B69409}" dt="2023-07-10T00:49:15.916" v="31" actId="47"/>
        <pc:sldMkLst>
          <pc:docMk/>
          <pc:sldMk cId="2751973282" sldId="422"/>
        </pc:sldMkLst>
      </pc:sldChg>
      <pc:sldChg chg="del">
        <pc:chgData name="Guzman Bozo, Jorge" userId="7b7a28fc-8d52-4259-bff0-8a9d1dc43ec9" providerId="ADAL" clId="{FD493327-08C6-4F0F-96A2-2BB612B69409}" dt="2023-07-10T00:49:16.757" v="32" actId="47"/>
        <pc:sldMkLst>
          <pc:docMk/>
          <pc:sldMk cId="1072135550" sldId="423"/>
        </pc:sldMkLst>
      </pc:sldChg>
      <pc:sldChg chg="del">
        <pc:chgData name="Guzman Bozo, Jorge" userId="7b7a28fc-8d52-4259-bff0-8a9d1dc43ec9" providerId="ADAL" clId="{FD493327-08C6-4F0F-96A2-2BB612B69409}" dt="2023-07-10T00:49:26.234" v="39" actId="47"/>
        <pc:sldMkLst>
          <pc:docMk/>
          <pc:sldMk cId="4283835265" sldId="424"/>
        </pc:sldMkLst>
      </pc:sldChg>
      <pc:sldChg chg="del">
        <pc:chgData name="Guzman Bozo, Jorge" userId="7b7a28fc-8d52-4259-bff0-8a9d1dc43ec9" providerId="ADAL" clId="{FD493327-08C6-4F0F-96A2-2BB612B69409}" dt="2023-07-10T00:49:27.541" v="40" actId="47"/>
        <pc:sldMkLst>
          <pc:docMk/>
          <pc:sldMk cId="3258322685" sldId="425"/>
        </pc:sldMkLst>
      </pc:sldChg>
      <pc:sldChg chg="del">
        <pc:chgData name="Guzman Bozo, Jorge" userId="7b7a28fc-8d52-4259-bff0-8a9d1dc43ec9" providerId="ADAL" clId="{FD493327-08C6-4F0F-96A2-2BB612B69409}" dt="2023-07-10T00:49:23.462" v="35" actId="47"/>
        <pc:sldMkLst>
          <pc:docMk/>
          <pc:sldMk cId="1819503006" sldId="426"/>
        </pc:sldMkLst>
      </pc:sldChg>
      <pc:sldChg chg="del">
        <pc:chgData name="Guzman Bozo, Jorge" userId="7b7a28fc-8d52-4259-bff0-8a9d1dc43ec9" providerId="ADAL" clId="{FD493327-08C6-4F0F-96A2-2BB612B69409}" dt="2023-07-10T00:49:23.603" v="36" actId="47"/>
        <pc:sldMkLst>
          <pc:docMk/>
          <pc:sldMk cId="2691042697" sldId="427"/>
        </pc:sldMkLst>
      </pc:sldChg>
      <pc:sldChg chg="del">
        <pc:chgData name="Guzman Bozo, Jorge" userId="7b7a28fc-8d52-4259-bff0-8a9d1dc43ec9" providerId="ADAL" clId="{FD493327-08C6-4F0F-96A2-2BB612B69409}" dt="2023-07-10T00:49:23.758" v="37" actId="47"/>
        <pc:sldMkLst>
          <pc:docMk/>
          <pc:sldMk cId="2551469700" sldId="428"/>
        </pc:sldMkLst>
      </pc:sldChg>
      <pc:sldChg chg="modSp add mod">
        <pc:chgData name="Guzman Bozo, Jorge" userId="7b7a28fc-8d52-4259-bff0-8a9d1dc43ec9" providerId="ADAL" clId="{FD493327-08C6-4F0F-96A2-2BB612B69409}" dt="2023-07-10T00:48:48.014" v="24" actId="20577"/>
        <pc:sldMkLst>
          <pc:docMk/>
          <pc:sldMk cId="1458118350" sldId="429"/>
        </pc:sldMkLst>
        <pc:spChg chg="mod">
          <ac:chgData name="Guzman Bozo, Jorge" userId="7b7a28fc-8d52-4259-bff0-8a9d1dc43ec9" providerId="ADAL" clId="{FD493327-08C6-4F0F-96A2-2BB612B69409}" dt="2023-07-10T00:48:48.014" v="24" actId="20577"/>
          <ac:spMkLst>
            <pc:docMk/>
            <pc:sldMk cId="1458118350" sldId="429"/>
            <ac:spMk id="21" creationId="{325E44F9-8B81-FD43-8DCF-00283585DD6D}"/>
          </ac:spMkLst>
        </pc:spChg>
      </pc:sldChg>
      <pc:sldChg chg="add ord">
        <pc:chgData name="Guzman Bozo, Jorge" userId="7b7a28fc-8d52-4259-bff0-8a9d1dc43ec9" providerId="ADAL" clId="{FD493327-08C6-4F0F-96A2-2BB612B69409}" dt="2023-07-10T00:49:10.824" v="27"/>
        <pc:sldMkLst>
          <pc:docMk/>
          <pc:sldMk cId="1446781108" sldId="430"/>
        </pc:sldMkLst>
      </pc:sldChg>
      <pc:sldChg chg="modSp add mod">
        <pc:chgData name="Guzman Bozo, Jorge" userId="7b7a28fc-8d52-4259-bff0-8a9d1dc43ec9" providerId="ADAL" clId="{FD493327-08C6-4F0F-96A2-2BB612B69409}" dt="2023-07-10T00:50:53.962" v="53" actId="21"/>
        <pc:sldMkLst>
          <pc:docMk/>
          <pc:sldMk cId="1725858652" sldId="431"/>
        </pc:sldMkLst>
        <pc:spChg chg="mod">
          <ac:chgData name="Guzman Bozo, Jorge" userId="7b7a28fc-8d52-4259-bff0-8a9d1dc43ec9" providerId="ADAL" clId="{FD493327-08C6-4F0F-96A2-2BB612B69409}" dt="2023-07-10T00:50:53.962" v="53" actId="21"/>
          <ac:spMkLst>
            <pc:docMk/>
            <pc:sldMk cId="1725858652" sldId="431"/>
            <ac:spMk id="2" creationId="{1F11FCC6-3B49-9D46-8B62-80E94C906F0A}"/>
          </ac:spMkLst>
        </pc:spChg>
      </pc:sldChg>
      <pc:sldChg chg="modSp add mod">
        <pc:chgData name="Guzman Bozo, Jorge" userId="7b7a28fc-8d52-4259-bff0-8a9d1dc43ec9" providerId="ADAL" clId="{FD493327-08C6-4F0F-96A2-2BB612B69409}" dt="2023-07-10T00:50:57.770" v="55" actId="20577"/>
        <pc:sldMkLst>
          <pc:docMk/>
          <pc:sldMk cId="3130975359" sldId="432"/>
        </pc:sldMkLst>
        <pc:spChg chg="mod">
          <ac:chgData name="Guzman Bozo, Jorge" userId="7b7a28fc-8d52-4259-bff0-8a9d1dc43ec9" providerId="ADAL" clId="{FD493327-08C6-4F0F-96A2-2BB612B69409}" dt="2023-07-10T00:50:57.770" v="55" actId="20577"/>
          <ac:spMkLst>
            <pc:docMk/>
            <pc:sldMk cId="3130975359" sldId="432"/>
            <ac:spMk id="2" creationId="{1F11FCC6-3B49-9D46-8B62-80E94C906F0A}"/>
          </ac:spMkLst>
        </pc:spChg>
      </pc:sldChg>
      <pc:sldChg chg="modSp add del mod">
        <pc:chgData name="Guzman Bozo, Jorge" userId="7b7a28fc-8d52-4259-bff0-8a9d1dc43ec9" providerId="ADAL" clId="{FD493327-08C6-4F0F-96A2-2BB612B69409}" dt="2023-07-10T01:59:01.016" v="128" actId="47"/>
        <pc:sldMkLst>
          <pc:docMk/>
          <pc:sldMk cId="3884693499" sldId="433"/>
        </pc:sldMkLst>
        <pc:spChg chg="mod">
          <ac:chgData name="Guzman Bozo, Jorge" userId="7b7a28fc-8d52-4259-bff0-8a9d1dc43ec9" providerId="ADAL" clId="{FD493327-08C6-4F0F-96A2-2BB612B69409}" dt="2023-07-10T01:56:24.136" v="96" actId="20577"/>
          <ac:spMkLst>
            <pc:docMk/>
            <pc:sldMk cId="3884693499" sldId="433"/>
            <ac:spMk id="3" creationId="{052FBD23-F91F-13EF-5811-E0CBB6883C5D}"/>
          </ac:spMkLst>
        </pc:spChg>
      </pc:sldChg>
      <pc:sldChg chg="add del">
        <pc:chgData name="Guzman Bozo, Jorge" userId="7b7a28fc-8d52-4259-bff0-8a9d1dc43ec9" providerId="ADAL" clId="{FD493327-08C6-4F0F-96A2-2BB612B69409}" dt="2023-07-10T01:56:39" v="97" actId="47"/>
        <pc:sldMkLst>
          <pc:docMk/>
          <pc:sldMk cId="3422572605" sldId="434"/>
        </pc:sldMkLst>
      </pc:sldChg>
      <pc:sldChg chg="addSp delSp modSp add mod">
        <pc:chgData name="Guzman Bozo, Jorge" userId="7b7a28fc-8d52-4259-bff0-8a9d1dc43ec9" providerId="ADAL" clId="{FD493327-08C6-4F0F-96A2-2BB612B69409}" dt="2023-07-10T01:58:58.079" v="127" actId="14100"/>
        <pc:sldMkLst>
          <pc:docMk/>
          <pc:sldMk cId="4061529545" sldId="434"/>
        </pc:sldMkLst>
        <pc:spChg chg="mod">
          <ac:chgData name="Guzman Bozo, Jorge" userId="7b7a28fc-8d52-4259-bff0-8a9d1dc43ec9" providerId="ADAL" clId="{FD493327-08C6-4F0F-96A2-2BB612B69409}" dt="2023-07-10T01:57:35.614" v="117" actId="20577"/>
          <ac:spMkLst>
            <pc:docMk/>
            <pc:sldMk cId="4061529545" sldId="434"/>
            <ac:spMk id="3" creationId="{052FBD23-F91F-13EF-5811-E0CBB6883C5D}"/>
          </ac:spMkLst>
        </pc:spChg>
        <pc:spChg chg="add mod">
          <ac:chgData name="Guzman Bozo, Jorge" userId="7b7a28fc-8d52-4259-bff0-8a9d1dc43ec9" providerId="ADAL" clId="{FD493327-08C6-4F0F-96A2-2BB612B69409}" dt="2023-07-10T01:58:58.079" v="127" actId="14100"/>
          <ac:spMkLst>
            <pc:docMk/>
            <pc:sldMk cId="4061529545" sldId="434"/>
            <ac:spMk id="4" creationId="{00FCCC31-6DDB-EA47-F770-D4FCC8C8B2E3}"/>
          </ac:spMkLst>
        </pc:spChg>
        <pc:picChg chg="add del mod">
          <ac:chgData name="Guzman Bozo, Jorge" userId="7b7a28fc-8d52-4259-bff0-8a9d1dc43ec9" providerId="ADAL" clId="{FD493327-08C6-4F0F-96A2-2BB612B69409}" dt="2023-07-10T01:58:48.092" v="124" actId="478"/>
          <ac:picMkLst>
            <pc:docMk/>
            <pc:sldMk cId="4061529545" sldId="434"/>
            <ac:picMk id="6" creationId="{0ED562E5-C561-D614-5CC1-C7CC6A8135F9}"/>
          </ac:picMkLst>
        </pc:picChg>
      </pc:sldChg>
      <pc:sldChg chg="add del">
        <pc:chgData name="Guzman Bozo, Jorge" userId="7b7a28fc-8d52-4259-bff0-8a9d1dc43ec9" providerId="ADAL" clId="{FD493327-08C6-4F0F-96A2-2BB612B69409}" dt="2023-07-10T03:21:29.563" v="1035" actId="47"/>
        <pc:sldMkLst>
          <pc:docMk/>
          <pc:sldMk cId="414007513" sldId="435"/>
        </pc:sldMkLst>
      </pc:sldChg>
      <pc:sldChg chg="add del">
        <pc:chgData name="Guzman Bozo, Jorge" userId="7b7a28fc-8d52-4259-bff0-8a9d1dc43ec9" providerId="ADAL" clId="{FD493327-08C6-4F0F-96A2-2BB612B69409}" dt="2023-07-10T01:56:40.107" v="98" actId="47"/>
        <pc:sldMkLst>
          <pc:docMk/>
          <pc:sldMk cId="2119303068" sldId="435"/>
        </pc:sldMkLst>
      </pc:sldChg>
      <pc:sldChg chg="addSp delSp modSp add mod">
        <pc:chgData name="Guzman Bozo, Jorge" userId="7b7a28fc-8d52-4259-bff0-8a9d1dc43ec9" providerId="ADAL" clId="{FD493327-08C6-4F0F-96A2-2BB612B69409}" dt="2023-07-10T02:10:50.203" v="341" actId="478"/>
        <pc:sldMkLst>
          <pc:docMk/>
          <pc:sldMk cId="2873956672" sldId="436"/>
        </pc:sldMkLst>
        <pc:spChg chg="mod">
          <ac:chgData name="Guzman Bozo, Jorge" userId="7b7a28fc-8d52-4259-bff0-8a9d1dc43ec9" providerId="ADAL" clId="{FD493327-08C6-4F0F-96A2-2BB612B69409}" dt="2023-07-10T02:06:57.804" v="319" actId="14100"/>
          <ac:spMkLst>
            <pc:docMk/>
            <pc:sldMk cId="2873956672" sldId="436"/>
            <ac:spMk id="3" creationId="{052FBD23-F91F-13EF-5811-E0CBB6883C5D}"/>
          </ac:spMkLst>
        </pc:spChg>
        <pc:spChg chg="mod">
          <ac:chgData name="Guzman Bozo, Jorge" userId="7b7a28fc-8d52-4259-bff0-8a9d1dc43ec9" providerId="ADAL" clId="{FD493327-08C6-4F0F-96A2-2BB612B69409}" dt="2023-07-10T02:09:50.661" v="339" actId="14100"/>
          <ac:spMkLst>
            <pc:docMk/>
            <pc:sldMk cId="2873956672" sldId="436"/>
            <ac:spMk id="4" creationId="{385C8AD2-450C-AF33-1D3E-6773B0BA106F}"/>
          </ac:spMkLst>
        </pc:spChg>
        <pc:spChg chg="del">
          <ac:chgData name="Guzman Bozo, Jorge" userId="7b7a28fc-8d52-4259-bff0-8a9d1dc43ec9" providerId="ADAL" clId="{FD493327-08C6-4F0F-96A2-2BB612B69409}" dt="2023-07-10T02:07:30.717" v="321" actId="478"/>
          <ac:spMkLst>
            <pc:docMk/>
            <pc:sldMk cId="2873956672" sldId="436"/>
            <ac:spMk id="8" creationId="{252D2B33-E2CD-210A-DDCA-48E9A6C803DC}"/>
          </ac:spMkLst>
        </pc:spChg>
        <pc:picChg chg="del">
          <ac:chgData name="Guzman Bozo, Jorge" userId="7b7a28fc-8d52-4259-bff0-8a9d1dc43ec9" providerId="ADAL" clId="{FD493327-08C6-4F0F-96A2-2BB612B69409}" dt="2023-07-10T02:06:52.359" v="317" actId="478"/>
          <ac:picMkLst>
            <pc:docMk/>
            <pc:sldMk cId="2873956672" sldId="436"/>
            <ac:picMk id="6" creationId="{9A0A0C00-6742-CC52-A8EC-92E494ED2464}"/>
          </ac:picMkLst>
        </pc:picChg>
        <pc:picChg chg="add mod modCrop">
          <ac:chgData name="Guzman Bozo, Jorge" userId="7b7a28fc-8d52-4259-bff0-8a9d1dc43ec9" providerId="ADAL" clId="{FD493327-08C6-4F0F-96A2-2BB612B69409}" dt="2023-07-10T02:09:26.587" v="333" actId="14100"/>
          <ac:picMkLst>
            <pc:docMk/>
            <pc:sldMk cId="2873956672" sldId="436"/>
            <ac:picMk id="7" creationId="{18A7C0FF-4C9E-62BE-207F-A725C4AC2158}"/>
          </ac:picMkLst>
        </pc:picChg>
        <pc:picChg chg="add del">
          <ac:chgData name="Guzman Bozo, Jorge" userId="7b7a28fc-8d52-4259-bff0-8a9d1dc43ec9" providerId="ADAL" clId="{FD493327-08C6-4F0F-96A2-2BB612B69409}" dt="2023-07-10T02:10:50.203" v="341" actId="478"/>
          <ac:picMkLst>
            <pc:docMk/>
            <pc:sldMk cId="2873956672" sldId="436"/>
            <ac:picMk id="10" creationId="{52149BDE-138D-5CE8-47C9-6ED79E987D47}"/>
          </ac:picMkLst>
        </pc:picChg>
      </pc:sldChg>
      <pc:sldChg chg="delSp modSp add mod">
        <pc:chgData name="Guzman Bozo, Jorge" userId="7b7a28fc-8d52-4259-bff0-8a9d1dc43ec9" providerId="ADAL" clId="{FD493327-08C6-4F0F-96A2-2BB612B69409}" dt="2023-07-10T02:16:46.204" v="400" actId="1036"/>
        <pc:sldMkLst>
          <pc:docMk/>
          <pc:sldMk cId="1454401087" sldId="437"/>
        </pc:sldMkLst>
        <pc:spChg chg="mod">
          <ac:chgData name="Guzman Bozo, Jorge" userId="7b7a28fc-8d52-4259-bff0-8a9d1dc43ec9" providerId="ADAL" clId="{FD493327-08C6-4F0F-96A2-2BB612B69409}" dt="2023-07-10T02:16:41.277" v="396" actId="20577"/>
          <ac:spMkLst>
            <pc:docMk/>
            <pc:sldMk cId="1454401087" sldId="437"/>
            <ac:spMk id="3" creationId="{052FBD23-F91F-13EF-5811-E0CBB6883C5D}"/>
          </ac:spMkLst>
        </pc:spChg>
        <pc:spChg chg="mod">
          <ac:chgData name="Guzman Bozo, Jorge" userId="7b7a28fc-8d52-4259-bff0-8a9d1dc43ec9" providerId="ADAL" clId="{FD493327-08C6-4F0F-96A2-2BB612B69409}" dt="2023-07-10T02:16:46.204" v="400" actId="1036"/>
          <ac:spMkLst>
            <pc:docMk/>
            <pc:sldMk cId="1454401087" sldId="437"/>
            <ac:spMk id="4" creationId="{385C8AD2-450C-AF33-1D3E-6773B0BA106F}"/>
          </ac:spMkLst>
        </pc:spChg>
        <pc:picChg chg="del">
          <ac:chgData name="Guzman Bozo, Jorge" userId="7b7a28fc-8d52-4259-bff0-8a9d1dc43ec9" providerId="ADAL" clId="{FD493327-08C6-4F0F-96A2-2BB612B69409}" dt="2023-07-10T02:11:36.485" v="347" actId="478"/>
          <ac:picMkLst>
            <pc:docMk/>
            <pc:sldMk cId="1454401087" sldId="437"/>
            <ac:picMk id="7" creationId="{18A7C0FF-4C9E-62BE-207F-A725C4AC2158}"/>
          </ac:picMkLst>
        </pc:picChg>
      </pc:sldChg>
      <pc:sldChg chg="modSp add mod">
        <pc:chgData name="Guzman Bozo, Jorge" userId="7b7a28fc-8d52-4259-bff0-8a9d1dc43ec9" providerId="ADAL" clId="{FD493327-08C6-4F0F-96A2-2BB612B69409}" dt="2023-07-10T02:13:50.075" v="379" actId="1076"/>
        <pc:sldMkLst>
          <pc:docMk/>
          <pc:sldMk cId="3125330043" sldId="438"/>
        </pc:sldMkLst>
        <pc:spChg chg="mod">
          <ac:chgData name="Guzman Bozo, Jorge" userId="7b7a28fc-8d52-4259-bff0-8a9d1dc43ec9" providerId="ADAL" clId="{FD493327-08C6-4F0F-96A2-2BB612B69409}" dt="2023-07-10T02:13:50.075" v="379" actId="1076"/>
          <ac:spMkLst>
            <pc:docMk/>
            <pc:sldMk cId="3125330043" sldId="438"/>
            <ac:spMk id="4" creationId="{385C8AD2-450C-AF33-1D3E-6773B0BA106F}"/>
          </ac:spMkLst>
        </pc:spChg>
      </pc:sldChg>
      <pc:sldChg chg="delSp modSp add mod ord">
        <pc:chgData name="Guzman Bozo, Jorge" userId="7b7a28fc-8d52-4259-bff0-8a9d1dc43ec9" providerId="ADAL" clId="{FD493327-08C6-4F0F-96A2-2BB612B69409}" dt="2023-07-10T03:21:51.516" v="1039"/>
        <pc:sldMkLst>
          <pc:docMk/>
          <pc:sldMk cId="4003079101" sldId="439"/>
        </pc:sldMkLst>
        <pc:spChg chg="mod">
          <ac:chgData name="Guzman Bozo, Jorge" userId="7b7a28fc-8d52-4259-bff0-8a9d1dc43ec9" providerId="ADAL" clId="{FD493327-08C6-4F0F-96A2-2BB612B69409}" dt="2023-07-10T02:15:44.141" v="395" actId="2710"/>
          <ac:spMkLst>
            <pc:docMk/>
            <pc:sldMk cId="4003079101" sldId="439"/>
            <ac:spMk id="3" creationId="{052FBD23-F91F-13EF-5811-E0CBB6883C5D}"/>
          </ac:spMkLst>
        </pc:spChg>
        <pc:spChg chg="del">
          <ac:chgData name="Guzman Bozo, Jorge" userId="7b7a28fc-8d52-4259-bff0-8a9d1dc43ec9" providerId="ADAL" clId="{FD493327-08C6-4F0F-96A2-2BB612B69409}" dt="2023-07-10T02:14:09.653" v="382" actId="478"/>
          <ac:spMkLst>
            <pc:docMk/>
            <pc:sldMk cId="4003079101" sldId="439"/>
            <ac:spMk id="4" creationId="{385C8AD2-450C-AF33-1D3E-6773B0BA106F}"/>
          </ac:spMkLst>
        </pc:spChg>
        <pc:picChg chg="del">
          <ac:chgData name="Guzman Bozo, Jorge" userId="7b7a28fc-8d52-4259-bff0-8a9d1dc43ec9" providerId="ADAL" clId="{FD493327-08C6-4F0F-96A2-2BB612B69409}" dt="2023-07-10T02:14:08.398" v="381" actId="478"/>
          <ac:picMkLst>
            <pc:docMk/>
            <pc:sldMk cId="4003079101" sldId="439"/>
            <ac:picMk id="7" creationId="{18A7C0FF-4C9E-62BE-207F-A725C4AC2158}"/>
          </ac:picMkLst>
        </pc:picChg>
      </pc:sldChg>
      <pc:sldChg chg="addSp modSp add mod">
        <pc:chgData name="Guzman Bozo, Jorge" userId="7b7a28fc-8d52-4259-bff0-8a9d1dc43ec9" providerId="ADAL" clId="{FD493327-08C6-4F0F-96A2-2BB612B69409}" dt="2023-07-10T03:22:02.857" v="1043" actId="1036"/>
        <pc:sldMkLst>
          <pc:docMk/>
          <pc:sldMk cId="934498150" sldId="440"/>
        </pc:sldMkLst>
        <pc:spChg chg="mod">
          <ac:chgData name="Guzman Bozo, Jorge" userId="7b7a28fc-8d52-4259-bff0-8a9d1dc43ec9" providerId="ADAL" clId="{FD493327-08C6-4F0F-96A2-2BB612B69409}" dt="2023-07-10T02:20:39.470" v="432" actId="21"/>
          <ac:spMkLst>
            <pc:docMk/>
            <pc:sldMk cId="934498150" sldId="440"/>
            <ac:spMk id="3" creationId="{052FBD23-F91F-13EF-5811-E0CBB6883C5D}"/>
          </ac:spMkLst>
        </pc:spChg>
        <pc:spChg chg="mod">
          <ac:chgData name="Guzman Bozo, Jorge" userId="7b7a28fc-8d52-4259-bff0-8a9d1dc43ec9" providerId="ADAL" clId="{FD493327-08C6-4F0F-96A2-2BB612B69409}" dt="2023-07-10T03:22:02.857" v="1043" actId="1036"/>
          <ac:spMkLst>
            <pc:docMk/>
            <pc:sldMk cId="934498150" sldId="440"/>
            <ac:spMk id="4" creationId="{385C8AD2-450C-AF33-1D3E-6773B0BA106F}"/>
          </ac:spMkLst>
        </pc:spChg>
        <pc:picChg chg="add mod">
          <ac:chgData name="Guzman Bozo, Jorge" userId="7b7a28fc-8d52-4259-bff0-8a9d1dc43ec9" providerId="ADAL" clId="{FD493327-08C6-4F0F-96A2-2BB612B69409}" dt="2023-07-10T03:21:59.627" v="1041" actId="1036"/>
          <ac:picMkLst>
            <pc:docMk/>
            <pc:sldMk cId="934498150" sldId="440"/>
            <ac:picMk id="6" creationId="{A38B4314-5D1F-BF36-C1B2-98D6D98DCE7B}"/>
          </ac:picMkLst>
        </pc:picChg>
      </pc:sldChg>
      <pc:sldChg chg="modSp add mod ord">
        <pc:chgData name="Guzman Bozo, Jorge" userId="7b7a28fc-8d52-4259-bff0-8a9d1dc43ec9" providerId="ADAL" clId="{FD493327-08C6-4F0F-96A2-2BB612B69409}" dt="2023-07-10T02:22:51.942" v="462"/>
        <pc:sldMkLst>
          <pc:docMk/>
          <pc:sldMk cId="2619571410" sldId="441"/>
        </pc:sldMkLst>
        <pc:spChg chg="mod">
          <ac:chgData name="Guzman Bozo, Jorge" userId="7b7a28fc-8d52-4259-bff0-8a9d1dc43ec9" providerId="ADAL" clId="{FD493327-08C6-4F0F-96A2-2BB612B69409}" dt="2023-07-10T02:22:23.555" v="456" actId="20577"/>
          <ac:spMkLst>
            <pc:docMk/>
            <pc:sldMk cId="2619571410" sldId="441"/>
            <ac:spMk id="3" creationId="{87A9F761-F66D-564C-A85F-5D24B1E7B998}"/>
          </ac:spMkLst>
        </pc:spChg>
        <pc:spChg chg="mod">
          <ac:chgData name="Guzman Bozo, Jorge" userId="7b7a28fc-8d52-4259-bff0-8a9d1dc43ec9" providerId="ADAL" clId="{FD493327-08C6-4F0F-96A2-2BB612B69409}" dt="2023-07-10T02:22:27.101" v="460" actId="20577"/>
          <ac:spMkLst>
            <pc:docMk/>
            <pc:sldMk cId="2619571410" sldId="441"/>
            <ac:spMk id="4" creationId="{DC622BE7-4A49-A749-B2F2-EA3AD97A1AEF}"/>
          </ac:spMkLst>
        </pc:spChg>
      </pc:sldChg>
      <pc:sldChg chg="add del">
        <pc:chgData name="Guzman Bozo, Jorge" userId="7b7a28fc-8d52-4259-bff0-8a9d1dc43ec9" providerId="ADAL" clId="{FD493327-08C6-4F0F-96A2-2BB612B69409}" dt="2023-07-10T02:22:09.040" v="443" actId="47"/>
        <pc:sldMkLst>
          <pc:docMk/>
          <pc:sldMk cId="4198055765" sldId="441"/>
        </pc:sldMkLst>
      </pc:sldChg>
      <pc:sldChg chg="addSp delSp modSp add mod ord">
        <pc:chgData name="Guzman Bozo, Jorge" userId="7b7a28fc-8d52-4259-bff0-8a9d1dc43ec9" providerId="ADAL" clId="{FD493327-08C6-4F0F-96A2-2BB612B69409}" dt="2023-07-10T02:26:43.787" v="516" actId="1035"/>
        <pc:sldMkLst>
          <pc:docMk/>
          <pc:sldMk cId="3926896368" sldId="442"/>
        </pc:sldMkLst>
        <pc:spChg chg="mod">
          <ac:chgData name="Guzman Bozo, Jorge" userId="7b7a28fc-8d52-4259-bff0-8a9d1dc43ec9" providerId="ADAL" clId="{FD493327-08C6-4F0F-96A2-2BB612B69409}" dt="2023-07-10T02:23:01.324" v="477" actId="20577"/>
          <ac:spMkLst>
            <pc:docMk/>
            <pc:sldMk cId="3926896368" sldId="442"/>
            <ac:spMk id="2" creationId="{1F11FCC6-3B49-9D46-8B62-80E94C906F0A}"/>
          </ac:spMkLst>
        </pc:spChg>
        <pc:spChg chg="mod">
          <ac:chgData name="Guzman Bozo, Jorge" userId="7b7a28fc-8d52-4259-bff0-8a9d1dc43ec9" providerId="ADAL" clId="{FD493327-08C6-4F0F-96A2-2BB612B69409}" dt="2023-07-10T02:25:26.242" v="503" actId="6549"/>
          <ac:spMkLst>
            <pc:docMk/>
            <pc:sldMk cId="3926896368" sldId="442"/>
            <ac:spMk id="3" creationId="{052FBD23-F91F-13EF-5811-E0CBB6883C5D}"/>
          </ac:spMkLst>
        </pc:spChg>
        <pc:spChg chg="mod">
          <ac:chgData name="Guzman Bozo, Jorge" userId="7b7a28fc-8d52-4259-bff0-8a9d1dc43ec9" providerId="ADAL" clId="{FD493327-08C6-4F0F-96A2-2BB612B69409}" dt="2023-07-10T02:26:43.787" v="516" actId="1035"/>
          <ac:spMkLst>
            <pc:docMk/>
            <pc:sldMk cId="3926896368" sldId="442"/>
            <ac:spMk id="4" creationId="{385C8AD2-450C-AF33-1D3E-6773B0BA106F}"/>
          </ac:spMkLst>
        </pc:spChg>
        <pc:picChg chg="add del mod">
          <ac:chgData name="Guzman Bozo, Jorge" userId="7b7a28fc-8d52-4259-bff0-8a9d1dc43ec9" providerId="ADAL" clId="{FD493327-08C6-4F0F-96A2-2BB612B69409}" dt="2023-07-10T02:24:43.643" v="494" actId="478"/>
          <ac:picMkLst>
            <pc:docMk/>
            <pc:sldMk cId="3926896368" sldId="442"/>
            <ac:picMk id="6" creationId="{CFBF10FE-99A7-B5EA-B560-BD1284537ED2}"/>
          </ac:picMkLst>
        </pc:picChg>
        <pc:picChg chg="add mod">
          <ac:chgData name="Guzman Bozo, Jorge" userId="7b7a28fc-8d52-4259-bff0-8a9d1dc43ec9" providerId="ADAL" clId="{FD493327-08C6-4F0F-96A2-2BB612B69409}" dt="2023-07-10T02:24:47.787" v="498" actId="14100"/>
          <ac:picMkLst>
            <pc:docMk/>
            <pc:sldMk cId="3926896368" sldId="442"/>
            <ac:picMk id="8" creationId="{79899016-B6E7-A37B-D8EE-F6E82AAA6090}"/>
          </ac:picMkLst>
        </pc:picChg>
        <pc:picChg chg="add mod">
          <ac:chgData name="Guzman Bozo, Jorge" userId="7b7a28fc-8d52-4259-bff0-8a9d1dc43ec9" providerId="ADAL" clId="{FD493327-08C6-4F0F-96A2-2BB612B69409}" dt="2023-07-10T02:26:43.787" v="516" actId="1035"/>
          <ac:picMkLst>
            <pc:docMk/>
            <pc:sldMk cId="3926896368" sldId="442"/>
            <ac:picMk id="10" creationId="{AB5C8166-4EDE-1D40-C4FF-BDB6FA598F33}"/>
          </ac:picMkLst>
        </pc:picChg>
      </pc:sldChg>
      <pc:sldChg chg="addSp delSp modSp add mod ord">
        <pc:chgData name="Guzman Bozo, Jorge" userId="7b7a28fc-8d52-4259-bff0-8a9d1dc43ec9" providerId="ADAL" clId="{FD493327-08C6-4F0F-96A2-2BB612B69409}" dt="2023-07-10T03:19:20.242" v="960"/>
        <pc:sldMkLst>
          <pc:docMk/>
          <pc:sldMk cId="755973130" sldId="443"/>
        </pc:sldMkLst>
        <pc:spChg chg="del">
          <ac:chgData name="Guzman Bozo, Jorge" userId="7b7a28fc-8d52-4259-bff0-8a9d1dc43ec9" providerId="ADAL" clId="{FD493327-08C6-4F0F-96A2-2BB612B69409}" dt="2023-07-10T02:34:18.460" v="518" actId="478"/>
          <ac:spMkLst>
            <pc:docMk/>
            <pc:sldMk cId="755973130" sldId="443"/>
            <ac:spMk id="3" creationId="{052FBD23-F91F-13EF-5811-E0CBB6883C5D}"/>
          </ac:spMkLst>
        </pc:spChg>
        <pc:spChg chg="del">
          <ac:chgData name="Guzman Bozo, Jorge" userId="7b7a28fc-8d52-4259-bff0-8a9d1dc43ec9" providerId="ADAL" clId="{FD493327-08C6-4F0F-96A2-2BB612B69409}" dt="2023-07-10T02:34:23.549" v="522" actId="478"/>
          <ac:spMkLst>
            <pc:docMk/>
            <pc:sldMk cId="755973130" sldId="443"/>
            <ac:spMk id="4" creationId="{385C8AD2-450C-AF33-1D3E-6773B0BA106F}"/>
          </ac:spMkLst>
        </pc:spChg>
        <pc:spChg chg="add mod">
          <ac:chgData name="Guzman Bozo, Jorge" userId="7b7a28fc-8d52-4259-bff0-8a9d1dc43ec9" providerId="ADAL" clId="{FD493327-08C6-4F0F-96A2-2BB612B69409}" dt="2023-07-10T03:19:20.242" v="960"/>
          <ac:spMkLst>
            <pc:docMk/>
            <pc:sldMk cId="755973130" sldId="443"/>
            <ac:spMk id="11" creationId="{651AA975-4126-8850-AFAB-A75637E310A7}"/>
          </ac:spMkLst>
        </pc:spChg>
        <pc:picChg chg="add mod">
          <ac:chgData name="Guzman Bozo, Jorge" userId="7b7a28fc-8d52-4259-bff0-8a9d1dc43ec9" providerId="ADAL" clId="{FD493327-08C6-4F0F-96A2-2BB612B69409}" dt="2023-07-10T03:18:03.545" v="921" actId="1076"/>
          <ac:picMkLst>
            <pc:docMk/>
            <pc:sldMk cId="755973130" sldId="443"/>
            <ac:picMk id="6" creationId="{F315E429-21B7-BA11-E850-F08C0116BB76}"/>
          </ac:picMkLst>
        </pc:picChg>
        <pc:picChg chg="add del mod">
          <ac:chgData name="Guzman Bozo, Jorge" userId="7b7a28fc-8d52-4259-bff0-8a9d1dc43ec9" providerId="ADAL" clId="{FD493327-08C6-4F0F-96A2-2BB612B69409}" dt="2023-07-10T02:35:21.749" v="532" actId="478"/>
          <ac:picMkLst>
            <pc:docMk/>
            <pc:sldMk cId="755973130" sldId="443"/>
            <ac:picMk id="7" creationId="{DF90E826-2085-E7D0-7F4B-CEF29A5C8515}"/>
          </ac:picMkLst>
        </pc:picChg>
        <pc:picChg chg="add del mod">
          <ac:chgData name="Guzman Bozo, Jorge" userId="7b7a28fc-8d52-4259-bff0-8a9d1dc43ec9" providerId="ADAL" clId="{FD493327-08C6-4F0F-96A2-2BB612B69409}" dt="2023-07-10T03:16:17.771" v="913" actId="478"/>
          <ac:picMkLst>
            <pc:docMk/>
            <pc:sldMk cId="755973130" sldId="443"/>
            <ac:picMk id="8" creationId="{79899016-B6E7-A37B-D8EE-F6E82AAA6090}"/>
          </ac:picMkLst>
        </pc:picChg>
        <pc:picChg chg="del">
          <ac:chgData name="Guzman Bozo, Jorge" userId="7b7a28fc-8d52-4259-bff0-8a9d1dc43ec9" providerId="ADAL" clId="{FD493327-08C6-4F0F-96A2-2BB612B69409}" dt="2023-07-10T02:34:22.527" v="521" actId="478"/>
          <ac:picMkLst>
            <pc:docMk/>
            <pc:sldMk cId="755973130" sldId="443"/>
            <ac:picMk id="10" creationId="{AB5C8166-4EDE-1D40-C4FF-BDB6FA598F33}"/>
          </ac:picMkLst>
        </pc:picChg>
      </pc:sldChg>
      <pc:sldChg chg="delSp modSp add del mod">
        <pc:chgData name="Guzman Bozo, Jorge" userId="7b7a28fc-8d52-4259-bff0-8a9d1dc43ec9" providerId="ADAL" clId="{FD493327-08C6-4F0F-96A2-2BB612B69409}" dt="2023-07-10T03:12:21.783" v="798" actId="47"/>
        <pc:sldMkLst>
          <pc:docMk/>
          <pc:sldMk cId="2863620467" sldId="444"/>
        </pc:sldMkLst>
        <pc:picChg chg="del mod">
          <ac:chgData name="Guzman Bozo, Jorge" userId="7b7a28fc-8d52-4259-bff0-8a9d1dc43ec9" providerId="ADAL" clId="{FD493327-08C6-4F0F-96A2-2BB612B69409}" dt="2023-07-10T02:35:27.966" v="535" actId="478"/>
          <ac:picMkLst>
            <pc:docMk/>
            <pc:sldMk cId="2863620467" sldId="444"/>
            <ac:picMk id="6" creationId="{F315E429-21B7-BA11-E850-F08C0116BB76}"/>
          </ac:picMkLst>
        </pc:picChg>
      </pc:sldChg>
      <pc:sldChg chg="addSp delSp modSp add mod ord">
        <pc:chgData name="Guzman Bozo, Jorge" userId="7b7a28fc-8d52-4259-bff0-8a9d1dc43ec9" providerId="ADAL" clId="{FD493327-08C6-4F0F-96A2-2BB612B69409}" dt="2023-07-10T02:43:36.698" v="711"/>
        <pc:sldMkLst>
          <pc:docMk/>
          <pc:sldMk cId="3964448303" sldId="445"/>
        </pc:sldMkLst>
        <pc:spChg chg="mod">
          <ac:chgData name="Guzman Bozo, Jorge" userId="7b7a28fc-8d52-4259-bff0-8a9d1dc43ec9" providerId="ADAL" clId="{FD493327-08C6-4F0F-96A2-2BB612B69409}" dt="2023-07-10T02:38:24.923" v="667" actId="688"/>
          <ac:spMkLst>
            <pc:docMk/>
            <pc:sldMk cId="3964448303" sldId="445"/>
            <ac:spMk id="3" creationId="{052FBD23-F91F-13EF-5811-E0CBB6883C5D}"/>
          </ac:spMkLst>
        </pc:spChg>
        <pc:spChg chg="mod">
          <ac:chgData name="Guzman Bozo, Jorge" userId="7b7a28fc-8d52-4259-bff0-8a9d1dc43ec9" providerId="ADAL" clId="{FD493327-08C6-4F0F-96A2-2BB612B69409}" dt="2023-07-10T02:43:36.698" v="711"/>
          <ac:spMkLst>
            <pc:docMk/>
            <pc:sldMk cId="3964448303" sldId="445"/>
            <ac:spMk id="4" creationId="{385C8AD2-450C-AF33-1D3E-6773B0BA106F}"/>
          </ac:spMkLst>
        </pc:spChg>
        <pc:picChg chg="add mod">
          <ac:chgData name="Guzman Bozo, Jorge" userId="7b7a28fc-8d52-4259-bff0-8a9d1dc43ec9" providerId="ADAL" clId="{FD493327-08C6-4F0F-96A2-2BB612B69409}" dt="2023-07-10T02:37:57.515" v="602" actId="1076"/>
          <ac:picMkLst>
            <pc:docMk/>
            <pc:sldMk cId="3964448303" sldId="445"/>
            <ac:picMk id="6" creationId="{158A4BEC-40D1-F964-E642-666F80D1D44E}"/>
          </ac:picMkLst>
        </pc:picChg>
        <pc:picChg chg="del">
          <ac:chgData name="Guzman Bozo, Jorge" userId="7b7a28fc-8d52-4259-bff0-8a9d1dc43ec9" providerId="ADAL" clId="{FD493327-08C6-4F0F-96A2-2BB612B69409}" dt="2023-07-10T02:37:51.740" v="598" actId="478"/>
          <ac:picMkLst>
            <pc:docMk/>
            <pc:sldMk cId="3964448303" sldId="445"/>
            <ac:picMk id="8" creationId="{79899016-B6E7-A37B-D8EE-F6E82AAA6090}"/>
          </ac:picMkLst>
        </pc:picChg>
        <pc:picChg chg="add mod">
          <ac:chgData name="Guzman Bozo, Jorge" userId="7b7a28fc-8d52-4259-bff0-8a9d1dc43ec9" providerId="ADAL" clId="{FD493327-08C6-4F0F-96A2-2BB612B69409}" dt="2023-07-10T02:43:18.035" v="709" actId="14100"/>
          <ac:picMkLst>
            <pc:docMk/>
            <pc:sldMk cId="3964448303" sldId="445"/>
            <ac:picMk id="9" creationId="{156273AD-9DDE-2829-57E0-1D756480BA8E}"/>
          </ac:picMkLst>
        </pc:picChg>
        <pc:picChg chg="del">
          <ac:chgData name="Guzman Bozo, Jorge" userId="7b7a28fc-8d52-4259-bff0-8a9d1dc43ec9" providerId="ADAL" clId="{FD493327-08C6-4F0F-96A2-2BB612B69409}" dt="2023-07-10T02:42:57.218" v="701" actId="478"/>
          <ac:picMkLst>
            <pc:docMk/>
            <pc:sldMk cId="3964448303" sldId="445"/>
            <ac:picMk id="10" creationId="{AB5C8166-4EDE-1D40-C4FF-BDB6FA598F33}"/>
          </ac:picMkLst>
        </pc:picChg>
      </pc:sldChg>
      <pc:sldChg chg="addSp delSp modSp add mod">
        <pc:chgData name="Guzman Bozo, Jorge" userId="7b7a28fc-8d52-4259-bff0-8a9d1dc43ec9" providerId="ADAL" clId="{FD493327-08C6-4F0F-96A2-2BB612B69409}" dt="2023-07-10T02:45:58.338" v="737" actId="1076"/>
        <pc:sldMkLst>
          <pc:docMk/>
          <pc:sldMk cId="2158512933" sldId="446"/>
        </pc:sldMkLst>
        <pc:spChg chg="mod">
          <ac:chgData name="Guzman Bozo, Jorge" userId="7b7a28fc-8d52-4259-bff0-8a9d1dc43ec9" providerId="ADAL" clId="{FD493327-08C6-4F0F-96A2-2BB612B69409}" dt="2023-07-10T02:45:52.573" v="734" actId="20577"/>
          <ac:spMkLst>
            <pc:docMk/>
            <pc:sldMk cId="2158512933" sldId="446"/>
            <ac:spMk id="3" creationId="{052FBD23-F91F-13EF-5811-E0CBB6883C5D}"/>
          </ac:spMkLst>
        </pc:spChg>
        <pc:spChg chg="del">
          <ac:chgData name="Guzman Bozo, Jorge" userId="7b7a28fc-8d52-4259-bff0-8a9d1dc43ec9" providerId="ADAL" clId="{FD493327-08C6-4F0F-96A2-2BB612B69409}" dt="2023-07-10T02:44:59.508" v="722" actId="478"/>
          <ac:spMkLst>
            <pc:docMk/>
            <pc:sldMk cId="2158512933" sldId="446"/>
            <ac:spMk id="4" creationId="{385C8AD2-450C-AF33-1D3E-6773B0BA106F}"/>
          </ac:spMkLst>
        </pc:spChg>
        <pc:picChg chg="del">
          <ac:chgData name="Guzman Bozo, Jorge" userId="7b7a28fc-8d52-4259-bff0-8a9d1dc43ec9" providerId="ADAL" clId="{FD493327-08C6-4F0F-96A2-2BB612B69409}" dt="2023-07-10T02:44:44.452" v="719" actId="478"/>
          <ac:picMkLst>
            <pc:docMk/>
            <pc:sldMk cId="2158512933" sldId="446"/>
            <ac:picMk id="6" creationId="{158A4BEC-40D1-F964-E642-666F80D1D44E}"/>
          </ac:picMkLst>
        </pc:picChg>
        <pc:picChg chg="add mod">
          <ac:chgData name="Guzman Bozo, Jorge" userId="7b7a28fc-8d52-4259-bff0-8a9d1dc43ec9" providerId="ADAL" clId="{FD493327-08C6-4F0F-96A2-2BB612B69409}" dt="2023-07-10T02:45:58.338" v="737" actId="1076"/>
          <ac:picMkLst>
            <pc:docMk/>
            <pc:sldMk cId="2158512933" sldId="446"/>
            <ac:picMk id="7" creationId="{8E76C55C-3058-1FC3-4C76-00B837009C12}"/>
          </ac:picMkLst>
        </pc:picChg>
        <pc:picChg chg="del">
          <ac:chgData name="Guzman Bozo, Jorge" userId="7b7a28fc-8d52-4259-bff0-8a9d1dc43ec9" providerId="ADAL" clId="{FD493327-08C6-4F0F-96A2-2BB612B69409}" dt="2023-07-10T02:44:59.908" v="723" actId="478"/>
          <ac:picMkLst>
            <pc:docMk/>
            <pc:sldMk cId="2158512933" sldId="446"/>
            <ac:picMk id="9" creationId="{156273AD-9DDE-2829-57E0-1D756480BA8E}"/>
          </ac:picMkLst>
        </pc:picChg>
      </pc:sldChg>
      <pc:sldChg chg="addSp delSp modSp add mod">
        <pc:chgData name="Guzman Bozo, Jorge" userId="7b7a28fc-8d52-4259-bff0-8a9d1dc43ec9" providerId="ADAL" clId="{FD493327-08C6-4F0F-96A2-2BB612B69409}" dt="2023-07-10T03:15:58.242" v="908" actId="113"/>
        <pc:sldMkLst>
          <pc:docMk/>
          <pc:sldMk cId="1429945252" sldId="447"/>
        </pc:sldMkLst>
        <pc:spChg chg="mod">
          <ac:chgData name="Guzman Bozo, Jorge" userId="7b7a28fc-8d52-4259-bff0-8a9d1dc43ec9" providerId="ADAL" clId="{FD493327-08C6-4F0F-96A2-2BB612B69409}" dt="2023-07-10T03:15:51.671" v="907" actId="113"/>
          <ac:spMkLst>
            <pc:docMk/>
            <pc:sldMk cId="1429945252" sldId="447"/>
            <ac:spMk id="3" creationId="{052FBD23-F91F-13EF-5811-E0CBB6883C5D}"/>
          </ac:spMkLst>
        </pc:spChg>
        <pc:spChg chg="del">
          <ac:chgData name="Guzman Bozo, Jorge" userId="7b7a28fc-8d52-4259-bff0-8a9d1dc43ec9" providerId="ADAL" clId="{FD493327-08C6-4F0F-96A2-2BB612B69409}" dt="2023-07-10T03:12:37.765" v="801" actId="478"/>
          <ac:spMkLst>
            <pc:docMk/>
            <pc:sldMk cId="1429945252" sldId="447"/>
            <ac:spMk id="4" creationId="{385C8AD2-450C-AF33-1D3E-6773B0BA106F}"/>
          </ac:spMkLst>
        </pc:spChg>
        <pc:spChg chg="add mod">
          <ac:chgData name="Guzman Bozo, Jorge" userId="7b7a28fc-8d52-4259-bff0-8a9d1dc43ec9" providerId="ADAL" clId="{FD493327-08C6-4F0F-96A2-2BB612B69409}" dt="2023-07-10T03:15:58.242" v="908" actId="113"/>
          <ac:spMkLst>
            <pc:docMk/>
            <pc:sldMk cId="1429945252" sldId="447"/>
            <ac:spMk id="5" creationId="{916AE33F-93BB-E40A-EFE6-7ECE5B9091E6}"/>
          </ac:spMkLst>
        </pc:spChg>
        <pc:picChg chg="del">
          <ac:chgData name="Guzman Bozo, Jorge" userId="7b7a28fc-8d52-4259-bff0-8a9d1dc43ec9" providerId="ADAL" clId="{FD493327-08C6-4F0F-96A2-2BB612B69409}" dt="2023-07-10T03:12:35.896" v="800" actId="478"/>
          <ac:picMkLst>
            <pc:docMk/>
            <pc:sldMk cId="1429945252" sldId="447"/>
            <ac:picMk id="6" creationId="{158A4BEC-40D1-F964-E642-666F80D1D44E}"/>
          </ac:picMkLst>
        </pc:picChg>
        <pc:picChg chg="add mod">
          <ac:chgData name="Guzman Bozo, Jorge" userId="7b7a28fc-8d52-4259-bff0-8a9d1dc43ec9" providerId="ADAL" clId="{FD493327-08C6-4F0F-96A2-2BB612B69409}" dt="2023-07-10T03:15:42.394" v="904" actId="1076"/>
          <ac:picMkLst>
            <pc:docMk/>
            <pc:sldMk cId="1429945252" sldId="447"/>
            <ac:picMk id="8" creationId="{9F6C37A8-0C54-9956-8F36-B06D2A38A3CD}"/>
          </ac:picMkLst>
        </pc:picChg>
        <pc:picChg chg="del">
          <ac:chgData name="Guzman Bozo, Jorge" userId="7b7a28fc-8d52-4259-bff0-8a9d1dc43ec9" providerId="ADAL" clId="{FD493327-08C6-4F0F-96A2-2BB612B69409}" dt="2023-07-10T03:12:35.311" v="799" actId="478"/>
          <ac:picMkLst>
            <pc:docMk/>
            <pc:sldMk cId="1429945252" sldId="447"/>
            <ac:picMk id="9" creationId="{156273AD-9DDE-2829-57E0-1D756480BA8E}"/>
          </ac:picMkLst>
        </pc:picChg>
      </pc:sldChg>
      <pc:sldChg chg="add del">
        <pc:chgData name="Guzman Bozo, Jorge" userId="7b7a28fc-8d52-4259-bff0-8a9d1dc43ec9" providerId="ADAL" clId="{FD493327-08C6-4F0F-96A2-2BB612B69409}" dt="2023-07-10T03:12:20.515" v="797" actId="47"/>
        <pc:sldMkLst>
          <pc:docMk/>
          <pc:sldMk cId="2361424033" sldId="448"/>
        </pc:sldMkLst>
      </pc:sldChg>
      <pc:sldChg chg="addSp delSp modSp add mod">
        <pc:chgData name="Guzman Bozo, Jorge" userId="7b7a28fc-8d52-4259-bff0-8a9d1dc43ec9" providerId="ADAL" clId="{FD493327-08C6-4F0F-96A2-2BB612B69409}" dt="2023-07-10T03:12:13.171" v="796" actId="14100"/>
        <pc:sldMkLst>
          <pc:docMk/>
          <pc:sldMk cId="1659089230" sldId="449"/>
        </pc:sldMkLst>
        <pc:spChg chg="mod">
          <ac:chgData name="Guzman Bozo, Jorge" userId="7b7a28fc-8d52-4259-bff0-8a9d1dc43ec9" providerId="ADAL" clId="{FD493327-08C6-4F0F-96A2-2BB612B69409}" dt="2023-07-10T03:12:13.171" v="796" actId="14100"/>
          <ac:spMkLst>
            <pc:docMk/>
            <pc:sldMk cId="1659089230" sldId="449"/>
            <ac:spMk id="3" creationId="{052FBD23-F91F-13EF-5811-E0CBB6883C5D}"/>
          </ac:spMkLst>
        </pc:spChg>
        <pc:spChg chg="add mod">
          <ac:chgData name="Guzman Bozo, Jorge" userId="7b7a28fc-8d52-4259-bff0-8a9d1dc43ec9" providerId="ADAL" clId="{FD493327-08C6-4F0F-96A2-2BB612B69409}" dt="2023-07-10T03:09:02.862" v="773" actId="21"/>
          <ac:spMkLst>
            <pc:docMk/>
            <pc:sldMk cId="1659089230" sldId="449"/>
            <ac:spMk id="4" creationId="{09A144B1-F59F-4A97-7C7B-C9139D2FCBC2}"/>
          </ac:spMkLst>
        </pc:spChg>
        <pc:spChg chg="add mod">
          <ac:chgData name="Guzman Bozo, Jorge" userId="7b7a28fc-8d52-4259-bff0-8a9d1dc43ec9" providerId="ADAL" clId="{FD493327-08C6-4F0F-96A2-2BB612B69409}" dt="2023-07-10T03:11:40.858" v="790" actId="1076"/>
          <ac:spMkLst>
            <pc:docMk/>
            <pc:sldMk cId="1659089230" sldId="449"/>
            <ac:spMk id="6" creationId="{EDFB49B1-9662-6B0D-108D-CF6EB8177684}"/>
          </ac:spMkLst>
        </pc:spChg>
        <pc:picChg chg="del">
          <ac:chgData name="Guzman Bozo, Jorge" userId="7b7a28fc-8d52-4259-bff0-8a9d1dc43ec9" providerId="ADAL" clId="{FD493327-08C6-4F0F-96A2-2BB612B69409}" dt="2023-07-10T03:07:38.752" v="747" actId="478"/>
          <ac:picMkLst>
            <pc:docMk/>
            <pc:sldMk cId="1659089230" sldId="449"/>
            <ac:picMk id="7" creationId="{8E76C55C-3058-1FC3-4C76-00B837009C12}"/>
          </ac:picMkLst>
        </pc:picChg>
        <pc:picChg chg="add mod">
          <ac:chgData name="Guzman Bozo, Jorge" userId="7b7a28fc-8d52-4259-bff0-8a9d1dc43ec9" providerId="ADAL" clId="{FD493327-08C6-4F0F-96A2-2BB612B69409}" dt="2023-07-10T03:12:10.681" v="795" actId="14100"/>
          <ac:picMkLst>
            <pc:docMk/>
            <pc:sldMk cId="1659089230" sldId="449"/>
            <ac:picMk id="9" creationId="{41AC61F0-1DC9-7C91-7086-F8DF08B552C8}"/>
          </ac:picMkLst>
        </pc:picChg>
      </pc:sldChg>
    </pc:docChg>
  </pc:docChgLst>
  <pc:docChgLst>
    <pc:chgData name="Guzman Bozo, Jorge" userId="7b7a28fc-8d52-4259-bff0-8a9d1dc43ec9" providerId="ADAL" clId="{A59CAF74-5B9F-4BCA-96CB-C8EE62FFCB51}"/>
    <pc:docChg chg="undo custSel addSld delSld modSld">
      <pc:chgData name="Guzman Bozo, Jorge" userId="7b7a28fc-8d52-4259-bff0-8a9d1dc43ec9" providerId="ADAL" clId="{A59CAF74-5B9F-4BCA-96CB-C8EE62FFCB51}" dt="2023-07-06T23:53:27.747" v="198" actId="478"/>
      <pc:docMkLst>
        <pc:docMk/>
      </pc:docMkLst>
      <pc:sldChg chg="del">
        <pc:chgData name="Guzman Bozo, Jorge" userId="7b7a28fc-8d52-4259-bff0-8a9d1dc43ec9" providerId="ADAL" clId="{A59CAF74-5B9F-4BCA-96CB-C8EE62FFCB51}" dt="2023-07-06T21:53:31.307" v="41" actId="47"/>
        <pc:sldMkLst>
          <pc:docMk/>
          <pc:sldMk cId="1520246413" sldId="332"/>
        </pc:sldMkLst>
      </pc:sldChg>
      <pc:sldChg chg="delSp modSp mod">
        <pc:chgData name="Guzman Bozo, Jorge" userId="7b7a28fc-8d52-4259-bff0-8a9d1dc43ec9" providerId="ADAL" clId="{A59CAF74-5B9F-4BCA-96CB-C8EE62FFCB51}" dt="2023-07-06T23:53:27.747" v="198" actId="478"/>
        <pc:sldMkLst>
          <pc:docMk/>
          <pc:sldMk cId="3979444189" sldId="337"/>
        </pc:sldMkLst>
        <pc:spChg chg="mod">
          <ac:chgData name="Guzman Bozo, Jorge" userId="7b7a28fc-8d52-4259-bff0-8a9d1dc43ec9" providerId="ADAL" clId="{A59CAF74-5B9F-4BCA-96CB-C8EE62FFCB51}" dt="2023-07-06T23:53:24.219" v="197" actId="20577"/>
          <ac:spMkLst>
            <pc:docMk/>
            <pc:sldMk cId="3979444189" sldId="337"/>
            <ac:spMk id="12" creationId="{BB375BB0-38DE-5947-A049-E37CBB392147}"/>
          </ac:spMkLst>
        </pc:spChg>
        <pc:spChg chg="del">
          <ac:chgData name="Guzman Bozo, Jorge" userId="7b7a28fc-8d52-4259-bff0-8a9d1dc43ec9" providerId="ADAL" clId="{A59CAF74-5B9F-4BCA-96CB-C8EE62FFCB51}" dt="2023-07-06T23:53:27.747" v="198" actId="478"/>
          <ac:spMkLst>
            <pc:docMk/>
            <pc:sldMk cId="3979444189" sldId="337"/>
            <ac:spMk id="16" creationId="{5AD2299A-27D1-AA45-A043-C0D64B734853}"/>
          </ac:spMkLst>
        </pc:spChg>
        <pc:spChg chg="del">
          <ac:chgData name="Guzman Bozo, Jorge" userId="7b7a28fc-8d52-4259-bff0-8a9d1dc43ec9" providerId="ADAL" clId="{A59CAF74-5B9F-4BCA-96CB-C8EE62FFCB51}" dt="2023-07-06T23:53:27.747" v="198" actId="478"/>
          <ac:spMkLst>
            <pc:docMk/>
            <pc:sldMk cId="3979444189" sldId="337"/>
            <ac:spMk id="18" creationId="{5FEE1E9F-D6A8-614C-BB95-3AFA463327D0}"/>
          </ac:spMkLst>
        </pc:spChg>
      </pc:sldChg>
      <pc:sldChg chg="del">
        <pc:chgData name="Guzman Bozo, Jorge" userId="7b7a28fc-8d52-4259-bff0-8a9d1dc43ec9" providerId="ADAL" clId="{A59CAF74-5B9F-4BCA-96CB-C8EE62FFCB51}" dt="2023-07-06T21:53:31.755" v="42" actId="47"/>
        <pc:sldMkLst>
          <pc:docMk/>
          <pc:sldMk cId="2772616042" sldId="372"/>
        </pc:sldMkLst>
      </pc:sldChg>
      <pc:sldChg chg="modSp mod">
        <pc:chgData name="Guzman Bozo, Jorge" userId="7b7a28fc-8d52-4259-bff0-8a9d1dc43ec9" providerId="ADAL" clId="{A59CAF74-5B9F-4BCA-96CB-C8EE62FFCB51}" dt="2023-07-06T22:01:58.420" v="91" actId="20577"/>
        <pc:sldMkLst>
          <pc:docMk/>
          <pc:sldMk cId="837998518" sldId="376"/>
        </pc:sldMkLst>
        <pc:spChg chg="mod">
          <ac:chgData name="Guzman Bozo, Jorge" userId="7b7a28fc-8d52-4259-bff0-8a9d1dc43ec9" providerId="ADAL" clId="{A59CAF74-5B9F-4BCA-96CB-C8EE62FFCB51}" dt="2023-07-06T22:01:58.420" v="91" actId="20577"/>
          <ac:spMkLst>
            <pc:docMk/>
            <pc:sldMk cId="837998518" sldId="376"/>
            <ac:spMk id="3" creationId="{052FBD23-F91F-13EF-5811-E0CBB6883C5D}"/>
          </ac:spMkLst>
        </pc:spChg>
      </pc:sldChg>
      <pc:sldChg chg="del">
        <pc:chgData name="Guzman Bozo, Jorge" userId="7b7a28fc-8d52-4259-bff0-8a9d1dc43ec9" providerId="ADAL" clId="{A59CAF74-5B9F-4BCA-96CB-C8EE62FFCB51}" dt="2023-07-06T23:51:01.784" v="179" actId="47"/>
        <pc:sldMkLst>
          <pc:docMk/>
          <pc:sldMk cId="857766303" sldId="377"/>
        </pc:sldMkLst>
      </pc:sldChg>
      <pc:sldChg chg="modSp mod">
        <pc:chgData name="Guzman Bozo, Jorge" userId="7b7a28fc-8d52-4259-bff0-8a9d1dc43ec9" providerId="ADAL" clId="{A59CAF74-5B9F-4BCA-96CB-C8EE62FFCB51}" dt="2023-07-06T22:02:30.719" v="93" actId="20577"/>
        <pc:sldMkLst>
          <pc:docMk/>
          <pc:sldMk cId="1579075980" sldId="382"/>
        </pc:sldMkLst>
        <pc:spChg chg="mod">
          <ac:chgData name="Guzman Bozo, Jorge" userId="7b7a28fc-8d52-4259-bff0-8a9d1dc43ec9" providerId="ADAL" clId="{A59CAF74-5B9F-4BCA-96CB-C8EE62FFCB51}" dt="2023-07-06T22:02:30.719" v="93" actId="20577"/>
          <ac:spMkLst>
            <pc:docMk/>
            <pc:sldMk cId="1579075980" sldId="382"/>
            <ac:spMk id="3" creationId="{052FBD23-F91F-13EF-5811-E0CBB6883C5D}"/>
          </ac:spMkLst>
        </pc:spChg>
      </pc:sldChg>
      <pc:sldChg chg="modSp mod">
        <pc:chgData name="Guzman Bozo, Jorge" userId="7b7a28fc-8d52-4259-bff0-8a9d1dc43ec9" providerId="ADAL" clId="{A59CAF74-5B9F-4BCA-96CB-C8EE62FFCB51}" dt="2023-07-06T21:54:40.522" v="75" actId="1076"/>
        <pc:sldMkLst>
          <pc:docMk/>
          <pc:sldMk cId="3989500144" sldId="416"/>
        </pc:sldMkLst>
        <pc:spChg chg="mod">
          <ac:chgData name="Guzman Bozo, Jorge" userId="7b7a28fc-8d52-4259-bff0-8a9d1dc43ec9" providerId="ADAL" clId="{A59CAF74-5B9F-4BCA-96CB-C8EE62FFCB51}" dt="2023-07-06T21:54:40.522" v="75" actId="1076"/>
          <ac:spMkLst>
            <pc:docMk/>
            <pc:sldMk cId="3989500144" sldId="416"/>
            <ac:spMk id="3" creationId="{052FBD23-F91F-13EF-5811-E0CBB6883C5D}"/>
          </ac:spMkLst>
        </pc:spChg>
      </pc:sldChg>
      <pc:sldChg chg="modSp mod">
        <pc:chgData name="Guzman Bozo, Jorge" userId="7b7a28fc-8d52-4259-bff0-8a9d1dc43ec9" providerId="ADAL" clId="{A59CAF74-5B9F-4BCA-96CB-C8EE62FFCB51}" dt="2023-07-06T13:12:54.953" v="0" actId="33524"/>
        <pc:sldMkLst>
          <pc:docMk/>
          <pc:sldMk cId="2751973282" sldId="422"/>
        </pc:sldMkLst>
        <pc:spChg chg="mod">
          <ac:chgData name="Guzman Bozo, Jorge" userId="7b7a28fc-8d52-4259-bff0-8a9d1dc43ec9" providerId="ADAL" clId="{A59CAF74-5B9F-4BCA-96CB-C8EE62FFCB51}" dt="2023-07-06T13:12:54.953" v="0" actId="33524"/>
          <ac:spMkLst>
            <pc:docMk/>
            <pc:sldMk cId="2751973282" sldId="422"/>
            <ac:spMk id="3" creationId="{052FBD23-F91F-13EF-5811-E0CBB6883C5D}"/>
          </ac:spMkLst>
        </pc:spChg>
      </pc:sldChg>
      <pc:sldChg chg="modSp add mod">
        <pc:chgData name="Guzman Bozo, Jorge" userId="7b7a28fc-8d52-4259-bff0-8a9d1dc43ec9" providerId="ADAL" clId="{A59CAF74-5B9F-4BCA-96CB-C8EE62FFCB51}" dt="2023-07-06T13:15:02.133" v="40" actId="20577"/>
        <pc:sldMkLst>
          <pc:docMk/>
          <pc:sldMk cId="1072135550" sldId="423"/>
        </pc:sldMkLst>
        <pc:spChg chg="mod">
          <ac:chgData name="Guzman Bozo, Jorge" userId="7b7a28fc-8d52-4259-bff0-8a9d1dc43ec9" providerId="ADAL" clId="{A59CAF74-5B9F-4BCA-96CB-C8EE62FFCB51}" dt="2023-07-06T13:15:02.133" v="40" actId="20577"/>
          <ac:spMkLst>
            <pc:docMk/>
            <pc:sldMk cId="1072135550" sldId="423"/>
            <ac:spMk id="3" creationId="{052FBD23-F91F-13EF-5811-E0CBB6883C5D}"/>
          </ac:spMkLst>
        </pc:spChg>
      </pc:sldChg>
      <pc:sldChg chg="delSp modSp add mod">
        <pc:chgData name="Guzman Bozo, Jorge" userId="7b7a28fc-8d52-4259-bff0-8a9d1dc43ec9" providerId="ADAL" clId="{A59CAF74-5B9F-4BCA-96CB-C8EE62FFCB51}" dt="2023-07-06T22:52:17.227" v="157" actId="14100"/>
        <pc:sldMkLst>
          <pc:docMk/>
          <pc:sldMk cId="4283835265" sldId="424"/>
        </pc:sldMkLst>
        <pc:spChg chg="mod">
          <ac:chgData name="Guzman Bozo, Jorge" userId="7b7a28fc-8d52-4259-bff0-8a9d1dc43ec9" providerId="ADAL" clId="{A59CAF74-5B9F-4BCA-96CB-C8EE62FFCB51}" dt="2023-07-06T22:41:42.838" v="113" actId="6549"/>
          <ac:spMkLst>
            <pc:docMk/>
            <pc:sldMk cId="4283835265" sldId="424"/>
            <ac:spMk id="3" creationId="{052FBD23-F91F-13EF-5811-E0CBB6883C5D}"/>
          </ac:spMkLst>
        </pc:spChg>
        <pc:spChg chg="del">
          <ac:chgData name="Guzman Bozo, Jorge" userId="7b7a28fc-8d52-4259-bff0-8a9d1dc43ec9" providerId="ADAL" clId="{A59CAF74-5B9F-4BCA-96CB-C8EE62FFCB51}" dt="2023-07-06T22:40:42.991" v="99" actId="478"/>
          <ac:spMkLst>
            <pc:docMk/>
            <pc:sldMk cId="4283835265" sldId="424"/>
            <ac:spMk id="6" creationId="{9ECE9B53-C4A5-D1F8-CD84-AF49F8BFF7A6}"/>
          </ac:spMkLst>
        </pc:spChg>
        <pc:picChg chg="mod">
          <ac:chgData name="Guzman Bozo, Jorge" userId="7b7a28fc-8d52-4259-bff0-8a9d1dc43ec9" providerId="ADAL" clId="{A59CAF74-5B9F-4BCA-96CB-C8EE62FFCB51}" dt="2023-07-06T22:52:17.227" v="157" actId="14100"/>
          <ac:picMkLst>
            <pc:docMk/>
            <pc:sldMk cId="4283835265" sldId="424"/>
            <ac:picMk id="5" creationId="{9E60D4AD-06D7-E890-45AC-2556983EBDDA}"/>
          </ac:picMkLst>
        </pc:picChg>
      </pc:sldChg>
      <pc:sldChg chg="modSp add mod">
        <pc:chgData name="Guzman Bozo, Jorge" userId="7b7a28fc-8d52-4259-bff0-8a9d1dc43ec9" providerId="ADAL" clId="{A59CAF74-5B9F-4BCA-96CB-C8EE62FFCB51}" dt="2023-07-06T22:43:23.999" v="119" actId="20577"/>
        <pc:sldMkLst>
          <pc:docMk/>
          <pc:sldMk cId="3258322685" sldId="425"/>
        </pc:sldMkLst>
        <pc:spChg chg="mod">
          <ac:chgData name="Guzman Bozo, Jorge" userId="7b7a28fc-8d52-4259-bff0-8a9d1dc43ec9" providerId="ADAL" clId="{A59CAF74-5B9F-4BCA-96CB-C8EE62FFCB51}" dt="2023-07-06T22:43:23.999" v="119" actId="20577"/>
          <ac:spMkLst>
            <pc:docMk/>
            <pc:sldMk cId="3258322685" sldId="425"/>
            <ac:spMk id="3" creationId="{052FBD23-F91F-13EF-5811-E0CBB6883C5D}"/>
          </ac:spMkLst>
        </pc:spChg>
      </pc:sldChg>
      <pc:sldChg chg="modSp add mod">
        <pc:chgData name="Guzman Bozo, Jorge" userId="7b7a28fc-8d52-4259-bff0-8a9d1dc43ec9" providerId="ADAL" clId="{A59CAF74-5B9F-4BCA-96CB-C8EE62FFCB51}" dt="2023-07-06T23:37:00.884" v="168" actId="14100"/>
        <pc:sldMkLst>
          <pc:docMk/>
          <pc:sldMk cId="1819503006" sldId="426"/>
        </pc:sldMkLst>
        <pc:spChg chg="mod">
          <ac:chgData name="Guzman Bozo, Jorge" userId="7b7a28fc-8d52-4259-bff0-8a9d1dc43ec9" providerId="ADAL" clId="{A59CAF74-5B9F-4BCA-96CB-C8EE62FFCB51}" dt="2023-07-06T22:54:40.380" v="164" actId="20577"/>
          <ac:spMkLst>
            <pc:docMk/>
            <pc:sldMk cId="1819503006" sldId="426"/>
            <ac:spMk id="3" creationId="{052FBD23-F91F-13EF-5811-E0CBB6883C5D}"/>
          </ac:spMkLst>
        </pc:spChg>
        <pc:spChg chg="mod">
          <ac:chgData name="Guzman Bozo, Jorge" userId="7b7a28fc-8d52-4259-bff0-8a9d1dc43ec9" providerId="ADAL" clId="{A59CAF74-5B9F-4BCA-96CB-C8EE62FFCB51}" dt="2023-07-06T23:37:00.884" v="168" actId="14100"/>
          <ac:spMkLst>
            <pc:docMk/>
            <pc:sldMk cId="1819503006" sldId="426"/>
            <ac:spMk id="6" creationId="{9ECE9B53-C4A5-D1F8-CD84-AF49F8BFF7A6}"/>
          </ac:spMkLst>
        </pc:spChg>
        <pc:picChg chg="mod">
          <ac:chgData name="Guzman Bozo, Jorge" userId="7b7a28fc-8d52-4259-bff0-8a9d1dc43ec9" providerId="ADAL" clId="{A59CAF74-5B9F-4BCA-96CB-C8EE62FFCB51}" dt="2023-07-06T22:52:22.500" v="158" actId="1076"/>
          <ac:picMkLst>
            <pc:docMk/>
            <pc:sldMk cId="1819503006" sldId="426"/>
            <ac:picMk id="7" creationId="{496D086C-42D6-598D-CBCA-9BF2146228A1}"/>
          </ac:picMkLst>
        </pc:picChg>
      </pc:sldChg>
      <pc:sldChg chg="delSp modSp add mod">
        <pc:chgData name="Guzman Bozo, Jorge" userId="7b7a28fc-8d52-4259-bff0-8a9d1dc43ec9" providerId="ADAL" clId="{A59CAF74-5B9F-4BCA-96CB-C8EE62FFCB51}" dt="2023-07-06T23:40:28.062" v="173" actId="20577"/>
        <pc:sldMkLst>
          <pc:docMk/>
          <pc:sldMk cId="2691042697" sldId="427"/>
        </pc:sldMkLst>
        <pc:spChg chg="mod">
          <ac:chgData name="Guzman Bozo, Jorge" userId="7b7a28fc-8d52-4259-bff0-8a9d1dc43ec9" providerId="ADAL" clId="{A59CAF74-5B9F-4BCA-96CB-C8EE62FFCB51}" dt="2023-07-06T23:40:28.062" v="173" actId="20577"/>
          <ac:spMkLst>
            <pc:docMk/>
            <pc:sldMk cId="2691042697" sldId="427"/>
            <ac:spMk id="3" creationId="{052FBD23-F91F-13EF-5811-E0CBB6883C5D}"/>
          </ac:spMkLst>
        </pc:spChg>
        <pc:spChg chg="del">
          <ac:chgData name="Guzman Bozo, Jorge" userId="7b7a28fc-8d52-4259-bff0-8a9d1dc43ec9" providerId="ADAL" clId="{A59CAF74-5B9F-4BCA-96CB-C8EE62FFCB51}" dt="2023-07-06T23:40:21.244" v="170" actId="478"/>
          <ac:spMkLst>
            <pc:docMk/>
            <pc:sldMk cId="2691042697" sldId="427"/>
            <ac:spMk id="6" creationId="{9ECE9B53-C4A5-D1F8-CD84-AF49F8BFF7A6}"/>
          </ac:spMkLst>
        </pc:spChg>
      </pc:sldChg>
      <pc:sldChg chg="modSp add mod">
        <pc:chgData name="Guzman Bozo, Jorge" userId="7b7a28fc-8d52-4259-bff0-8a9d1dc43ec9" providerId="ADAL" clId="{A59CAF74-5B9F-4BCA-96CB-C8EE62FFCB51}" dt="2023-07-06T23:50:06.360" v="178" actId="20577"/>
        <pc:sldMkLst>
          <pc:docMk/>
          <pc:sldMk cId="2551469700" sldId="428"/>
        </pc:sldMkLst>
        <pc:spChg chg="mod">
          <ac:chgData name="Guzman Bozo, Jorge" userId="7b7a28fc-8d52-4259-bff0-8a9d1dc43ec9" providerId="ADAL" clId="{A59CAF74-5B9F-4BCA-96CB-C8EE62FFCB51}" dt="2023-07-06T23:50:06.360" v="178" actId="20577"/>
          <ac:spMkLst>
            <pc:docMk/>
            <pc:sldMk cId="2551469700" sldId="428"/>
            <ac:spMk id="3" creationId="{052FBD23-F91F-13EF-5811-E0CBB6883C5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35674-3C19-9844-8370-EE59E1CD260A}" type="datetimeFigureOut">
              <a:rPr lang="es-CL" smtClean="0"/>
              <a:t>09-07-2023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2C890-E6DE-1A45-98C6-E722FA6368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139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9F4E23B3-D17D-BBDA-CF94-0F577C2DCC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0E109FA-AB96-844B-8998-73B547E74E45}"/>
              </a:ext>
            </a:extLst>
          </p:cNvPr>
          <p:cNvSpPr/>
          <p:nvPr userDrawn="1"/>
        </p:nvSpPr>
        <p:spPr>
          <a:xfrm>
            <a:off x="2838209" y="9464675"/>
            <a:ext cx="8841105" cy="0"/>
          </a:xfrm>
          <a:custGeom>
            <a:avLst/>
            <a:gdLst/>
            <a:ahLst/>
            <a:cxnLst/>
            <a:rect l="l" t="t" r="r" b="b"/>
            <a:pathLst>
              <a:path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293DC4AC-3CD1-B728-F1D4-9297A3D9EA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75BA927C-DF3C-76F9-F858-D08E957A4C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0"/>
            <a:ext cx="20109342" cy="11305614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B6946770-F426-2FD2-6657-14F29D5A8E25}"/>
              </a:ext>
            </a:extLst>
          </p:cNvPr>
          <p:cNvSpPr/>
          <p:nvPr userDrawn="1"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38E6F079-F9D6-8270-ADE8-DE597BD2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65914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CC49A5DC-7F63-7053-BF30-9BEB915A8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7E369C9-9696-52E0-3D5A-4A3A83A9C2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EDE5CBD5-32E9-715D-214E-87F7F64407EA}"/>
              </a:ext>
            </a:extLst>
          </p:cNvPr>
          <p:cNvSpPr/>
          <p:nvPr userDrawn="1"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FA2B3E84-593C-1926-74EE-AA7B31F6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828" y="76582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54578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2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70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1AAB55C-247D-ECE0-5655-F1E1F2AF1A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40"/>
            <a:ext cx="20110047" cy="1130601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2F0E50CD-FEFD-B21C-4BE3-4F2AA373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1786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7461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21D21F6-64EA-9F7E-F1FC-89374B3096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94F59E7-28C4-825A-1194-67522AF9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650" y="74834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7451F99-8CB8-50AA-1CC0-54512CBB6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2C83ACDF-F359-C1DD-3AF9-368B761A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050" y="70262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4336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2F738965-FD99-AFAE-3CAA-5CEAF99952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4AB59064-93F0-56FE-006F-C58F84A8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0" y="69500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3973E67C-611D-F88A-80C1-185A9B8D41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3E466965-0C09-5FCB-13FD-111D1D2AD2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98C6A4D7-FDE0-20C5-1EB3-30217CE5E1DC}"/>
              </a:ext>
            </a:extLst>
          </p:cNvPr>
          <p:cNvSpPr/>
          <p:nvPr userDrawn="1"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EE9CC866-5882-3C12-E5D7-404765C1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028" y="45340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3858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FADFFD87-E732-F006-B065-62B946429B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FB62982-E03B-E5B0-2921-4742F850F5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FA473640-6785-830B-E009-5E08A060B6B1}"/>
              </a:ext>
            </a:extLst>
          </p:cNvPr>
          <p:cNvSpPr/>
          <p:nvPr userDrawn="1"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B55FBF2B-6203-81C7-B7DD-070ABE20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428" y="8207476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1109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38F75-3EE0-1345-84D2-95B57EB1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14BF04F1-8F4E-3E46-A3B2-80F47EADF391}"/>
              </a:ext>
            </a:extLst>
          </p:cNvPr>
          <p:cNvSpPr/>
          <p:nvPr userDrawn="1"/>
        </p:nvSpPr>
        <p:spPr>
          <a:xfrm>
            <a:off x="-6350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932DF43-D838-5B47-A92B-B88C568B4A19}"/>
              </a:ext>
            </a:extLst>
          </p:cNvPr>
          <p:cNvSpPr/>
          <p:nvPr userDrawn="1"/>
        </p:nvSpPr>
        <p:spPr>
          <a:xfrm>
            <a:off x="16938421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69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69" h="511175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69" h="511175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69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DEB8F4A-6C01-284B-B123-A27D152597CD}"/>
              </a:ext>
            </a:extLst>
          </p:cNvPr>
          <p:cNvSpPr/>
          <p:nvPr userDrawn="1"/>
        </p:nvSpPr>
        <p:spPr>
          <a:xfrm>
            <a:off x="18623540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59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5">
            <a:extLst>
              <a:ext uri="{FF2B5EF4-FFF2-40B4-BE49-F238E27FC236}">
                <a16:creationId xmlns:a16="http://schemas.microsoft.com/office/drawing/2014/main" id="{50440F77-9AF6-2142-A93F-4B5F6DDBD871}"/>
              </a:ext>
            </a:extLst>
          </p:cNvPr>
          <p:cNvGrpSpPr/>
          <p:nvPr userDrawn="1"/>
        </p:nvGrpSpPr>
        <p:grpSpPr>
          <a:xfrm>
            <a:off x="19053919" y="10117702"/>
            <a:ext cx="427355" cy="597535"/>
            <a:chOff x="19053919" y="10117702"/>
            <a:chExt cx="427355" cy="59753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B5FF8718-DC05-C046-A01E-6155D9ABE0D5}"/>
                </a:ext>
              </a:extLst>
            </p:cNvPr>
            <p:cNvSpPr/>
            <p:nvPr/>
          </p:nvSpPr>
          <p:spPr>
            <a:xfrm>
              <a:off x="19053919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680319A8-C88C-E845-B967-74CD5DD4CA96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38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248CA032-B7CF-AC47-80C3-3DC0FECADE87}"/>
              </a:ext>
            </a:extLst>
          </p:cNvPr>
          <p:cNvSpPr/>
          <p:nvPr userDrawn="1"/>
        </p:nvSpPr>
        <p:spPr>
          <a:xfrm>
            <a:off x="727227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70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70" h="511175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70" h="511175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70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AB72D184-1BCC-8E4D-AB97-E7C9B55D20C7}"/>
              </a:ext>
            </a:extLst>
          </p:cNvPr>
          <p:cNvSpPr/>
          <p:nvPr userDrawn="1"/>
        </p:nvSpPr>
        <p:spPr>
          <a:xfrm>
            <a:off x="2412348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60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4">
            <a:extLst>
              <a:ext uri="{FF2B5EF4-FFF2-40B4-BE49-F238E27FC236}">
                <a16:creationId xmlns:a16="http://schemas.microsoft.com/office/drawing/2014/main" id="{A2800012-DA06-CF45-A47A-D4B30EA37B75}"/>
              </a:ext>
            </a:extLst>
          </p:cNvPr>
          <p:cNvGrpSpPr/>
          <p:nvPr userDrawn="1"/>
        </p:nvGrpSpPr>
        <p:grpSpPr>
          <a:xfrm>
            <a:off x="2842727" y="10117702"/>
            <a:ext cx="427355" cy="597535"/>
            <a:chOff x="2842727" y="10117702"/>
            <a:chExt cx="427355" cy="597535"/>
          </a:xfrm>
        </p:grpSpPr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039AC548-D805-B546-AF98-3B421C054969}"/>
                </a:ext>
              </a:extLst>
            </p:cNvPr>
            <p:cNvSpPr/>
            <p:nvPr/>
          </p:nvSpPr>
          <p:spPr>
            <a:xfrm>
              <a:off x="2842727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DAA5A1C9-3FFD-F741-93B2-F1CDA55129CC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</p:spPr>
        </p:pic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2AF2BE2F-4D9A-CF4D-AF78-BAD6CC1B2837}"/>
              </a:ext>
            </a:extLst>
          </p:cNvPr>
          <p:cNvSpPr/>
          <p:nvPr userDrawn="1"/>
        </p:nvSpPr>
        <p:spPr>
          <a:xfrm>
            <a:off x="17840597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E6AC5AA0-C4FD-A742-898F-2F81DD6B4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227" y="755454"/>
            <a:ext cx="16792423" cy="738664"/>
          </a:xfrm>
        </p:spPr>
        <p:txBody>
          <a:bodyPr/>
          <a:lstStyle>
            <a:lvl1pPr algn="r"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</a:t>
            </a:r>
            <a:endParaRPr lang="es-C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9" r:id="rId4"/>
    <p:sldLayoutId id="2147483664" r:id="rId5"/>
    <p:sldLayoutId id="2147483670" r:id="rId6"/>
    <p:sldLayoutId id="2147483677" r:id="rId7"/>
    <p:sldLayoutId id="2147483666" r:id="rId8"/>
    <p:sldLayoutId id="2147483665" r:id="rId9"/>
    <p:sldLayoutId id="2147483663" r:id="rId10"/>
    <p:sldLayoutId id="2147483673" r:id="rId11"/>
    <p:sldLayoutId id="2147483671" r:id="rId12"/>
    <p:sldLayoutId id="2147483678" r:id="rId1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appium.io/docs/en/2.0/" TargetMode="External"/><Relationship Id="rId2" Type="http://schemas.openxmlformats.org/officeDocument/2006/relationships/hyperlink" Target="https://www.selenium.dev/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junit.org/junit5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katalon.com/" TargetMode="Externa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automation-consultants.com/micro-focus-unified-functional-testing/" TargetMode="Externa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cl.abstracta.us/blog/testing-manual-vs-testing-automatizado/" TargetMode="Externa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0841C-0ACF-DE6F-43AC-3E3396A29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9250" y="8169275"/>
            <a:ext cx="10668000" cy="1169551"/>
          </a:xfrm>
        </p:spPr>
        <p:txBody>
          <a:bodyPr/>
          <a:lstStyle/>
          <a:p>
            <a:r>
              <a:rPr lang="es-MX" sz="3800" spc="-10" dirty="0"/>
              <a:t>Automatización de pruebas,  conceptos y beneficios.</a:t>
            </a:r>
            <a:endParaRPr lang="es-CL" sz="3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9BAB8-5980-04D6-9003-ABBE79FC69B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926080" y="9554269"/>
            <a:ext cx="8712681" cy="369332"/>
          </a:xfrm>
        </p:spPr>
        <p:txBody>
          <a:bodyPr/>
          <a:lstStyle/>
          <a:p>
            <a:r>
              <a:rPr lang="es-CL" sz="2400" dirty="0">
                <a:latin typeface="Arial"/>
                <a:cs typeface="Arial"/>
              </a:rPr>
              <a:t>Calidad de Software - CSY4111</a:t>
            </a:r>
          </a:p>
        </p:txBody>
      </p:sp>
    </p:spTree>
    <p:extLst>
      <p:ext uri="{BB962C8B-B14F-4D97-AF65-F5344CB8AC3E}">
        <p14:creationId xmlns:p14="http://schemas.microsoft.com/office/powerpoint/2010/main" val="364293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JUSTIFICACIÓN Y BENEFICIOS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8436064" cy="1846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Eficiencia y ahorro de tiempo: </a:t>
            </a:r>
            <a:r>
              <a:rPr lang="es-MX" sz="4000" b="0" dirty="0"/>
              <a:t>Las pruebas automatizadas permiten ejecutar un gran número de casos de prueba en poco tiempo, lo que acelera el proceso de pruebas y ahorra recursos.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85C8AD2-450C-AF33-1D3E-6773B0BA106F}"/>
              </a:ext>
            </a:extLst>
          </p:cNvPr>
          <p:cNvSpPr txBox="1">
            <a:spLocks/>
          </p:cNvSpPr>
          <p:nvPr/>
        </p:nvSpPr>
        <p:spPr>
          <a:xfrm>
            <a:off x="984249" y="4130675"/>
            <a:ext cx="10820401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Mayor cobertura: </a:t>
            </a:r>
            <a:r>
              <a:rPr lang="es-MX" sz="4000" b="0" dirty="0"/>
              <a:t>Con las pruebas automatizadas, es posible cubrir una amplia gama de escenarios y funcionalidades del software, lo que mejora la calidad y confiabilidad del sistema. </a:t>
            </a:r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9A0A0C00-6742-CC52-A8EC-92E494ED2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263" y="3205675"/>
            <a:ext cx="5585588" cy="5585588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252D2B33-E2CD-210A-DDCA-48E9A6C803DC}"/>
              </a:ext>
            </a:extLst>
          </p:cNvPr>
          <p:cNvSpPr txBox="1">
            <a:spLocks/>
          </p:cNvSpPr>
          <p:nvPr/>
        </p:nvSpPr>
        <p:spPr>
          <a:xfrm>
            <a:off x="953836" y="8388945"/>
            <a:ext cx="18318415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Un buen ejemplo de uso es en escenarios de pruebas que son repetitivos y mecánicos de probar.</a:t>
            </a:r>
          </a:p>
        </p:txBody>
      </p:sp>
    </p:spTree>
    <p:extLst>
      <p:ext uri="{BB962C8B-B14F-4D97-AF65-F5344CB8AC3E}">
        <p14:creationId xmlns:p14="http://schemas.microsoft.com/office/powerpoint/2010/main" val="762721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JUSTIFICACIÓN Y BENEFICIOS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8288002" cy="1846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Repetibilidad: </a:t>
            </a:r>
            <a:r>
              <a:rPr lang="es-MX" sz="4000" b="0" dirty="0"/>
              <a:t>Al automatizar las pruebas, se pueden repetir los mismos casos de prueba una y otra vez, garantizando una validación constante del software ante cualquier cambio o modificación.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85C8AD2-450C-AF33-1D3E-6773B0BA106F}"/>
              </a:ext>
            </a:extLst>
          </p:cNvPr>
          <p:cNvSpPr txBox="1">
            <a:spLocks/>
          </p:cNvSpPr>
          <p:nvPr/>
        </p:nvSpPr>
        <p:spPr>
          <a:xfrm>
            <a:off x="9518650" y="4395607"/>
            <a:ext cx="9895313" cy="4308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Detección temprana de problemas: 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Las pruebas automatizadas permiten detectar y corregir errores de manera temprana en el ciclo de desarrollo, lo que reduce el impacto de los defectos en etapas posteriores.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8A7C0FF-4C9E-62BE-207F-A725C4AC21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11"/>
          <a:stretch/>
        </p:blipFill>
        <p:spPr>
          <a:xfrm>
            <a:off x="831848" y="3843734"/>
            <a:ext cx="8077202" cy="72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56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JUSTIFICACIÓN Y BENEFICIOS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8288002" cy="78881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4000" b="0" dirty="0"/>
              <a:t>Fiabilidad técnica en procesos y en operación de equipos.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4000" b="0" dirty="0"/>
              <a:t>Reducción del tiempo empleado en procesar la información.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La automatización no requiere de intervención humana, por lo que se puede ejecutar la prueba automatizada de forma desatendida.  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4000" b="0" dirty="0"/>
              <a:t>Aumenta la velocidad de ejecución de la prueba.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Es lo más recomendable cuando se necesitan ejecutar diversos casos de prueba de manera repetitiva y por un período de tiempo acotado.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4000" b="0" dirty="0"/>
              <a:t>Pueden ejecutarse una y otra vez luego de ser creadas.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4000" b="0" dirty="0"/>
              <a:t>Minimiza los errores humanos al momento de la ejecución del </a:t>
            </a:r>
            <a:r>
              <a:rPr lang="es-MX" sz="4000" b="0" dirty="0" err="1"/>
              <a:t>testing</a:t>
            </a:r>
            <a:r>
              <a:rPr lang="es-MX" sz="4000" b="0" dirty="0"/>
              <a:t>. 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4000" b="0" dirty="0"/>
              <a:t>Facilita la integración de trabajo entre desarrolladores y </a:t>
            </a:r>
            <a:r>
              <a:rPr lang="es-MX" sz="4000" b="0" dirty="0" err="1"/>
              <a:t>testers</a:t>
            </a:r>
            <a:r>
              <a:rPr lang="es-MX" sz="40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3079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JUSTIFICACIÓN Y BENEFICIOS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8288002" cy="3693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¿Cuándo se deben implementar las Pruebas Automatizadas?</a:t>
            </a:r>
          </a:p>
          <a:p>
            <a:pPr algn="just"/>
            <a:endParaRPr lang="es-MX" sz="4000" dirty="0"/>
          </a:p>
          <a:p>
            <a:pPr algn="just"/>
            <a:r>
              <a:rPr lang="es-MX" sz="4000" b="0" dirty="0"/>
              <a:t>Al existir diversos contextos respecto a cuándo y qué se debe automatizar, en este caso se puede decir el tipo de pruebas más relevantes para implementar la automatización:</a:t>
            </a:r>
          </a:p>
          <a:p>
            <a:pPr algn="just"/>
            <a:endParaRPr lang="es-MX" sz="4000" b="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85C8AD2-450C-AF33-1D3E-6773B0BA106F}"/>
              </a:ext>
            </a:extLst>
          </p:cNvPr>
          <p:cNvSpPr txBox="1">
            <a:spLocks/>
          </p:cNvSpPr>
          <p:nvPr/>
        </p:nvSpPr>
        <p:spPr>
          <a:xfrm>
            <a:off x="949825" y="5466556"/>
            <a:ext cx="18288002" cy="3693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Pruebas de Regresión: </a:t>
            </a:r>
            <a:r>
              <a:rPr lang="es-MX" sz="4000" b="0" dirty="0"/>
              <a:t>para asegurar que las mejoras y correcciones realizadas en el software funcionan de manera eficiente y no afectan la funcionalidad existente del software.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dirty="0"/>
              <a:t>Pruebas de Carga: </a:t>
            </a:r>
            <a:r>
              <a:rPr lang="es-MX" sz="4000" b="0" dirty="0"/>
              <a:t>para simplificar las complicaciones involucradas en la generación de la carga y la simulación de las condiciones de carga de datos.</a:t>
            </a:r>
          </a:p>
        </p:txBody>
      </p:sp>
    </p:spTree>
    <p:extLst>
      <p:ext uri="{BB962C8B-B14F-4D97-AF65-F5344CB8AC3E}">
        <p14:creationId xmlns:p14="http://schemas.microsoft.com/office/powerpoint/2010/main" val="1454401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JUSTIFICACIÓN Y BENEFICIOS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8288002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¿Cuándo se deben implementar las Pruebas Automatizadas?</a:t>
            </a:r>
          </a:p>
          <a:p>
            <a:pPr algn="just"/>
            <a:endParaRPr lang="es-MX" sz="4000" dirty="0"/>
          </a:p>
          <a:p>
            <a:pPr algn="just"/>
            <a:r>
              <a:rPr lang="es-MX" sz="4000" b="0" dirty="0"/>
              <a:t>Al existir diversos contextos respecto a cuándo y qué se debe automatizar, en este caso se puede decir el tipo de pruebas más relevantes para implementar la automatización: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85C8AD2-450C-AF33-1D3E-6773B0BA106F}"/>
              </a:ext>
            </a:extLst>
          </p:cNvPr>
          <p:cNvSpPr txBox="1">
            <a:spLocks/>
          </p:cNvSpPr>
          <p:nvPr/>
        </p:nvSpPr>
        <p:spPr>
          <a:xfrm>
            <a:off x="908049" y="5543983"/>
            <a:ext cx="18288002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Ejecución Repetitiva: </a:t>
            </a:r>
            <a:r>
              <a:rPr lang="es-MX" sz="4000" b="0" dirty="0"/>
              <a:t>para las pruebas que implican la ejecución de una sola tarea una y otra vez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dirty="0"/>
              <a:t>Pruebas de Rendimiento: </a:t>
            </a:r>
            <a:r>
              <a:rPr lang="es-MX" sz="4000" b="0" dirty="0"/>
              <a:t>para simular la interacción de miles de usuarios simultáneos a la vez.</a:t>
            </a:r>
          </a:p>
        </p:txBody>
      </p:sp>
    </p:spTree>
    <p:extLst>
      <p:ext uri="{BB962C8B-B14F-4D97-AF65-F5344CB8AC3E}">
        <p14:creationId xmlns:p14="http://schemas.microsoft.com/office/powerpoint/2010/main" val="3125330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JUSTIFICACIÓN Y BENEFICIOS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8288002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 err="1"/>
              <a:t>Testing</a:t>
            </a:r>
            <a:r>
              <a:rPr lang="es-MX" sz="4000" dirty="0"/>
              <a:t> Manual o Automatizado: ¿cuál es mejor?</a:t>
            </a:r>
          </a:p>
          <a:p>
            <a:pPr algn="just"/>
            <a:r>
              <a:rPr lang="es-MX" sz="4000" b="0" dirty="0"/>
              <a:t>Seguramente se han preguntado: ¿Qué tipo de </a:t>
            </a:r>
            <a:r>
              <a:rPr lang="es-MX" sz="4000" b="0" dirty="0" err="1"/>
              <a:t>testing</a:t>
            </a:r>
            <a:r>
              <a:rPr lang="es-MX" sz="4000" b="0" dirty="0"/>
              <a:t> es mejor para el proyecto? ¿Cuál necesitamos? ¿Cuándo aplicar un tipo sobre otro? La verdad, es que no hay un mejor </a:t>
            </a:r>
            <a:r>
              <a:rPr lang="es-MX" sz="4000" b="0" dirty="0" err="1"/>
              <a:t>testing</a:t>
            </a:r>
            <a:r>
              <a:rPr lang="es-MX" sz="4000" b="0" dirty="0"/>
              <a:t> que otro, ambos pueden ser buenos si se implementan de forma adecuada.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85C8AD2-450C-AF33-1D3E-6773B0BA106F}"/>
              </a:ext>
            </a:extLst>
          </p:cNvPr>
          <p:cNvSpPr txBox="1">
            <a:spLocks/>
          </p:cNvSpPr>
          <p:nvPr/>
        </p:nvSpPr>
        <p:spPr>
          <a:xfrm>
            <a:off x="984249" y="5454650"/>
            <a:ext cx="9372601" cy="4924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Sin embargo, hoy existe algo llamado ROI (</a:t>
            </a:r>
            <a:r>
              <a:rPr lang="es-MX" sz="4000" b="0" dirty="0" err="1"/>
              <a:t>Return</a:t>
            </a:r>
            <a:r>
              <a:rPr lang="es-MX" sz="4000" b="0" dirty="0"/>
              <a:t> </a:t>
            </a:r>
            <a:r>
              <a:rPr lang="es-MX" sz="4000" b="0" dirty="0" err="1"/>
              <a:t>of</a:t>
            </a:r>
            <a:r>
              <a:rPr lang="es-MX" sz="4000" b="0" dirty="0"/>
              <a:t> </a:t>
            </a:r>
            <a:r>
              <a:rPr lang="es-MX" sz="4000" b="0" dirty="0" err="1"/>
              <a:t>Investment</a:t>
            </a:r>
            <a:r>
              <a:rPr lang="es-MX" sz="4000" b="0" dirty="0"/>
              <a:t> o Retorno de la inversión) que, aplicado a la automatización de pruebas, será un punto clave tanto para decidir si se debe llevar a cabo, como para presentar resultados y sustentar la inversión que conlleva aplicar o no, este tipo de </a:t>
            </a:r>
            <a:r>
              <a:rPr lang="es-MX" sz="4000" b="0" dirty="0" err="1"/>
              <a:t>testing</a:t>
            </a:r>
            <a:r>
              <a:rPr lang="es-MX" sz="4000" b="0" dirty="0"/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8B4314-5D1F-BF36-C1B2-98D6D98DC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650" y="5226050"/>
            <a:ext cx="76835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98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87A9F761-F66D-564C-A85F-5D24B1E7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050" y="7559675"/>
            <a:ext cx="11188309" cy="1015663"/>
          </a:xfrm>
        </p:spPr>
        <p:txBody>
          <a:bodyPr/>
          <a:lstStyle/>
          <a:p>
            <a:r>
              <a:rPr lang="es-MX" sz="6600" dirty="0"/>
              <a:t>HERRAMIENTAS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C622BE7-4A49-A749-B2F2-EA3AD97A1AEF}"/>
              </a:ext>
            </a:extLst>
          </p:cNvPr>
          <p:cNvSpPr txBox="1">
            <a:spLocks/>
          </p:cNvSpPr>
          <p:nvPr/>
        </p:nvSpPr>
        <p:spPr>
          <a:xfrm>
            <a:off x="12677531" y="6082347"/>
            <a:ext cx="1905000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CL" sz="9600" dirty="0">
                <a:latin typeface="Arial Black" panose="020B0604020202020204" pitchFamily="34" charset="0"/>
                <a:cs typeface="Arial Black" panose="020B060402020202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619571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HERRAMIENTAS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315E429-21B7-BA11-E850-F08C0116B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250" y="5349875"/>
            <a:ext cx="12759486" cy="56581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51AA975-4126-8850-AFAB-A75637E310A7}"/>
              </a:ext>
            </a:extLst>
          </p:cNvPr>
          <p:cNvSpPr txBox="1"/>
          <p:nvPr/>
        </p:nvSpPr>
        <p:spPr>
          <a:xfrm>
            <a:off x="831850" y="2151535"/>
            <a:ext cx="179832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4000" dirty="0">
                <a:solidFill>
                  <a:schemeClr val="tx1"/>
                </a:solidFill>
                <a:latin typeface="Arial"/>
                <a:ea typeface="+mj-ea"/>
                <a:cs typeface="Arial"/>
              </a:rPr>
              <a:t>En un principio los </a:t>
            </a:r>
            <a:r>
              <a:rPr lang="es-MX" sz="4000" dirty="0" err="1">
                <a:solidFill>
                  <a:schemeClr val="tx1"/>
                </a:solidFill>
                <a:latin typeface="Arial"/>
                <a:ea typeface="+mj-ea"/>
                <a:cs typeface="Arial"/>
              </a:rPr>
              <a:t>tester</a:t>
            </a:r>
            <a:r>
              <a:rPr lang="es-MX" sz="4000" dirty="0">
                <a:solidFill>
                  <a:schemeClr val="tx1"/>
                </a:solidFill>
                <a:latin typeface="Arial"/>
                <a:ea typeface="+mj-ea"/>
                <a:cs typeface="Arial"/>
              </a:rPr>
              <a:t> pasaban horas probando una funcionalidad en particular y nunca obtenían resultados del 100%.</a:t>
            </a:r>
          </a:p>
          <a:p>
            <a:pPr algn="just"/>
            <a:endParaRPr lang="es-MX" sz="4000" dirty="0">
              <a:solidFill>
                <a:schemeClr val="tx1"/>
              </a:solidFill>
              <a:latin typeface="Arial"/>
              <a:ea typeface="+mj-ea"/>
              <a:cs typeface="Arial"/>
            </a:endParaRPr>
          </a:p>
          <a:p>
            <a:pPr algn="just"/>
            <a:r>
              <a:rPr lang="es-MX" sz="4000" dirty="0">
                <a:solidFill>
                  <a:schemeClr val="tx1"/>
                </a:solidFill>
                <a:latin typeface="Arial"/>
                <a:ea typeface="+mj-ea"/>
                <a:cs typeface="Arial"/>
              </a:rPr>
              <a:t>Se han reducido los errores manuales y el tiempo de prueba, y los resultados son más precisos que antes.</a:t>
            </a:r>
            <a:endParaRPr lang="es-CL" sz="4000" dirty="0">
              <a:solidFill>
                <a:schemeClr val="tx1"/>
              </a:solidFill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5973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HERRAMIENTAS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0363201" cy="3693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 err="1"/>
              <a:t>Selenium</a:t>
            </a:r>
            <a:r>
              <a:rPr lang="es-MX" sz="4000" dirty="0"/>
              <a:t>: </a:t>
            </a:r>
            <a:r>
              <a:rPr lang="es-MX" sz="4000" b="0" dirty="0"/>
              <a:t>Una herramienta popular para la automatización de pruebas web, que permite interactuar con los elementos de una página web y simular las acciones de un usuario.</a:t>
            </a:r>
          </a:p>
          <a:p>
            <a:pPr algn="just"/>
            <a:r>
              <a:rPr lang="es-MX" sz="4000" b="0" dirty="0">
                <a:hlinkClick r:id="rId2"/>
              </a:rPr>
              <a:t>https://www.selenium.dev/</a:t>
            </a:r>
            <a:endParaRPr lang="es-MX" sz="4000" b="0" dirty="0"/>
          </a:p>
          <a:p>
            <a:pPr algn="just"/>
            <a:endParaRPr lang="es-MX" sz="4000" b="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85C8AD2-450C-AF33-1D3E-6773B0BA106F}"/>
              </a:ext>
            </a:extLst>
          </p:cNvPr>
          <p:cNvSpPr txBox="1">
            <a:spLocks/>
          </p:cNvSpPr>
          <p:nvPr/>
        </p:nvSpPr>
        <p:spPr>
          <a:xfrm>
            <a:off x="984249" y="6797675"/>
            <a:ext cx="10439401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 err="1"/>
              <a:t>Appium</a:t>
            </a:r>
            <a:r>
              <a:rPr lang="es-MX" sz="4000" dirty="0"/>
              <a:t>: </a:t>
            </a:r>
            <a:r>
              <a:rPr lang="es-MX" sz="4000" b="0" dirty="0"/>
              <a:t>Una herramienta de automatización de pruebas para aplicaciones móviles, que permite realizar pruebas en dispositivos reales o emulados.</a:t>
            </a:r>
          </a:p>
          <a:p>
            <a:pPr algn="just"/>
            <a:r>
              <a:rPr lang="es-MX" sz="4000" b="0" dirty="0">
                <a:hlinkClick r:id="rId3"/>
              </a:rPr>
              <a:t>http://appium.io/docs/en/2.0/</a:t>
            </a:r>
            <a:endParaRPr lang="es-MX" sz="4000" b="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9899016-B6E7-A37B-D8EE-F6E82AAA6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5650" y="1844675"/>
            <a:ext cx="7571650" cy="22098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B5C8166-4EDE-1D40-C4FF-BDB6FA598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85649" y="6797675"/>
            <a:ext cx="7234663" cy="207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96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HERRAMIENTAS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0363201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 err="1"/>
              <a:t>JUnit</a:t>
            </a:r>
            <a:r>
              <a:rPr lang="es-MX" sz="4000" dirty="0"/>
              <a:t> y </a:t>
            </a:r>
            <a:r>
              <a:rPr lang="es-MX" sz="4000" dirty="0" err="1"/>
              <a:t>NUnit</a:t>
            </a:r>
            <a:r>
              <a:rPr lang="es-MX" sz="4000" dirty="0"/>
              <a:t>: </a:t>
            </a:r>
            <a:r>
              <a:rPr lang="es-MX" sz="4000" b="0" dirty="0" err="1"/>
              <a:t>Frameworks</a:t>
            </a:r>
            <a:r>
              <a:rPr lang="es-MX" sz="4000" b="0" dirty="0"/>
              <a:t> de pruebas unitarias para Java y .NET, respectivamente, que facilitan la automatización de pruebas a nivel de código desde el IDE de desarrollo.</a:t>
            </a:r>
          </a:p>
          <a:p>
            <a:pPr algn="just"/>
            <a:r>
              <a:rPr lang="es-MX" sz="4000" b="0" dirty="0">
                <a:hlinkClick r:id="rId2"/>
              </a:rPr>
              <a:t>https://junit.org/junit5/</a:t>
            </a:r>
            <a:endParaRPr lang="es-MX" sz="4000" b="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85C8AD2-450C-AF33-1D3E-6773B0BA106F}"/>
              </a:ext>
            </a:extLst>
          </p:cNvPr>
          <p:cNvSpPr txBox="1">
            <a:spLocks/>
          </p:cNvSpPr>
          <p:nvPr/>
        </p:nvSpPr>
        <p:spPr>
          <a:xfrm>
            <a:off x="984249" y="6797675"/>
            <a:ext cx="10439401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 err="1"/>
              <a:t>Cucumber</a:t>
            </a:r>
            <a:r>
              <a:rPr lang="es-MX" sz="4000" dirty="0"/>
              <a:t>: </a:t>
            </a:r>
            <a:r>
              <a:rPr lang="es-MX" sz="4000" b="0" dirty="0"/>
              <a:t>Una herramienta que combina el lenguaje de especificación </a:t>
            </a:r>
            <a:r>
              <a:rPr lang="es-MX" sz="4000" b="0" dirty="0" err="1"/>
              <a:t>Gherkin</a:t>
            </a:r>
            <a:r>
              <a:rPr lang="es-MX" sz="4000" b="0" dirty="0"/>
              <a:t> con la automatización de pruebas, permitiendo escribir casos de prueba en un lenguaje natural comprensible para los </a:t>
            </a:r>
            <a:r>
              <a:rPr lang="es-MX" sz="4000" b="0" dirty="0" err="1"/>
              <a:t>stakeholders</a:t>
            </a:r>
            <a:r>
              <a:rPr lang="es-MX" sz="4000" b="0" dirty="0"/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58A4BEC-40D1-F964-E642-666F80D1D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9974" y="1976855"/>
            <a:ext cx="6553200" cy="242183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56273AD-9DDE-2829-57E0-1D756480B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5655" y="6797675"/>
            <a:ext cx="6286291" cy="331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4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FB337F0-2FCC-924F-952C-07C673B763B0}"/>
              </a:ext>
            </a:extLst>
          </p:cNvPr>
          <p:cNvSpPr/>
          <p:nvPr/>
        </p:nvSpPr>
        <p:spPr>
          <a:xfrm>
            <a:off x="9518650" y="2378075"/>
            <a:ext cx="53575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CONTENIDO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A3E674A-F038-D144-A91A-8FBF8FFE0F11}"/>
              </a:ext>
            </a:extLst>
          </p:cNvPr>
          <p:cNvSpPr txBox="1">
            <a:spLocks/>
          </p:cNvSpPr>
          <p:nvPr/>
        </p:nvSpPr>
        <p:spPr>
          <a:xfrm>
            <a:off x="9518650" y="4020489"/>
            <a:ext cx="1066800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6000" dirty="0">
                <a:latin typeface="Arial Black" panose="020B0604020202020204" pitchFamily="34" charset="0"/>
                <a:cs typeface="Arial Black" panose="020B0604020202020204" pitchFamily="34" charset="0"/>
              </a:rPr>
              <a:t>01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B375BB0-38DE-5947-A049-E37CBB392147}"/>
              </a:ext>
            </a:extLst>
          </p:cNvPr>
          <p:cNvSpPr txBox="1">
            <a:spLocks/>
          </p:cNvSpPr>
          <p:nvPr/>
        </p:nvSpPr>
        <p:spPr>
          <a:xfrm>
            <a:off x="9617262" y="7026177"/>
            <a:ext cx="4579097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MX" sz="3000" dirty="0"/>
              <a:t>J</a:t>
            </a:r>
            <a:r>
              <a:rPr lang="es-CL" sz="3000" dirty="0"/>
              <a:t>USTIFICACIÓN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D2775DA9-AA36-2B46-A647-A78656981246}"/>
              </a:ext>
            </a:extLst>
          </p:cNvPr>
          <p:cNvSpPr txBox="1">
            <a:spLocks/>
          </p:cNvSpPr>
          <p:nvPr/>
        </p:nvSpPr>
        <p:spPr>
          <a:xfrm>
            <a:off x="9518650" y="6264177"/>
            <a:ext cx="1066800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6000" dirty="0">
                <a:latin typeface="Arial Black" panose="020B0604020202020204" pitchFamily="34" charset="0"/>
                <a:cs typeface="Arial Black" panose="020B0604020202020204" pitchFamily="34" charset="0"/>
              </a:rPr>
              <a:t>02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325E44F9-8B81-FD43-8DCF-00283585DD6D}"/>
              </a:ext>
            </a:extLst>
          </p:cNvPr>
          <p:cNvSpPr txBox="1">
            <a:spLocks/>
          </p:cNvSpPr>
          <p:nvPr/>
        </p:nvSpPr>
        <p:spPr>
          <a:xfrm>
            <a:off x="9617262" y="4685179"/>
            <a:ext cx="6454588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ES" sz="3200" dirty="0"/>
              <a:t>INTRODUCCIÓN A LAS PRUEBAS DE AUTOMATIZADAS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440432-AE19-D800-63A3-5301A859E34B}"/>
              </a:ext>
            </a:extLst>
          </p:cNvPr>
          <p:cNvSpPr txBox="1">
            <a:spLocks/>
          </p:cNvSpPr>
          <p:nvPr/>
        </p:nvSpPr>
        <p:spPr>
          <a:xfrm>
            <a:off x="9617262" y="8843955"/>
            <a:ext cx="4579097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MX" sz="3000" dirty="0"/>
              <a:t>HERRAMIENTAS</a:t>
            </a:r>
            <a:endParaRPr lang="es-CL" sz="30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783CF6C-96E9-D9B7-167B-926969B8FD20}"/>
              </a:ext>
            </a:extLst>
          </p:cNvPr>
          <p:cNvSpPr txBox="1">
            <a:spLocks/>
          </p:cNvSpPr>
          <p:nvPr/>
        </p:nvSpPr>
        <p:spPr>
          <a:xfrm>
            <a:off x="9518650" y="8081955"/>
            <a:ext cx="1066800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6000" dirty="0">
                <a:latin typeface="Arial Black" panose="020B0604020202020204" pitchFamily="34" charset="0"/>
                <a:cs typeface="Arial Black" panose="020B060402020202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45811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HERRAMIENTAS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7221201" cy="4924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 err="1"/>
              <a:t>Katalon</a:t>
            </a:r>
            <a:r>
              <a:rPr lang="es-MX" sz="4000" dirty="0"/>
              <a:t> Studio: </a:t>
            </a:r>
            <a:r>
              <a:rPr lang="es-MX" sz="4000" b="0" dirty="0"/>
              <a:t>Una herramienta de automatización de pruebas todo en uno que admite la automatización de pruebas web, móviles y de API. 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Proporciona una interfaz gráfica intuitiva y capacidades de scripting flexibles para crear y ejecutar casos de prueba automatizados.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>
                <a:hlinkClick r:id="rId2"/>
              </a:rPr>
              <a:t>https://katalon.com/</a:t>
            </a:r>
            <a:endParaRPr lang="es-MX" sz="4000" b="0" dirty="0"/>
          </a:p>
          <a:p>
            <a:pPr algn="just"/>
            <a:endParaRPr lang="es-MX" sz="4000" b="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E76C55C-3058-1FC3-4C76-00B837009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088" y="6492875"/>
            <a:ext cx="11687923" cy="366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12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HERRAMIENTAS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7754601" cy="1846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UFT (</a:t>
            </a:r>
            <a:r>
              <a:rPr lang="es-MX" sz="4000" dirty="0" err="1"/>
              <a:t>Unified</a:t>
            </a:r>
            <a:r>
              <a:rPr lang="es-MX" sz="4000" dirty="0"/>
              <a:t> </a:t>
            </a:r>
            <a:r>
              <a:rPr lang="es-MX" sz="4000" dirty="0" err="1"/>
              <a:t>Functional</a:t>
            </a:r>
            <a:r>
              <a:rPr lang="es-MX" sz="4000" dirty="0"/>
              <a:t> </a:t>
            </a:r>
            <a:r>
              <a:rPr lang="es-MX" sz="4000" dirty="0" err="1"/>
              <a:t>Testing</a:t>
            </a:r>
            <a:r>
              <a:rPr lang="es-MX" sz="4000" dirty="0"/>
              <a:t>):</a:t>
            </a:r>
            <a:r>
              <a:rPr lang="es-MX" sz="4000" b="0" dirty="0"/>
              <a:t> Anteriormente conocido como HP </a:t>
            </a:r>
            <a:r>
              <a:rPr lang="es-MX" sz="4000" b="0" dirty="0" err="1"/>
              <a:t>QuickTest</a:t>
            </a:r>
            <a:r>
              <a:rPr lang="es-MX" sz="4000" b="0" dirty="0"/>
              <a:t> Professional (QTP), UFT es una herramienta líder en la industria para la automatización de pruebas funcionales.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9A144B1-F59F-4A97-7C7B-C9139D2FCBC2}"/>
              </a:ext>
            </a:extLst>
          </p:cNvPr>
          <p:cNvSpPr txBox="1">
            <a:spLocks/>
          </p:cNvSpPr>
          <p:nvPr/>
        </p:nvSpPr>
        <p:spPr>
          <a:xfrm>
            <a:off x="984249" y="4130675"/>
            <a:ext cx="9906002" cy="55399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Permite la creación y ejecución de casos de prueba automatizados para aplicaciones web, de escritorio y móviles, con soporte para múltiples tecnologías y </a:t>
            </a:r>
            <a:r>
              <a:rPr lang="es-MX" sz="4000" b="0" dirty="0" err="1"/>
              <a:t>frameworks</a:t>
            </a:r>
            <a:r>
              <a:rPr lang="es-MX" sz="4000" b="0" dirty="0"/>
              <a:t>.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Proporciona una interfaz gráfica intuitiva y capacidades de scripting flexibles para crear y ejecutar casos de prueba automatizados.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DFB49B1-9662-6B0D-108D-CF6EB8177684}"/>
              </a:ext>
            </a:extLst>
          </p:cNvPr>
          <p:cNvSpPr txBox="1"/>
          <p:nvPr/>
        </p:nvSpPr>
        <p:spPr>
          <a:xfrm>
            <a:off x="984249" y="9670653"/>
            <a:ext cx="14859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4000" dirty="0">
                <a:solidFill>
                  <a:schemeClr val="tx1"/>
                </a:solidFill>
                <a:latin typeface="Arial"/>
                <a:ea typeface="+mj-ea"/>
                <a:cs typeface="Arial"/>
                <a:hlinkClick r:id="rId2"/>
              </a:rPr>
              <a:t>https://www.automation-consultants.com/micro-focus-unified-functional-testing/</a:t>
            </a:r>
            <a:endParaRPr lang="es-MX" sz="4000" dirty="0">
              <a:solidFill>
                <a:schemeClr val="tx1"/>
              </a:solidFill>
              <a:latin typeface="Arial"/>
              <a:ea typeface="+mj-ea"/>
              <a:cs typeface="Arial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1AC61F0-1DC9-7C91-7086-F8DF08B55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4650" y="4196866"/>
            <a:ext cx="6934200" cy="458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89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HERRAMIENTAS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8145915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 err="1"/>
              <a:t>Katalon</a:t>
            </a:r>
            <a:r>
              <a:rPr lang="es-MX" sz="4000" dirty="0"/>
              <a:t> Studio </a:t>
            </a:r>
            <a:r>
              <a:rPr lang="es-MX" sz="4000" b="0" dirty="0"/>
              <a:t>como </a:t>
            </a:r>
            <a:r>
              <a:rPr lang="es-MX" sz="4000" dirty="0"/>
              <a:t>UFT</a:t>
            </a:r>
            <a:r>
              <a:rPr lang="es-MX" sz="4000" b="0" dirty="0"/>
              <a:t> ofrecen una amplia gama de características y funcionalidades para la automatización de pruebas, incluyendo grabación y reproducción de acciones, generación de scripts, administración de datos de prueba, depuración y generación de informes.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16AE33F-93BB-E40A-EFE6-7ECE5B9091E6}"/>
              </a:ext>
            </a:extLst>
          </p:cNvPr>
          <p:cNvSpPr txBox="1">
            <a:spLocks/>
          </p:cNvSpPr>
          <p:nvPr/>
        </p:nvSpPr>
        <p:spPr>
          <a:xfrm>
            <a:off x="945815" y="4740275"/>
            <a:ext cx="8420435" cy="4924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Estas herramientas son ampliamente utilizadas en el campo de la automatización de pruebas y pueden adaptarse a diferentes necesidades y entornos de prueba.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dirty="0"/>
              <a:t>Ambas también permiten pruebas en dispositivos móviles.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F6C37A8-0C54-9956-8F36-B06D2A38A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863" y="4943187"/>
            <a:ext cx="9258301" cy="495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45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B7ACE31-74A9-95B3-1599-372FB822D0E6}"/>
              </a:ext>
            </a:extLst>
          </p:cNvPr>
          <p:cNvSpPr txBox="1">
            <a:spLocks/>
          </p:cNvSpPr>
          <p:nvPr/>
        </p:nvSpPr>
        <p:spPr>
          <a:xfrm>
            <a:off x="3498850" y="6188075"/>
            <a:ext cx="6248400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5000" b="1" i="0">
                <a:solidFill>
                  <a:srgbClr val="257CE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CL" sz="7200" dirty="0">
                <a:solidFill>
                  <a:schemeClr val="bg1"/>
                </a:solidFill>
              </a:rPr>
              <a:t>Conclusiones de la clase</a:t>
            </a:r>
          </a:p>
        </p:txBody>
      </p:sp>
    </p:spTree>
    <p:extLst>
      <p:ext uri="{BB962C8B-B14F-4D97-AF65-F5344CB8AC3E}">
        <p14:creationId xmlns:p14="http://schemas.microsoft.com/office/powerpoint/2010/main" val="132411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831850" y="2454275"/>
            <a:ext cx="18059400" cy="58169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685800" indent="-685800" algn="just">
              <a:buFont typeface="Wingdings" panose="05000000000000000000" pitchFamily="2" charset="2"/>
              <a:buChar char="ü"/>
            </a:pPr>
            <a:r>
              <a:rPr lang="es-MX" sz="5400" b="0" dirty="0"/>
              <a:t>La automatización de pruebas </a:t>
            </a:r>
            <a:r>
              <a:rPr lang="es-MX" sz="5400" b="0" dirty="0">
                <a:solidFill>
                  <a:schemeClr val="tx1"/>
                </a:solidFill>
                <a:latin typeface="Arial"/>
                <a:ea typeface="+mj-ea"/>
                <a:cs typeface="Arial"/>
              </a:rPr>
              <a:t>ha reducido los errores manuales y el tiempo de prueba, y los resultados son más precisos que antes.</a:t>
            </a:r>
            <a:endParaRPr lang="es-CL" sz="5400" b="0" dirty="0">
              <a:solidFill>
                <a:schemeClr val="tx1"/>
              </a:solidFill>
              <a:latin typeface="Arial"/>
              <a:ea typeface="+mj-ea"/>
              <a:cs typeface="Arial"/>
            </a:endParaRPr>
          </a:p>
          <a:p>
            <a:pPr marL="685800" indent="-685800" algn="just">
              <a:buFont typeface="Wingdings" panose="05000000000000000000" pitchFamily="2" charset="2"/>
              <a:buChar char="ü"/>
            </a:pPr>
            <a:endParaRPr lang="es-MX" sz="5400" b="0" dirty="0"/>
          </a:p>
          <a:p>
            <a:pPr marL="685800" indent="-685800" algn="just">
              <a:buFont typeface="Wingdings" panose="05000000000000000000" pitchFamily="2" charset="2"/>
              <a:buChar char="ü"/>
            </a:pPr>
            <a:r>
              <a:rPr lang="es-MX" sz="5400" b="0" dirty="0"/>
              <a:t>Las pruebas automatizadas se basan en el uso de software especializado que simula la interacción de un usuario con la aplicación o sistema a probar.</a:t>
            </a:r>
            <a:endParaRPr lang="es-MX" sz="4000" b="0" dirty="0"/>
          </a:p>
        </p:txBody>
      </p:sp>
    </p:spTree>
    <p:extLst>
      <p:ext uri="{BB962C8B-B14F-4D97-AF65-F5344CB8AC3E}">
        <p14:creationId xmlns:p14="http://schemas.microsoft.com/office/powerpoint/2010/main" val="837998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831850" y="2454275"/>
            <a:ext cx="18059400" cy="5386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685800" indent="-685800" algn="just">
              <a:buFont typeface="Wingdings" panose="05000000000000000000" pitchFamily="2" charset="2"/>
              <a:buChar char="ü"/>
            </a:pPr>
            <a:r>
              <a:rPr lang="es-MX" sz="5400" b="0" dirty="0"/>
              <a:t>Abstracta </a:t>
            </a:r>
            <a:r>
              <a:rPr lang="es-MX" sz="5400" b="0" dirty="0" err="1"/>
              <a:t>Team</a:t>
            </a:r>
            <a:r>
              <a:rPr lang="es-MX" sz="5400" b="0" dirty="0"/>
              <a:t>. (Octubre 6, 2021). </a:t>
            </a:r>
            <a:r>
              <a:rPr lang="es-MX" sz="5400" b="0" dirty="0" err="1"/>
              <a:t>Testing</a:t>
            </a:r>
            <a:r>
              <a:rPr lang="es-MX" sz="5400" b="0" dirty="0"/>
              <a:t> Manual vs. Automatizado: ¿cuál elegir para tu proyecto?. https://cl.abstracta.us/ Recuperado de </a:t>
            </a:r>
            <a:r>
              <a:rPr lang="es-MX" sz="5400" b="0" dirty="0">
                <a:hlinkClick r:id="rId2"/>
              </a:rPr>
              <a:t>https://cl.abstracta.us/blog/testing-manual-vs-testing-automatizado/</a:t>
            </a:r>
            <a:endParaRPr lang="es-MX" sz="5400" b="0" dirty="0"/>
          </a:p>
          <a:p>
            <a:pPr marL="685800" indent="-685800" algn="just">
              <a:buFont typeface="Wingdings" panose="05000000000000000000" pitchFamily="2" charset="2"/>
              <a:buChar char="ü"/>
            </a:pPr>
            <a:endParaRPr lang="es-MX" sz="4000" b="0" dirty="0"/>
          </a:p>
          <a:p>
            <a:pPr algn="just"/>
            <a:endParaRPr lang="es-MX" sz="4000" b="0" dirty="0"/>
          </a:p>
        </p:txBody>
      </p:sp>
    </p:spTree>
    <p:extLst>
      <p:ext uri="{BB962C8B-B14F-4D97-AF65-F5344CB8AC3E}">
        <p14:creationId xmlns:p14="http://schemas.microsoft.com/office/powerpoint/2010/main" val="1579075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0841C-0ACF-DE6F-43AC-3E3396A29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9250" y="8169275"/>
            <a:ext cx="10668000" cy="1169551"/>
          </a:xfrm>
        </p:spPr>
        <p:txBody>
          <a:bodyPr/>
          <a:lstStyle/>
          <a:p>
            <a:r>
              <a:rPr lang="es-MX" sz="3800" spc="-10" dirty="0"/>
              <a:t>Automatización de pruebas,  conceptos y beneficios.</a:t>
            </a:r>
            <a:endParaRPr lang="es-CL" sz="3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9BAB8-5980-04D6-9003-ABBE79FC69B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926080" y="9554269"/>
            <a:ext cx="8712681" cy="369332"/>
          </a:xfrm>
        </p:spPr>
        <p:txBody>
          <a:bodyPr/>
          <a:lstStyle/>
          <a:p>
            <a:r>
              <a:rPr lang="es-CL" sz="2400" dirty="0">
                <a:latin typeface="Arial"/>
                <a:cs typeface="Arial"/>
              </a:rPr>
              <a:t>Calidad de Software - CSY4111</a:t>
            </a:r>
          </a:p>
        </p:txBody>
      </p:sp>
    </p:spTree>
    <p:extLst>
      <p:ext uri="{BB962C8B-B14F-4D97-AF65-F5344CB8AC3E}">
        <p14:creationId xmlns:p14="http://schemas.microsoft.com/office/powerpoint/2010/main" val="144678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B7ACE31-74A9-95B3-1599-372FB822D0E6}"/>
              </a:ext>
            </a:extLst>
          </p:cNvPr>
          <p:cNvSpPr txBox="1">
            <a:spLocks/>
          </p:cNvSpPr>
          <p:nvPr/>
        </p:nvSpPr>
        <p:spPr>
          <a:xfrm>
            <a:off x="3498850" y="6188075"/>
            <a:ext cx="6248400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5000" b="1" i="0">
                <a:solidFill>
                  <a:srgbClr val="257CE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CL" sz="7200" dirty="0">
                <a:solidFill>
                  <a:schemeClr val="bg1"/>
                </a:solidFill>
              </a:rPr>
              <a:t>Refrescando conocimiento</a:t>
            </a:r>
          </a:p>
        </p:txBody>
      </p:sp>
    </p:spTree>
    <p:extLst>
      <p:ext uri="{BB962C8B-B14F-4D97-AF65-F5344CB8AC3E}">
        <p14:creationId xmlns:p14="http://schemas.microsoft.com/office/powerpoint/2010/main" val="219077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ES" sz="4800" dirty="0"/>
              <a:t>REFRESCANDO CONOCIMIENTO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2301875"/>
            <a:ext cx="17449800" cy="55399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El propósito principal de las pruebas de seguridad es detectar vulnerabilidades y luego repararlas. 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Ayuda a impulsar el sistema actual y asegurarse de que el sistema pueda funcionar durante un tiempo prolongado. Para notar lagunas que provocarán la pérdida de información vital. 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Es importante mencionar que estas pruebas se deben realizar siempre con el consentimiento del cliente.</a:t>
            </a:r>
          </a:p>
        </p:txBody>
      </p:sp>
    </p:spTree>
    <p:extLst>
      <p:ext uri="{BB962C8B-B14F-4D97-AF65-F5344CB8AC3E}">
        <p14:creationId xmlns:p14="http://schemas.microsoft.com/office/powerpoint/2010/main" val="172585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sz="4800" dirty="0"/>
              <a:t>REFRESCANDO CONOCIMIENTO</a:t>
            </a:r>
            <a:endParaRPr lang="es-CL" sz="48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7932895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Las pruebas de seguridad son fundamentales para garantizar la protección de los datos sensibles y la integridad del sistema. 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Algunos de los beneficios clave de realizar pruebas de seguridad son: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85C8AD2-450C-AF33-1D3E-6773B0BA106F}"/>
              </a:ext>
            </a:extLst>
          </p:cNvPr>
          <p:cNvSpPr txBox="1">
            <a:spLocks/>
          </p:cNvSpPr>
          <p:nvPr/>
        </p:nvSpPr>
        <p:spPr>
          <a:xfrm>
            <a:off x="953836" y="5153402"/>
            <a:ext cx="18166014" cy="4308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1.- Identificación de vulnerabilidades: 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Las pruebas de seguridad ayudan a identificar y corregir vulnerabilidades en el software antes de que sean explotadas por atacantes. 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Esto reduce el riesgo de brechas de seguridad y la exposición de datos sensibles.</a:t>
            </a:r>
          </a:p>
        </p:txBody>
      </p:sp>
    </p:spTree>
    <p:extLst>
      <p:ext uri="{BB962C8B-B14F-4D97-AF65-F5344CB8AC3E}">
        <p14:creationId xmlns:p14="http://schemas.microsoft.com/office/powerpoint/2010/main" val="313097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87A9F761-F66D-564C-A85F-5D24B1E7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050" y="7559675"/>
            <a:ext cx="11188309" cy="2031325"/>
          </a:xfrm>
        </p:spPr>
        <p:txBody>
          <a:bodyPr/>
          <a:lstStyle/>
          <a:p>
            <a:r>
              <a:rPr lang="es-MX" sz="6600" dirty="0"/>
              <a:t>INTRODUCCIÓN PRUEBAS  AUTOMATIZADAS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C622BE7-4A49-A749-B2F2-EA3AD97A1AEF}"/>
              </a:ext>
            </a:extLst>
          </p:cNvPr>
          <p:cNvSpPr txBox="1">
            <a:spLocks/>
          </p:cNvSpPr>
          <p:nvPr/>
        </p:nvSpPr>
        <p:spPr>
          <a:xfrm>
            <a:off x="12677531" y="6082347"/>
            <a:ext cx="1905000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CL" sz="9600" dirty="0">
                <a:latin typeface="Arial Black" panose="020B0604020202020204" pitchFamily="34" charset="0"/>
                <a:cs typeface="Arial Black" panose="020B06040202020202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11757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MX" sz="4800" dirty="0"/>
              <a:t>INTRODUCCIÓN PRUEBAS  AUTOMATIZADAS</a:t>
            </a:r>
            <a:endParaRPr lang="es-ES" sz="48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2301875"/>
            <a:ext cx="17449800" cy="67710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Las pruebas automatizadas son el proceso de utilizar herramientas y scripts para ejecutar casos de prueba de forma automática, sin intervención humana directa. 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Estas pruebas se basan en el uso de software especializado que simula la interacción de un usuario con la aplicación o sistema a probar.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Las pruebas manuales llevan mucho tiempo, requieren mucho trabajo y, en el caso de un software complejo, también pueden resultar costosas cuando se utilizan exclusivamente.</a:t>
            </a:r>
          </a:p>
          <a:p>
            <a:pPr algn="just"/>
            <a:endParaRPr lang="es-MX" sz="4000" b="0" dirty="0"/>
          </a:p>
        </p:txBody>
      </p:sp>
    </p:spTree>
    <p:extLst>
      <p:ext uri="{BB962C8B-B14F-4D97-AF65-F5344CB8AC3E}">
        <p14:creationId xmlns:p14="http://schemas.microsoft.com/office/powerpoint/2010/main" val="251644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MX" sz="4800" dirty="0"/>
              <a:t>INTRODUCCIÓN PRUEBAS  AUTOMATIZADAS</a:t>
            </a:r>
            <a:endParaRPr lang="es-ES" sz="48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2301875"/>
            <a:ext cx="17449800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Es el proceso de utilizar herramientas de software que ejecutan software recién desarrollado o actualizaciones a través de una serie de pruebas para identificar posibles errores de codificación, cuellos de botella y otros obstáculos para el rendimiento.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0FCCC31-6DDB-EA47-F770-D4FCC8C8B2E3}"/>
              </a:ext>
            </a:extLst>
          </p:cNvPr>
          <p:cNvSpPr txBox="1">
            <a:spLocks/>
          </p:cNvSpPr>
          <p:nvPr/>
        </p:nvSpPr>
        <p:spPr>
          <a:xfrm>
            <a:off x="984250" y="4968875"/>
            <a:ext cx="17449800" cy="4308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Las herramientas de automatización de pruebas de software realizan las siguientes funciones:</a:t>
            </a:r>
          </a:p>
          <a:p>
            <a:pPr algn="just"/>
            <a:endParaRPr lang="es-MX" sz="4000" b="0" dirty="0"/>
          </a:p>
          <a:p>
            <a:pPr marL="571500" indent="-571500" algn="just" fontAlgn="base">
              <a:buFont typeface="Arial" panose="020B0604020202020204" pitchFamily="34" charset="0"/>
              <a:buChar char="•"/>
            </a:pPr>
            <a:r>
              <a:rPr lang="es-MX" sz="4000" b="0" dirty="0"/>
              <a:t>Implementación y ejecución de pruebas</a:t>
            </a:r>
          </a:p>
          <a:p>
            <a:pPr marL="571500" indent="-571500" algn="just" fontAlgn="base">
              <a:buFont typeface="Arial" panose="020B0604020202020204" pitchFamily="34" charset="0"/>
              <a:buChar char="•"/>
            </a:pPr>
            <a:r>
              <a:rPr lang="es-MX" sz="4000" b="0" dirty="0"/>
              <a:t>Análisis de los resultados</a:t>
            </a:r>
          </a:p>
          <a:p>
            <a:pPr marL="571500" indent="-571500" algn="just" fontAlgn="base">
              <a:buFont typeface="Arial" panose="020B0604020202020204" pitchFamily="34" charset="0"/>
              <a:buChar char="•"/>
            </a:pPr>
            <a:r>
              <a:rPr lang="es-MX" sz="4000" b="0" dirty="0"/>
              <a:t>Comparación de los resultados con los previstos</a:t>
            </a:r>
          </a:p>
          <a:p>
            <a:pPr marL="571500" indent="-571500" algn="just" fontAlgn="base">
              <a:buFont typeface="Arial" panose="020B0604020202020204" pitchFamily="34" charset="0"/>
              <a:buChar char="•"/>
            </a:pPr>
            <a:r>
              <a:rPr lang="es-MX" sz="4000" b="0" dirty="0"/>
              <a:t>Generar un informe sobre el rendimiento del software de desarrollo</a:t>
            </a:r>
          </a:p>
        </p:txBody>
      </p:sp>
    </p:spTree>
    <p:extLst>
      <p:ext uri="{BB962C8B-B14F-4D97-AF65-F5344CB8AC3E}">
        <p14:creationId xmlns:p14="http://schemas.microsoft.com/office/powerpoint/2010/main" val="4061529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94FE4634-98DF-A44A-92BF-86BBAE37A404}"/>
              </a:ext>
            </a:extLst>
          </p:cNvPr>
          <p:cNvSpPr txBox="1">
            <a:spLocks/>
          </p:cNvSpPr>
          <p:nvPr/>
        </p:nvSpPr>
        <p:spPr>
          <a:xfrm>
            <a:off x="8159750" y="6250622"/>
            <a:ext cx="1905000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9600" dirty="0">
                <a:solidFill>
                  <a:srgbClr val="257CE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02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B7ACE31-74A9-95B3-1599-372FB822D0E6}"/>
              </a:ext>
            </a:extLst>
          </p:cNvPr>
          <p:cNvSpPr txBox="1">
            <a:spLocks/>
          </p:cNvSpPr>
          <p:nvPr/>
        </p:nvSpPr>
        <p:spPr>
          <a:xfrm>
            <a:off x="1517650" y="7712075"/>
            <a:ext cx="8305800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5000" b="1" i="0">
                <a:solidFill>
                  <a:srgbClr val="257CE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MX" sz="4800" dirty="0">
                <a:solidFill>
                  <a:schemeClr val="bg1"/>
                </a:solidFill>
              </a:rPr>
              <a:t>JUSTIFICACIÓN Y BENEFICIOS</a:t>
            </a:r>
            <a:endParaRPr lang="es-CL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65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bb86751-ad4c-49ff-a33d-b7314027950b">
      <Terms xmlns="http://schemas.microsoft.com/office/infopath/2007/PartnerControls"/>
    </lcf76f155ced4ddcb4097134ff3c332f>
    <TaxCatchAll xmlns="4215e297-5d6e-42b1-b795-55976a17412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9A3AE23414AD41A4F4D6368514CED2" ma:contentTypeVersion="13" ma:contentTypeDescription="Crear nuevo documento." ma:contentTypeScope="" ma:versionID="e5b9210409080ab1878d310b63a91de2">
  <xsd:schema xmlns:xsd="http://www.w3.org/2001/XMLSchema" xmlns:xs="http://www.w3.org/2001/XMLSchema" xmlns:p="http://schemas.microsoft.com/office/2006/metadata/properties" xmlns:ns2="dbb86751-ad4c-49ff-a33d-b7314027950b" xmlns:ns3="4215e297-5d6e-42b1-b795-55976a17412c" targetNamespace="http://schemas.microsoft.com/office/2006/metadata/properties" ma:root="true" ma:fieldsID="13f1ec48c0d2d83b68390b1e0be9568b" ns2:_="" ns3:_="">
    <xsd:import namespace="dbb86751-ad4c-49ff-a33d-b7314027950b"/>
    <xsd:import namespace="4215e297-5d6e-42b1-b795-55976a174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b86751-ad4c-49ff-a33d-b731402795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5e297-5d6e-42b1-b795-55976a1741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f8d5977e-d2ec-4115-827c-1393f5edec4a}" ma:internalName="TaxCatchAll" ma:showField="CatchAllData" ma:web="4215e297-5d6e-42b1-b795-55976a1741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821600-D61B-433B-B6F8-A294D9BC75DD}">
  <ds:schemaRefs>
    <ds:schemaRef ds:uri="http://schemas.microsoft.com/office/2006/metadata/properties"/>
    <ds:schemaRef ds:uri="http://schemas.microsoft.com/office/infopath/2007/PartnerControls"/>
    <ds:schemaRef ds:uri="dbb86751-ad4c-49ff-a33d-b7314027950b"/>
    <ds:schemaRef ds:uri="4215e297-5d6e-42b1-b795-55976a17412c"/>
  </ds:schemaRefs>
</ds:datastoreItem>
</file>

<file path=customXml/itemProps2.xml><?xml version="1.0" encoding="utf-8"?>
<ds:datastoreItem xmlns:ds="http://schemas.openxmlformats.org/officeDocument/2006/customXml" ds:itemID="{BBBF0A18-574F-4CFD-981D-5882D69445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b86751-ad4c-49ff-a33d-b7314027950b"/>
    <ds:schemaRef ds:uri="4215e297-5d6e-42b1-b795-55976a1741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C43652-73DC-4C77-8E79-F06010C18C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4924</TotalTime>
  <Words>1411</Words>
  <Application>Microsoft Office PowerPoint</Application>
  <PresentationFormat>Personalizado</PresentationFormat>
  <Paragraphs>120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Arial Black</vt:lpstr>
      <vt:lpstr>Calibri</vt:lpstr>
      <vt:lpstr>Wingdings</vt:lpstr>
      <vt:lpstr>Office Theme</vt:lpstr>
      <vt:lpstr>Automatización de pruebas,  conceptos y beneficios.</vt:lpstr>
      <vt:lpstr>Presentación de PowerPoint</vt:lpstr>
      <vt:lpstr>Presentación de PowerPoint</vt:lpstr>
      <vt:lpstr>REFRESCANDO CONOCIMIENTO</vt:lpstr>
      <vt:lpstr>REFRESCANDO CONOCIMIENTO</vt:lpstr>
      <vt:lpstr>INTRODUCCIÓN PRUEBAS  AUTOMATIZADAS</vt:lpstr>
      <vt:lpstr>INTRODUCCIÓN PRUEBAS  AUTOMATIZADAS</vt:lpstr>
      <vt:lpstr>INTRODUCCIÓN PRUEBAS  AUTOMATIZADAS</vt:lpstr>
      <vt:lpstr>Presentación de PowerPoint</vt:lpstr>
      <vt:lpstr>JUSTIFICACIÓN Y BENEFICIOS</vt:lpstr>
      <vt:lpstr>JUSTIFICACIÓN Y BENEFICIOS</vt:lpstr>
      <vt:lpstr>JUSTIFICACIÓN Y BENEFICIOS</vt:lpstr>
      <vt:lpstr>JUSTIFICACIÓN Y BENEFICIOS</vt:lpstr>
      <vt:lpstr>JUSTIFICACIÓN Y BENEFICIOS</vt:lpstr>
      <vt:lpstr>JUSTIFICACIÓN Y BENEFICIOS</vt:lpstr>
      <vt:lpstr>HERRAMIENTAS</vt:lpstr>
      <vt:lpstr>HERRAMIENTAS</vt:lpstr>
      <vt:lpstr>HERRAMIENTAS</vt:lpstr>
      <vt:lpstr>HERRAMIENTAS</vt:lpstr>
      <vt:lpstr>HERRAMIENTAS</vt:lpstr>
      <vt:lpstr>HERRAMIENTAS</vt:lpstr>
      <vt:lpstr>HERRAMIENTAS</vt:lpstr>
      <vt:lpstr>Presentación de PowerPoint</vt:lpstr>
      <vt:lpstr>Conclusiones</vt:lpstr>
      <vt:lpstr>Bibliografía</vt:lpstr>
      <vt:lpstr>Automatización de pruebas,  conceptos y beneficios.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Daniela Taito R.</dc:creator>
  <cp:lastModifiedBy>Guzman Bozo, Jorge</cp:lastModifiedBy>
  <cp:revision>212</cp:revision>
  <dcterms:created xsi:type="dcterms:W3CDTF">2022-07-20T19:15:37Z</dcterms:created>
  <dcterms:modified xsi:type="dcterms:W3CDTF">2023-07-10T03:22:07Z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0x0101004E9A3AE23414AD41A4F4D6368514CED2</vt:lpwstr>
  </property>
</Properties>
</file>