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4"/>
  </p:sldMasterIdLst>
  <p:notesMasterIdLst>
    <p:notesMasterId r:id="rId32"/>
  </p:notesMasterIdLst>
  <p:sldIdLst>
    <p:sldId id="261" r:id="rId5"/>
    <p:sldId id="429" r:id="rId6"/>
    <p:sldId id="378" r:id="rId7"/>
    <p:sldId id="431" r:id="rId8"/>
    <p:sldId id="432" r:id="rId9"/>
    <p:sldId id="344" r:id="rId10"/>
    <p:sldId id="379" r:id="rId11"/>
    <p:sldId id="453" r:id="rId12"/>
    <p:sldId id="451" r:id="rId13"/>
    <p:sldId id="452" r:id="rId14"/>
    <p:sldId id="270" r:id="rId15"/>
    <p:sldId id="353" r:id="rId16"/>
    <p:sldId id="454" r:id="rId17"/>
    <p:sldId id="455" r:id="rId18"/>
    <p:sldId id="456" r:id="rId19"/>
    <p:sldId id="457" r:id="rId20"/>
    <p:sldId id="458" r:id="rId21"/>
    <p:sldId id="459" r:id="rId22"/>
    <p:sldId id="441" r:id="rId23"/>
    <p:sldId id="445" r:id="rId24"/>
    <p:sldId id="460" r:id="rId25"/>
    <p:sldId id="461" r:id="rId26"/>
    <p:sldId id="446" r:id="rId27"/>
    <p:sldId id="374" r:id="rId28"/>
    <p:sldId id="376" r:id="rId29"/>
    <p:sldId id="382" r:id="rId30"/>
    <p:sldId id="450" r:id="rId31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CE1"/>
    <a:srgbClr val="C2D501"/>
    <a:srgbClr val="DB0532"/>
    <a:srgbClr val="B14EC4"/>
    <a:srgbClr val="FF595A"/>
    <a:srgbClr val="D39F17"/>
    <a:srgbClr val="58C0E9"/>
    <a:srgbClr val="DC0031"/>
    <a:srgbClr val="EF7821"/>
    <a:srgbClr val="C4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7F06EC-249F-4C08-BE99-2E60D2D66859}" v="36" dt="2023-07-10T04:37:08.317"/>
    <p1510:client id="{FD493327-08C6-4F0F-96A2-2BB612B69409}" v="37" dt="2023-07-10T03:13:52.06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94558"/>
  </p:normalViewPr>
  <p:slideViewPr>
    <p:cSldViewPr>
      <p:cViewPr>
        <p:scale>
          <a:sx n="66" d="100"/>
          <a:sy n="66" d="100"/>
        </p:scale>
        <p:origin x="114" y="-3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zman Bozo, Jorge" userId="7b7a28fc-8d52-4259-bff0-8a9d1dc43ec9" providerId="ADAL" clId="{FD493327-08C6-4F0F-96A2-2BB612B69409}"/>
    <pc:docChg chg="undo custSel addSld delSld modSld sldOrd">
      <pc:chgData name="Guzman Bozo, Jorge" userId="7b7a28fc-8d52-4259-bff0-8a9d1dc43ec9" providerId="ADAL" clId="{FD493327-08C6-4F0F-96A2-2BB612B69409}" dt="2023-07-10T03:22:02.857" v="1043" actId="1036"/>
      <pc:docMkLst>
        <pc:docMk/>
      </pc:docMkLst>
      <pc:sldChg chg="modSp mod">
        <pc:chgData name="Guzman Bozo, Jorge" userId="7b7a28fc-8d52-4259-bff0-8a9d1dc43ec9" providerId="ADAL" clId="{FD493327-08C6-4F0F-96A2-2BB612B69409}" dt="2023-07-10T00:47:56.694" v="7" actId="20577"/>
        <pc:sldMkLst>
          <pc:docMk/>
          <pc:sldMk cId="3642932644" sldId="261"/>
        </pc:sldMkLst>
        <pc:spChg chg="mod">
          <ac:chgData name="Guzman Bozo, Jorge" userId="7b7a28fc-8d52-4259-bff0-8a9d1dc43ec9" providerId="ADAL" clId="{FD493327-08C6-4F0F-96A2-2BB612B69409}" dt="2023-07-10T00:47:56.694" v="7" actId="20577"/>
          <ac:spMkLst>
            <pc:docMk/>
            <pc:sldMk cId="3642932644" sldId="261"/>
            <ac:spMk id="2" creationId="{9570841C-0ACF-DE6F-43AC-3E3396A2923B}"/>
          </ac:spMkLst>
        </pc:spChg>
      </pc:sldChg>
      <pc:sldChg chg="modSp mod">
        <pc:chgData name="Guzman Bozo, Jorge" userId="7b7a28fc-8d52-4259-bff0-8a9d1dc43ec9" providerId="ADAL" clId="{FD493327-08C6-4F0F-96A2-2BB612B69409}" dt="2023-07-10T02:00:37.312" v="156" actId="207"/>
        <pc:sldMkLst>
          <pc:docMk/>
          <pc:sldMk cId="2257653637" sldId="270"/>
        </pc:sldMkLst>
        <pc:spChg chg="mod">
          <ac:chgData name="Guzman Bozo, Jorge" userId="7b7a28fc-8d52-4259-bff0-8a9d1dc43ec9" providerId="ADAL" clId="{FD493327-08C6-4F0F-96A2-2BB612B69409}" dt="2023-07-10T02:00:37.312" v="156" actId="207"/>
          <ac:spMkLst>
            <pc:docMk/>
            <pc:sldMk cId="2257653637" sldId="270"/>
            <ac:spMk id="4" creationId="{8B7ACE31-74A9-95B3-1599-372FB822D0E6}"/>
          </ac:spMkLst>
        </pc:spChg>
      </pc:sldChg>
      <pc:sldChg chg="del">
        <pc:chgData name="Guzman Bozo, Jorge" userId="7b7a28fc-8d52-4259-bff0-8a9d1dc43ec9" providerId="ADAL" clId="{FD493327-08C6-4F0F-96A2-2BB612B69409}" dt="2023-07-10T00:48:34.633" v="9" actId="47"/>
        <pc:sldMkLst>
          <pc:docMk/>
          <pc:sldMk cId="3979444189" sldId="337"/>
        </pc:sldMkLst>
      </pc:sldChg>
      <pc:sldChg chg="modSp mod">
        <pc:chgData name="Guzman Bozo, Jorge" userId="7b7a28fc-8d52-4259-bff0-8a9d1dc43ec9" providerId="ADAL" clId="{FD493327-08C6-4F0F-96A2-2BB612B69409}" dt="2023-07-10T00:52:54.118" v="64" actId="14100"/>
        <pc:sldMkLst>
          <pc:docMk/>
          <pc:sldMk cId="3117571071" sldId="344"/>
        </pc:sldMkLst>
        <pc:spChg chg="mod">
          <ac:chgData name="Guzman Bozo, Jorge" userId="7b7a28fc-8d52-4259-bff0-8a9d1dc43ec9" providerId="ADAL" clId="{FD493327-08C6-4F0F-96A2-2BB612B69409}" dt="2023-07-10T00:52:54.118" v="64" actId="14100"/>
          <ac:spMkLst>
            <pc:docMk/>
            <pc:sldMk cId="3117571071" sldId="344"/>
            <ac:spMk id="3" creationId="{87A9F761-F66D-564C-A85F-5D24B1E7B998}"/>
          </ac:spMkLst>
        </pc:spChg>
      </pc:sldChg>
      <pc:sldChg chg="addSp delSp modSp mod">
        <pc:chgData name="Guzman Bozo, Jorge" userId="7b7a28fc-8d52-4259-bff0-8a9d1dc43ec9" providerId="ADAL" clId="{FD493327-08C6-4F0F-96A2-2BB612B69409}" dt="2023-07-10T02:05:36.558" v="311" actId="20577"/>
        <pc:sldMkLst>
          <pc:docMk/>
          <pc:sldMk cId="762721823" sldId="353"/>
        </pc:sldMkLst>
        <pc:spChg chg="mod">
          <ac:chgData name="Guzman Bozo, Jorge" userId="7b7a28fc-8d52-4259-bff0-8a9d1dc43ec9" providerId="ADAL" clId="{FD493327-08C6-4F0F-96A2-2BB612B69409}" dt="2023-07-10T02:00:57.229" v="174" actId="20577"/>
          <ac:spMkLst>
            <pc:docMk/>
            <pc:sldMk cId="762721823" sldId="353"/>
            <ac:spMk id="2" creationId="{1F11FCC6-3B49-9D46-8B62-80E94C906F0A}"/>
          </ac:spMkLst>
        </pc:spChg>
        <pc:spChg chg="mod">
          <ac:chgData name="Guzman Bozo, Jorge" userId="7b7a28fc-8d52-4259-bff0-8a9d1dc43ec9" providerId="ADAL" clId="{FD493327-08C6-4F0F-96A2-2BB612B69409}" dt="2023-07-10T02:05:27.636" v="307" actId="14100"/>
          <ac:spMkLst>
            <pc:docMk/>
            <pc:sldMk cId="762721823" sldId="353"/>
            <ac:spMk id="3" creationId="{052FBD23-F91F-13EF-5811-E0CBB6883C5D}"/>
          </ac:spMkLst>
        </pc:spChg>
        <pc:spChg chg="mod">
          <ac:chgData name="Guzman Bozo, Jorge" userId="7b7a28fc-8d52-4259-bff0-8a9d1dc43ec9" providerId="ADAL" clId="{FD493327-08C6-4F0F-96A2-2BB612B69409}" dt="2023-07-10T02:04:00.333" v="196" actId="14100"/>
          <ac:spMkLst>
            <pc:docMk/>
            <pc:sldMk cId="762721823" sldId="353"/>
            <ac:spMk id="4" creationId="{385C8AD2-450C-AF33-1D3E-6773B0BA106F}"/>
          </ac:spMkLst>
        </pc:spChg>
        <pc:spChg chg="add mod">
          <ac:chgData name="Guzman Bozo, Jorge" userId="7b7a28fc-8d52-4259-bff0-8a9d1dc43ec9" providerId="ADAL" clId="{FD493327-08C6-4F0F-96A2-2BB612B69409}" dt="2023-07-10T02:05:36.558" v="311" actId="20577"/>
          <ac:spMkLst>
            <pc:docMk/>
            <pc:sldMk cId="762721823" sldId="353"/>
            <ac:spMk id="8" creationId="{252D2B33-E2CD-210A-DDCA-48E9A6C803DC}"/>
          </ac:spMkLst>
        </pc:spChg>
        <pc:picChg chg="add mod">
          <ac:chgData name="Guzman Bozo, Jorge" userId="7b7a28fc-8d52-4259-bff0-8a9d1dc43ec9" providerId="ADAL" clId="{FD493327-08C6-4F0F-96A2-2BB612B69409}" dt="2023-07-10T02:05:33.019" v="310" actId="1076"/>
          <ac:picMkLst>
            <pc:docMk/>
            <pc:sldMk cId="762721823" sldId="353"/>
            <ac:picMk id="6" creationId="{9A0A0C00-6742-CC52-A8EC-92E494ED2464}"/>
          </ac:picMkLst>
        </pc:picChg>
        <pc:picChg chg="del">
          <ac:chgData name="Guzman Bozo, Jorge" userId="7b7a28fc-8d52-4259-bff0-8a9d1dc43ec9" providerId="ADAL" clId="{FD493327-08C6-4F0F-96A2-2BB612B69409}" dt="2023-07-10T02:00:58.725" v="175" actId="478"/>
          <ac:picMkLst>
            <pc:docMk/>
            <pc:sldMk cId="762721823" sldId="353"/>
            <ac:picMk id="7" creationId="{6A282EC4-0104-BAB4-B277-190572548621}"/>
          </ac:picMkLst>
        </pc:picChg>
      </pc:sldChg>
      <pc:sldChg chg="del">
        <pc:chgData name="Guzman Bozo, Jorge" userId="7b7a28fc-8d52-4259-bff0-8a9d1dc43ec9" providerId="ADAL" clId="{FD493327-08C6-4F0F-96A2-2BB612B69409}" dt="2023-07-10T00:49:11.810" v="28" actId="47"/>
        <pc:sldMkLst>
          <pc:docMk/>
          <pc:sldMk cId="3273388939" sldId="362"/>
        </pc:sldMkLst>
      </pc:sldChg>
      <pc:sldChg chg="modSp mod">
        <pc:chgData name="Guzman Bozo, Jorge" userId="7b7a28fc-8d52-4259-bff0-8a9d1dc43ec9" providerId="ADAL" clId="{FD493327-08C6-4F0F-96A2-2BB612B69409}" dt="2023-07-10T03:20:25.483" v="1032" actId="6549"/>
        <pc:sldMkLst>
          <pc:docMk/>
          <pc:sldMk cId="837998518" sldId="376"/>
        </pc:sldMkLst>
        <pc:spChg chg="mod">
          <ac:chgData name="Guzman Bozo, Jorge" userId="7b7a28fc-8d52-4259-bff0-8a9d1dc43ec9" providerId="ADAL" clId="{FD493327-08C6-4F0F-96A2-2BB612B69409}" dt="2023-07-10T03:20:25.483" v="1032" actId="6549"/>
          <ac:spMkLst>
            <pc:docMk/>
            <pc:sldMk cId="837998518" sldId="376"/>
            <ac:spMk id="3" creationId="{052FBD23-F91F-13EF-5811-E0CBB6883C5D}"/>
          </ac:spMkLst>
        </pc:spChg>
      </pc:sldChg>
      <pc:sldChg chg="modSp mod">
        <pc:chgData name="Guzman Bozo, Jorge" userId="7b7a28fc-8d52-4259-bff0-8a9d1dc43ec9" providerId="ADAL" clId="{FD493327-08C6-4F0F-96A2-2BB612B69409}" dt="2023-07-10T01:54:33.536" v="78"/>
        <pc:sldMkLst>
          <pc:docMk/>
          <pc:sldMk cId="2516443387" sldId="379"/>
        </pc:sldMkLst>
        <pc:spChg chg="mod">
          <ac:chgData name="Guzman Bozo, Jorge" userId="7b7a28fc-8d52-4259-bff0-8a9d1dc43ec9" providerId="ADAL" clId="{FD493327-08C6-4F0F-96A2-2BB612B69409}" dt="2023-07-10T00:53:00.869" v="65"/>
          <ac:spMkLst>
            <pc:docMk/>
            <pc:sldMk cId="2516443387" sldId="379"/>
            <ac:spMk id="2" creationId="{1F11FCC6-3B49-9D46-8B62-80E94C906F0A}"/>
          </ac:spMkLst>
        </pc:spChg>
        <pc:spChg chg="mod">
          <ac:chgData name="Guzman Bozo, Jorge" userId="7b7a28fc-8d52-4259-bff0-8a9d1dc43ec9" providerId="ADAL" clId="{FD493327-08C6-4F0F-96A2-2BB612B69409}" dt="2023-07-10T01:54:33.536" v="78"/>
          <ac:spMkLst>
            <pc:docMk/>
            <pc:sldMk cId="2516443387" sldId="379"/>
            <ac:spMk id="3" creationId="{052FBD23-F91F-13EF-5811-E0CBB6883C5D}"/>
          </ac:spMkLst>
        </pc:spChg>
      </pc:sldChg>
      <pc:sldChg chg="modSp mod">
        <pc:chgData name="Guzman Bozo, Jorge" userId="7b7a28fc-8d52-4259-bff0-8a9d1dc43ec9" providerId="ADAL" clId="{FD493327-08C6-4F0F-96A2-2BB612B69409}" dt="2023-07-10T02:20:21.840" v="431" actId="20577"/>
        <pc:sldMkLst>
          <pc:docMk/>
          <pc:sldMk cId="1579075980" sldId="382"/>
        </pc:sldMkLst>
        <pc:spChg chg="mod">
          <ac:chgData name="Guzman Bozo, Jorge" userId="7b7a28fc-8d52-4259-bff0-8a9d1dc43ec9" providerId="ADAL" clId="{FD493327-08C6-4F0F-96A2-2BB612B69409}" dt="2023-07-10T02:20:21.840" v="431" actId="20577"/>
          <ac:spMkLst>
            <pc:docMk/>
            <pc:sldMk cId="1579075980" sldId="382"/>
            <ac:spMk id="3" creationId="{052FBD23-F91F-13EF-5811-E0CBB6883C5D}"/>
          </ac:spMkLst>
        </pc:spChg>
      </pc:sldChg>
      <pc:sldChg chg="del">
        <pc:chgData name="Guzman Bozo, Jorge" userId="7b7a28fc-8d52-4259-bff0-8a9d1dc43ec9" providerId="ADAL" clId="{FD493327-08C6-4F0F-96A2-2BB612B69409}" dt="2023-07-10T00:50:14.889" v="44" actId="47"/>
        <pc:sldMkLst>
          <pc:docMk/>
          <pc:sldMk cId="3424933874" sldId="383"/>
        </pc:sldMkLst>
      </pc:sldChg>
      <pc:sldChg chg="addSp delSp del mod">
        <pc:chgData name="Guzman Bozo, Jorge" userId="7b7a28fc-8d52-4259-bff0-8a9d1dc43ec9" providerId="ADAL" clId="{FD493327-08C6-4F0F-96A2-2BB612B69409}" dt="2023-07-10T00:50:47.640" v="51" actId="47"/>
        <pc:sldMkLst>
          <pc:docMk/>
          <pc:sldMk cId="1851783077" sldId="414"/>
        </pc:sldMkLst>
        <pc:spChg chg="add del">
          <ac:chgData name="Guzman Bozo, Jorge" userId="7b7a28fc-8d52-4259-bff0-8a9d1dc43ec9" providerId="ADAL" clId="{FD493327-08C6-4F0F-96A2-2BB612B69409}" dt="2023-07-10T00:50:40.958" v="49" actId="22"/>
          <ac:spMkLst>
            <pc:docMk/>
            <pc:sldMk cId="1851783077" sldId="414"/>
            <ac:spMk id="6" creationId="{9137497F-9FA7-FF9D-783A-B24B5DD4D90D}"/>
          </ac:spMkLst>
        </pc:spChg>
      </pc:sldChg>
      <pc:sldChg chg="del">
        <pc:chgData name="Guzman Bozo, Jorge" userId="7b7a28fc-8d52-4259-bff0-8a9d1dc43ec9" providerId="ADAL" clId="{FD493327-08C6-4F0F-96A2-2BB612B69409}" dt="2023-07-10T00:49:25.899" v="38" actId="47"/>
        <pc:sldMkLst>
          <pc:docMk/>
          <pc:sldMk cId="1411331462" sldId="415"/>
        </pc:sldMkLst>
      </pc:sldChg>
      <pc:sldChg chg="del">
        <pc:chgData name="Guzman Bozo, Jorge" userId="7b7a28fc-8d52-4259-bff0-8a9d1dc43ec9" providerId="ADAL" clId="{FD493327-08C6-4F0F-96A2-2BB612B69409}" dt="2023-07-10T00:49:23.306" v="34" actId="47"/>
        <pc:sldMkLst>
          <pc:docMk/>
          <pc:sldMk cId="3989500144" sldId="416"/>
        </pc:sldMkLst>
      </pc:sldChg>
      <pc:sldChg chg="del">
        <pc:chgData name="Guzman Bozo, Jorge" userId="7b7a28fc-8d52-4259-bff0-8a9d1dc43ec9" providerId="ADAL" clId="{FD493327-08C6-4F0F-96A2-2BB612B69409}" dt="2023-07-10T00:49:27.833" v="41" actId="47"/>
        <pc:sldMkLst>
          <pc:docMk/>
          <pc:sldMk cId="2551342720" sldId="417"/>
        </pc:sldMkLst>
      </pc:sldChg>
      <pc:sldChg chg="del">
        <pc:chgData name="Guzman Bozo, Jorge" userId="7b7a28fc-8d52-4259-bff0-8a9d1dc43ec9" providerId="ADAL" clId="{FD493327-08C6-4F0F-96A2-2BB612B69409}" dt="2023-07-10T00:49:29.117" v="42" actId="47"/>
        <pc:sldMkLst>
          <pc:docMk/>
          <pc:sldMk cId="1780736821" sldId="418"/>
        </pc:sldMkLst>
      </pc:sldChg>
      <pc:sldChg chg="del">
        <pc:chgData name="Guzman Bozo, Jorge" userId="7b7a28fc-8d52-4259-bff0-8a9d1dc43ec9" providerId="ADAL" clId="{FD493327-08C6-4F0F-96A2-2BB612B69409}" dt="2023-07-10T00:49:19.954" v="33" actId="47"/>
        <pc:sldMkLst>
          <pc:docMk/>
          <pc:sldMk cId="4121002000" sldId="419"/>
        </pc:sldMkLst>
      </pc:sldChg>
      <pc:sldChg chg="del">
        <pc:chgData name="Guzman Bozo, Jorge" userId="7b7a28fc-8d52-4259-bff0-8a9d1dc43ec9" providerId="ADAL" clId="{FD493327-08C6-4F0F-96A2-2BB612B69409}" dt="2023-07-10T00:49:14.984" v="29" actId="47"/>
        <pc:sldMkLst>
          <pc:docMk/>
          <pc:sldMk cId="1678222696" sldId="420"/>
        </pc:sldMkLst>
      </pc:sldChg>
      <pc:sldChg chg="del">
        <pc:chgData name="Guzman Bozo, Jorge" userId="7b7a28fc-8d52-4259-bff0-8a9d1dc43ec9" providerId="ADAL" clId="{FD493327-08C6-4F0F-96A2-2BB612B69409}" dt="2023-07-10T00:49:15.524" v="30" actId="47"/>
        <pc:sldMkLst>
          <pc:docMk/>
          <pc:sldMk cId="1936622967" sldId="421"/>
        </pc:sldMkLst>
      </pc:sldChg>
      <pc:sldChg chg="del">
        <pc:chgData name="Guzman Bozo, Jorge" userId="7b7a28fc-8d52-4259-bff0-8a9d1dc43ec9" providerId="ADAL" clId="{FD493327-08C6-4F0F-96A2-2BB612B69409}" dt="2023-07-10T00:49:15.916" v="31" actId="47"/>
        <pc:sldMkLst>
          <pc:docMk/>
          <pc:sldMk cId="2751973282" sldId="422"/>
        </pc:sldMkLst>
      </pc:sldChg>
      <pc:sldChg chg="del">
        <pc:chgData name="Guzman Bozo, Jorge" userId="7b7a28fc-8d52-4259-bff0-8a9d1dc43ec9" providerId="ADAL" clId="{FD493327-08C6-4F0F-96A2-2BB612B69409}" dt="2023-07-10T00:49:16.757" v="32" actId="47"/>
        <pc:sldMkLst>
          <pc:docMk/>
          <pc:sldMk cId="1072135550" sldId="423"/>
        </pc:sldMkLst>
      </pc:sldChg>
      <pc:sldChg chg="del">
        <pc:chgData name="Guzman Bozo, Jorge" userId="7b7a28fc-8d52-4259-bff0-8a9d1dc43ec9" providerId="ADAL" clId="{FD493327-08C6-4F0F-96A2-2BB612B69409}" dt="2023-07-10T00:49:26.234" v="39" actId="47"/>
        <pc:sldMkLst>
          <pc:docMk/>
          <pc:sldMk cId="4283835265" sldId="424"/>
        </pc:sldMkLst>
      </pc:sldChg>
      <pc:sldChg chg="del">
        <pc:chgData name="Guzman Bozo, Jorge" userId="7b7a28fc-8d52-4259-bff0-8a9d1dc43ec9" providerId="ADAL" clId="{FD493327-08C6-4F0F-96A2-2BB612B69409}" dt="2023-07-10T00:49:27.541" v="40" actId="47"/>
        <pc:sldMkLst>
          <pc:docMk/>
          <pc:sldMk cId="3258322685" sldId="425"/>
        </pc:sldMkLst>
      </pc:sldChg>
      <pc:sldChg chg="del">
        <pc:chgData name="Guzman Bozo, Jorge" userId="7b7a28fc-8d52-4259-bff0-8a9d1dc43ec9" providerId="ADAL" clId="{FD493327-08C6-4F0F-96A2-2BB612B69409}" dt="2023-07-10T00:49:23.462" v="35" actId="47"/>
        <pc:sldMkLst>
          <pc:docMk/>
          <pc:sldMk cId="1819503006" sldId="426"/>
        </pc:sldMkLst>
      </pc:sldChg>
      <pc:sldChg chg="del">
        <pc:chgData name="Guzman Bozo, Jorge" userId="7b7a28fc-8d52-4259-bff0-8a9d1dc43ec9" providerId="ADAL" clId="{FD493327-08C6-4F0F-96A2-2BB612B69409}" dt="2023-07-10T00:49:23.603" v="36" actId="47"/>
        <pc:sldMkLst>
          <pc:docMk/>
          <pc:sldMk cId="2691042697" sldId="427"/>
        </pc:sldMkLst>
      </pc:sldChg>
      <pc:sldChg chg="del">
        <pc:chgData name="Guzman Bozo, Jorge" userId="7b7a28fc-8d52-4259-bff0-8a9d1dc43ec9" providerId="ADAL" clId="{FD493327-08C6-4F0F-96A2-2BB612B69409}" dt="2023-07-10T00:49:23.758" v="37" actId="47"/>
        <pc:sldMkLst>
          <pc:docMk/>
          <pc:sldMk cId="2551469700" sldId="428"/>
        </pc:sldMkLst>
      </pc:sldChg>
      <pc:sldChg chg="modSp add mod">
        <pc:chgData name="Guzman Bozo, Jorge" userId="7b7a28fc-8d52-4259-bff0-8a9d1dc43ec9" providerId="ADAL" clId="{FD493327-08C6-4F0F-96A2-2BB612B69409}" dt="2023-07-10T00:48:48.014" v="24" actId="20577"/>
        <pc:sldMkLst>
          <pc:docMk/>
          <pc:sldMk cId="1458118350" sldId="429"/>
        </pc:sldMkLst>
        <pc:spChg chg="mod">
          <ac:chgData name="Guzman Bozo, Jorge" userId="7b7a28fc-8d52-4259-bff0-8a9d1dc43ec9" providerId="ADAL" clId="{FD493327-08C6-4F0F-96A2-2BB612B69409}" dt="2023-07-10T00:48:48.014" v="24" actId="20577"/>
          <ac:spMkLst>
            <pc:docMk/>
            <pc:sldMk cId="1458118350" sldId="429"/>
            <ac:spMk id="21" creationId="{325E44F9-8B81-FD43-8DCF-00283585DD6D}"/>
          </ac:spMkLst>
        </pc:spChg>
      </pc:sldChg>
      <pc:sldChg chg="add ord">
        <pc:chgData name="Guzman Bozo, Jorge" userId="7b7a28fc-8d52-4259-bff0-8a9d1dc43ec9" providerId="ADAL" clId="{FD493327-08C6-4F0F-96A2-2BB612B69409}" dt="2023-07-10T00:49:10.824" v="27"/>
        <pc:sldMkLst>
          <pc:docMk/>
          <pc:sldMk cId="1446781108" sldId="430"/>
        </pc:sldMkLst>
      </pc:sldChg>
      <pc:sldChg chg="modSp add mod">
        <pc:chgData name="Guzman Bozo, Jorge" userId="7b7a28fc-8d52-4259-bff0-8a9d1dc43ec9" providerId="ADAL" clId="{FD493327-08C6-4F0F-96A2-2BB612B69409}" dt="2023-07-10T00:50:53.962" v="53" actId="21"/>
        <pc:sldMkLst>
          <pc:docMk/>
          <pc:sldMk cId="1725858652" sldId="431"/>
        </pc:sldMkLst>
        <pc:spChg chg="mod">
          <ac:chgData name="Guzman Bozo, Jorge" userId="7b7a28fc-8d52-4259-bff0-8a9d1dc43ec9" providerId="ADAL" clId="{FD493327-08C6-4F0F-96A2-2BB612B69409}" dt="2023-07-10T00:50:53.962" v="53" actId="21"/>
          <ac:spMkLst>
            <pc:docMk/>
            <pc:sldMk cId="1725858652" sldId="431"/>
            <ac:spMk id="2" creationId="{1F11FCC6-3B49-9D46-8B62-80E94C906F0A}"/>
          </ac:spMkLst>
        </pc:spChg>
      </pc:sldChg>
      <pc:sldChg chg="modSp add mod">
        <pc:chgData name="Guzman Bozo, Jorge" userId="7b7a28fc-8d52-4259-bff0-8a9d1dc43ec9" providerId="ADAL" clId="{FD493327-08C6-4F0F-96A2-2BB612B69409}" dt="2023-07-10T00:50:57.770" v="55" actId="20577"/>
        <pc:sldMkLst>
          <pc:docMk/>
          <pc:sldMk cId="3130975359" sldId="432"/>
        </pc:sldMkLst>
        <pc:spChg chg="mod">
          <ac:chgData name="Guzman Bozo, Jorge" userId="7b7a28fc-8d52-4259-bff0-8a9d1dc43ec9" providerId="ADAL" clId="{FD493327-08C6-4F0F-96A2-2BB612B69409}" dt="2023-07-10T00:50:57.770" v="55" actId="20577"/>
          <ac:spMkLst>
            <pc:docMk/>
            <pc:sldMk cId="3130975359" sldId="432"/>
            <ac:spMk id="2" creationId="{1F11FCC6-3B49-9D46-8B62-80E94C906F0A}"/>
          </ac:spMkLst>
        </pc:spChg>
      </pc:sldChg>
      <pc:sldChg chg="modSp add del mod">
        <pc:chgData name="Guzman Bozo, Jorge" userId="7b7a28fc-8d52-4259-bff0-8a9d1dc43ec9" providerId="ADAL" clId="{FD493327-08C6-4F0F-96A2-2BB612B69409}" dt="2023-07-10T01:59:01.016" v="128" actId="47"/>
        <pc:sldMkLst>
          <pc:docMk/>
          <pc:sldMk cId="3884693499" sldId="433"/>
        </pc:sldMkLst>
        <pc:spChg chg="mod">
          <ac:chgData name="Guzman Bozo, Jorge" userId="7b7a28fc-8d52-4259-bff0-8a9d1dc43ec9" providerId="ADAL" clId="{FD493327-08C6-4F0F-96A2-2BB612B69409}" dt="2023-07-10T01:56:24.136" v="96" actId="20577"/>
          <ac:spMkLst>
            <pc:docMk/>
            <pc:sldMk cId="3884693499" sldId="433"/>
            <ac:spMk id="3" creationId="{052FBD23-F91F-13EF-5811-E0CBB6883C5D}"/>
          </ac:spMkLst>
        </pc:spChg>
      </pc:sldChg>
      <pc:sldChg chg="add del">
        <pc:chgData name="Guzman Bozo, Jorge" userId="7b7a28fc-8d52-4259-bff0-8a9d1dc43ec9" providerId="ADAL" clId="{FD493327-08C6-4F0F-96A2-2BB612B69409}" dt="2023-07-10T01:56:39" v="97" actId="47"/>
        <pc:sldMkLst>
          <pc:docMk/>
          <pc:sldMk cId="3422572605" sldId="434"/>
        </pc:sldMkLst>
      </pc:sldChg>
      <pc:sldChg chg="addSp delSp modSp add mod">
        <pc:chgData name="Guzman Bozo, Jorge" userId="7b7a28fc-8d52-4259-bff0-8a9d1dc43ec9" providerId="ADAL" clId="{FD493327-08C6-4F0F-96A2-2BB612B69409}" dt="2023-07-10T01:58:58.079" v="127" actId="14100"/>
        <pc:sldMkLst>
          <pc:docMk/>
          <pc:sldMk cId="4061529545" sldId="434"/>
        </pc:sldMkLst>
        <pc:spChg chg="mod">
          <ac:chgData name="Guzman Bozo, Jorge" userId="7b7a28fc-8d52-4259-bff0-8a9d1dc43ec9" providerId="ADAL" clId="{FD493327-08C6-4F0F-96A2-2BB612B69409}" dt="2023-07-10T01:57:35.614" v="117" actId="20577"/>
          <ac:spMkLst>
            <pc:docMk/>
            <pc:sldMk cId="4061529545" sldId="434"/>
            <ac:spMk id="3" creationId="{052FBD23-F91F-13EF-5811-E0CBB6883C5D}"/>
          </ac:spMkLst>
        </pc:spChg>
        <pc:spChg chg="add mod">
          <ac:chgData name="Guzman Bozo, Jorge" userId="7b7a28fc-8d52-4259-bff0-8a9d1dc43ec9" providerId="ADAL" clId="{FD493327-08C6-4F0F-96A2-2BB612B69409}" dt="2023-07-10T01:58:58.079" v="127" actId="14100"/>
          <ac:spMkLst>
            <pc:docMk/>
            <pc:sldMk cId="4061529545" sldId="434"/>
            <ac:spMk id="4" creationId="{00FCCC31-6DDB-EA47-F770-D4FCC8C8B2E3}"/>
          </ac:spMkLst>
        </pc:spChg>
        <pc:picChg chg="add del mod">
          <ac:chgData name="Guzman Bozo, Jorge" userId="7b7a28fc-8d52-4259-bff0-8a9d1dc43ec9" providerId="ADAL" clId="{FD493327-08C6-4F0F-96A2-2BB612B69409}" dt="2023-07-10T01:58:48.092" v="124" actId="478"/>
          <ac:picMkLst>
            <pc:docMk/>
            <pc:sldMk cId="4061529545" sldId="434"/>
            <ac:picMk id="6" creationId="{0ED562E5-C561-D614-5CC1-C7CC6A8135F9}"/>
          </ac:picMkLst>
        </pc:picChg>
      </pc:sldChg>
      <pc:sldChg chg="add del">
        <pc:chgData name="Guzman Bozo, Jorge" userId="7b7a28fc-8d52-4259-bff0-8a9d1dc43ec9" providerId="ADAL" clId="{FD493327-08C6-4F0F-96A2-2BB612B69409}" dt="2023-07-10T03:21:29.563" v="1035" actId="47"/>
        <pc:sldMkLst>
          <pc:docMk/>
          <pc:sldMk cId="414007513" sldId="435"/>
        </pc:sldMkLst>
      </pc:sldChg>
      <pc:sldChg chg="add del">
        <pc:chgData name="Guzman Bozo, Jorge" userId="7b7a28fc-8d52-4259-bff0-8a9d1dc43ec9" providerId="ADAL" clId="{FD493327-08C6-4F0F-96A2-2BB612B69409}" dt="2023-07-10T01:56:40.107" v="98" actId="47"/>
        <pc:sldMkLst>
          <pc:docMk/>
          <pc:sldMk cId="2119303068" sldId="435"/>
        </pc:sldMkLst>
      </pc:sldChg>
      <pc:sldChg chg="addSp delSp modSp add mod">
        <pc:chgData name="Guzman Bozo, Jorge" userId="7b7a28fc-8d52-4259-bff0-8a9d1dc43ec9" providerId="ADAL" clId="{FD493327-08C6-4F0F-96A2-2BB612B69409}" dt="2023-07-10T02:10:50.203" v="341" actId="478"/>
        <pc:sldMkLst>
          <pc:docMk/>
          <pc:sldMk cId="2873956672" sldId="436"/>
        </pc:sldMkLst>
        <pc:spChg chg="mod">
          <ac:chgData name="Guzman Bozo, Jorge" userId="7b7a28fc-8d52-4259-bff0-8a9d1dc43ec9" providerId="ADAL" clId="{FD493327-08C6-4F0F-96A2-2BB612B69409}" dt="2023-07-10T02:06:57.804" v="319" actId="14100"/>
          <ac:spMkLst>
            <pc:docMk/>
            <pc:sldMk cId="2873956672" sldId="436"/>
            <ac:spMk id="3" creationId="{052FBD23-F91F-13EF-5811-E0CBB6883C5D}"/>
          </ac:spMkLst>
        </pc:spChg>
        <pc:spChg chg="mod">
          <ac:chgData name="Guzman Bozo, Jorge" userId="7b7a28fc-8d52-4259-bff0-8a9d1dc43ec9" providerId="ADAL" clId="{FD493327-08C6-4F0F-96A2-2BB612B69409}" dt="2023-07-10T02:09:50.661" v="339" actId="14100"/>
          <ac:spMkLst>
            <pc:docMk/>
            <pc:sldMk cId="2873956672" sldId="436"/>
            <ac:spMk id="4" creationId="{385C8AD2-450C-AF33-1D3E-6773B0BA106F}"/>
          </ac:spMkLst>
        </pc:spChg>
        <pc:spChg chg="del">
          <ac:chgData name="Guzman Bozo, Jorge" userId="7b7a28fc-8d52-4259-bff0-8a9d1dc43ec9" providerId="ADAL" clId="{FD493327-08C6-4F0F-96A2-2BB612B69409}" dt="2023-07-10T02:07:30.717" v="321" actId="478"/>
          <ac:spMkLst>
            <pc:docMk/>
            <pc:sldMk cId="2873956672" sldId="436"/>
            <ac:spMk id="8" creationId="{252D2B33-E2CD-210A-DDCA-48E9A6C803DC}"/>
          </ac:spMkLst>
        </pc:spChg>
        <pc:picChg chg="del">
          <ac:chgData name="Guzman Bozo, Jorge" userId="7b7a28fc-8d52-4259-bff0-8a9d1dc43ec9" providerId="ADAL" clId="{FD493327-08C6-4F0F-96A2-2BB612B69409}" dt="2023-07-10T02:06:52.359" v="317" actId="478"/>
          <ac:picMkLst>
            <pc:docMk/>
            <pc:sldMk cId="2873956672" sldId="436"/>
            <ac:picMk id="6" creationId="{9A0A0C00-6742-CC52-A8EC-92E494ED2464}"/>
          </ac:picMkLst>
        </pc:picChg>
        <pc:picChg chg="add mod modCrop">
          <ac:chgData name="Guzman Bozo, Jorge" userId="7b7a28fc-8d52-4259-bff0-8a9d1dc43ec9" providerId="ADAL" clId="{FD493327-08C6-4F0F-96A2-2BB612B69409}" dt="2023-07-10T02:09:26.587" v="333" actId="14100"/>
          <ac:picMkLst>
            <pc:docMk/>
            <pc:sldMk cId="2873956672" sldId="436"/>
            <ac:picMk id="7" creationId="{18A7C0FF-4C9E-62BE-207F-A725C4AC2158}"/>
          </ac:picMkLst>
        </pc:picChg>
        <pc:picChg chg="add del">
          <ac:chgData name="Guzman Bozo, Jorge" userId="7b7a28fc-8d52-4259-bff0-8a9d1dc43ec9" providerId="ADAL" clId="{FD493327-08C6-4F0F-96A2-2BB612B69409}" dt="2023-07-10T02:10:50.203" v="341" actId="478"/>
          <ac:picMkLst>
            <pc:docMk/>
            <pc:sldMk cId="2873956672" sldId="436"/>
            <ac:picMk id="10" creationId="{52149BDE-138D-5CE8-47C9-6ED79E987D47}"/>
          </ac:picMkLst>
        </pc:picChg>
      </pc:sldChg>
      <pc:sldChg chg="delSp modSp add mod">
        <pc:chgData name="Guzman Bozo, Jorge" userId="7b7a28fc-8d52-4259-bff0-8a9d1dc43ec9" providerId="ADAL" clId="{FD493327-08C6-4F0F-96A2-2BB612B69409}" dt="2023-07-10T02:16:46.204" v="400" actId="1036"/>
        <pc:sldMkLst>
          <pc:docMk/>
          <pc:sldMk cId="1454401087" sldId="437"/>
        </pc:sldMkLst>
        <pc:spChg chg="mod">
          <ac:chgData name="Guzman Bozo, Jorge" userId="7b7a28fc-8d52-4259-bff0-8a9d1dc43ec9" providerId="ADAL" clId="{FD493327-08C6-4F0F-96A2-2BB612B69409}" dt="2023-07-10T02:16:41.277" v="396" actId="20577"/>
          <ac:spMkLst>
            <pc:docMk/>
            <pc:sldMk cId="1454401087" sldId="437"/>
            <ac:spMk id="3" creationId="{052FBD23-F91F-13EF-5811-E0CBB6883C5D}"/>
          </ac:spMkLst>
        </pc:spChg>
        <pc:spChg chg="mod">
          <ac:chgData name="Guzman Bozo, Jorge" userId="7b7a28fc-8d52-4259-bff0-8a9d1dc43ec9" providerId="ADAL" clId="{FD493327-08C6-4F0F-96A2-2BB612B69409}" dt="2023-07-10T02:16:46.204" v="400" actId="1036"/>
          <ac:spMkLst>
            <pc:docMk/>
            <pc:sldMk cId="1454401087" sldId="437"/>
            <ac:spMk id="4" creationId="{385C8AD2-450C-AF33-1D3E-6773B0BA106F}"/>
          </ac:spMkLst>
        </pc:spChg>
        <pc:picChg chg="del">
          <ac:chgData name="Guzman Bozo, Jorge" userId="7b7a28fc-8d52-4259-bff0-8a9d1dc43ec9" providerId="ADAL" clId="{FD493327-08C6-4F0F-96A2-2BB612B69409}" dt="2023-07-10T02:11:36.485" v="347" actId="478"/>
          <ac:picMkLst>
            <pc:docMk/>
            <pc:sldMk cId="1454401087" sldId="437"/>
            <ac:picMk id="7" creationId="{18A7C0FF-4C9E-62BE-207F-A725C4AC2158}"/>
          </ac:picMkLst>
        </pc:picChg>
      </pc:sldChg>
      <pc:sldChg chg="modSp add mod">
        <pc:chgData name="Guzman Bozo, Jorge" userId="7b7a28fc-8d52-4259-bff0-8a9d1dc43ec9" providerId="ADAL" clId="{FD493327-08C6-4F0F-96A2-2BB612B69409}" dt="2023-07-10T02:13:50.075" v="379" actId="1076"/>
        <pc:sldMkLst>
          <pc:docMk/>
          <pc:sldMk cId="3125330043" sldId="438"/>
        </pc:sldMkLst>
        <pc:spChg chg="mod">
          <ac:chgData name="Guzman Bozo, Jorge" userId="7b7a28fc-8d52-4259-bff0-8a9d1dc43ec9" providerId="ADAL" clId="{FD493327-08C6-4F0F-96A2-2BB612B69409}" dt="2023-07-10T02:13:50.075" v="379" actId="1076"/>
          <ac:spMkLst>
            <pc:docMk/>
            <pc:sldMk cId="3125330043" sldId="438"/>
            <ac:spMk id="4" creationId="{385C8AD2-450C-AF33-1D3E-6773B0BA106F}"/>
          </ac:spMkLst>
        </pc:spChg>
      </pc:sldChg>
      <pc:sldChg chg="delSp modSp add mod ord">
        <pc:chgData name="Guzman Bozo, Jorge" userId="7b7a28fc-8d52-4259-bff0-8a9d1dc43ec9" providerId="ADAL" clId="{FD493327-08C6-4F0F-96A2-2BB612B69409}" dt="2023-07-10T03:21:51.516" v="1039"/>
        <pc:sldMkLst>
          <pc:docMk/>
          <pc:sldMk cId="4003079101" sldId="439"/>
        </pc:sldMkLst>
        <pc:spChg chg="mod">
          <ac:chgData name="Guzman Bozo, Jorge" userId="7b7a28fc-8d52-4259-bff0-8a9d1dc43ec9" providerId="ADAL" clId="{FD493327-08C6-4F0F-96A2-2BB612B69409}" dt="2023-07-10T02:15:44.141" v="395" actId="2710"/>
          <ac:spMkLst>
            <pc:docMk/>
            <pc:sldMk cId="4003079101" sldId="439"/>
            <ac:spMk id="3" creationId="{052FBD23-F91F-13EF-5811-E0CBB6883C5D}"/>
          </ac:spMkLst>
        </pc:spChg>
        <pc:spChg chg="del">
          <ac:chgData name="Guzman Bozo, Jorge" userId="7b7a28fc-8d52-4259-bff0-8a9d1dc43ec9" providerId="ADAL" clId="{FD493327-08C6-4F0F-96A2-2BB612B69409}" dt="2023-07-10T02:14:09.653" v="382" actId="478"/>
          <ac:spMkLst>
            <pc:docMk/>
            <pc:sldMk cId="4003079101" sldId="439"/>
            <ac:spMk id="4" creationId="{385C8AD2-450C-AF33-1D3E-6773B0BA106F}"/>
          </ac:spMkLst>
        </pc:spChg>
        <pc:picChg chg="del">
          <ac:chgData name="Guzman Bozo, Jorge" userId="7b7a28fc-8d52-4259-bff0-8a9d1dc43ec9" providerId="ADAL" clId="{FD493327-08C6-4F0F-96A2-2BB612B69409}" dt="2023-07-10T02:14:08.398" v="381" actId="478"/>
          <ac:picMkLst>
            <pc:docMk/>
            <pc:sldMk cId="4003079101" sldId="439"/>
            <ac:picMk id="7" creationId="{18A7C0FF-4C9E-62BE-207F-A725C4AC2158}"/>
          </ac:picMkLst>
        </pc:picChg>
      </pc:sldChg>
      <pc:sldChg chg="addSp modSp add mod">
        <pc:chgData name="Guzman Bozo, Jorge" userId="7b7a28fc-8d52-4259-bff0-8a9d1dc43ec9" providerId="ADAL" clId="{FD493327-08C6-4F0F-96A2-2BB612B69409}" dt="2023-07-10T03:22:02.857" v="1043" actId="1036"/>
        <pc:sldMkLst>
          <pc:docMk/>
          <pc:sldMk cId="934498150" sldId="440"/>
        </pc:sldMkLst>
        <pc:spChg chg="mod">
          <ac:chgData name="Guzman Bozo, Jorge" userId="7b7a28fc-8d52-4259-bff0-8a9d1dc43ec9" providerId="ADAL" clId="{FD493327-08C6-4F0F-96A2-2BB612B69409}" dt="2023-07-10T02:20:39.470" v="432" actId="21"/>
          <ac:spMkLst>
            <pc:docMk/>
            <pc:sldMk cId="934498150" sldId="440"/>
            <ac:spMk id="3" creationId="{052FBD23-F91F-13EF-5811-E0CBB6883C5D}"/>
          </ac:spMkLst>
        </pc:spChg>
        <pc:spChg chg="mod">
          <ac:chgData name="Guzman Bozo, Jorge" userId="7b7a28fc-8d52-4259-bff0-8a9d1dc43ec9" providerId="ADAL" clId="{FD493327-08C6-4F0F-96A2-2BB612B69409}" dt="2023-07-10T03:22:02.857" v="1043" actId="1036"/>
          <ac:spMkLst>
            <pc:docMk/>
            <pc:sldMk cId="934498150" sldId="440"/>
            <ac:spMk id="4" creationId="{385C8AD2-450C-AF33-1D3E-6773B0BA106F}"/>
          </ac:spMkLst>
        </pc:spChg>
        <pc:picChg chg="add mod">
          <ac:chgData name="Guzman Bozo, Jorge" userId="7b7a28fc-8d52-4259-bff0-8a9d1dc43ec9" providerId="ADAL" clId="{FD493327-08C6-4F0F-96A2-2BB612B69409}" dt="2023-07-10T03:21:59.627" v="1041" actId="1036"/>
          <ac:picMkLst>
            <pc:docMk/>
            <pc:sldMk cId="934498150" sldId="440"/>
            <ac:picMk id="6" creationId="{A38B4314-5D1F-BF36-C1B2-98D6D98DCE7B}"/>
          </ac:picMkLst>
        </pc:picChg>
      </pc:sldChg>
      <pc:sldChg chg="modSp add mod ord">
        <pc:chgData name="Guzman Bozo, Jorge" userId="7b7a28fc-8d52-4259-bff0-8a9d1dc43ec9" providerId="ADAL" clId="{FD493327-08C6-4F0F-96A2-2BB612B69409}" dt="2023-07-10T02:22:51.942" v="462"/>
        <pc:sldMkLst>
          <pc:docMk/>
          <pc:sldMk cId="2619571410" sldId="441"/>
        </pc:sldMkLst>
        <pc:spChg chg="mod">
          <ac:chgData name="Guzman Bozo, Jorge" userId="7b7a28fc-8d52-4259-bff0-8a9d1dc43ec9" providerId="ADAL" clId="{FD493327-08C6-4F0F-96A2-2BB612B69409}" dt="2023-07-10T02:22:23.555" v="456" actId="20577"/>
          <ac:spMkLst>
            <pc:docMk/>
            <pc:sldMk cId="2619571410" sldId="441"/>
            <ac:spMk id="3" creationId="{87A9F761-F66D-564C-A85F-5D24B1E7B998}"/>
          </ac:spMkLst>
        </pc:spChg>
        <pc:spChg chg="mod">
          <ac:chgData name="Guzman Bozo, Jorge" userId="7b7a28fc-8d52-4259-bff0-8a9d1dc43ec9" providerId="ADAL" clId="{FD493327-08C6-4F0F-96A2-2BB612B69409}" dt="2023-07-10T02:22:27.101" v="460" actId="20577"/>
          <ac:spMkLst>
            <pc:docMk/>
            <pc:sldMk cId="2619571410" sldId="441"/>
            <ac:spMk id="4" creationId="{DC622BE7-4A49-A749-B2F2-EA3AD97A1AEF}"/>
          </ac:spMkLst>
        </pc:spChg>
      </pc:sldChg>
      <pc:sldChg chg="add del">
        <pc:chgData name="Guzman Bozo, Jorge" userId="7b7a28fc-8d52-4259-bff0-8a9d1dc43ec9" providerId="ADAL" clId="{FD493327-08C6-4F0F-96A2-2BB612B69409}" dt="2023-07-10T02:22:09.040" v="443" actId="47"/>
        <pc:sldMkLst>
          <pc:docMk/>
          <pc:sldMk cId="4198055765" sldId="441"/>
        </pc:sldMkLst>
      </pc:sldChg>
      <pc:sldChg chg="addSp delSp modSp add mod ord">
        <pc:chgData name="Guzman Bozo, Jorge" userId="7b7a28fc-8d52-4259-bff0-8a9d1dc43ec9" providerId="ADAL" clId="{FD493327-08C6-4F0F-96A2-2BB612B69409}" dt="2023-07-10T02:26:43.787" v="516" actId="1035"/>
        <pc:sldMkLst>
          <pc:docMk/>
          <pc:sldMk cId="3926896368" sldId="442"/>
        </pc:sldMkLst>
        <pc:spChg chg="mod">
          <ac:chgData name="Guzman Bozo, Jorge" userId="7b7a28fc-8d52-4259-bff0-8a9d1dc43ec9" providerId="ADAL" clId="{FD493327-08C6-4F0F-96A2-2BB612B69409}" dt="2023-07-10T02:23:01.324" v="477" actId="20577"/>
          <ac:spMkLst>
            <pc:docMk/>
            <pc:sldMk cId="3926896368" sldId="442"/>
            <ac:spMk id="2" creationId="{1F11FCC6-3B49-9D46-8B62-80E94C906F0A}"/>
          </ac:spMkLst>
        </pc:spChg>
        <pc:spChg chg="mod">
          <ac:chgData name="Guzman Bozo, Jorge" userId="7b7a28fc-8d52-4259-bff0-8a9d1dc43ec9" providerId="ADAL" clId="{FD493327-08C6-4F0F-96A2-2BB612B69409}" dt="2023-07-10T02:25:26.242" v="503" actId="6549"/>
          <ac:spMkLst>
            <pc:docMk/>
            <pc:sldMk cId="3926896368" sldId="442"/>
            <ac:spMk id="3" creationId="{052FBD23-F91F-13EF-5811-E0CBB6883C5D}"/>
          </ac:spMkLst>
        </pc:spChg>
        <pc:spChg chg="mod">
          <ac:chgData name="Guzman Bozo, Jorge" userId="7b7a28fc-8d52-4259-bff0-8a9d1dc43ec9" providerId="ADAL" clId="{FD493327-08C6-4F0F-96A2-2BB612B69409}" dt="2023-07-10T02:26:43.787" v="516" actId="1035"/>
          <ac:spMkLst>
            <pc:docMk/>
            <pc:sldMk cId="3926896368" sldId="442"/>
            <ac:spMk id="4" creationId="{385C8AD2-450C-AF33-1D3E-6773B0BA106F}"/>
          </ac:spMkLst>
        </pc:spChg>
        <pc:picChg chg="add del mod">
          <ac:chgData name="Guzman Bozo, Jorge" userId="7b7a28fc-8d52-4259-bff0-8a9d1dc43ec9" providerId="ADAL" clId="{FD493327-08C6-4F0F-96A2-2BB612B69409}" dt="2023-07-10T02:24:43.643" v="494" actId="478"/>
          <ac:picMkLst>
            <pc:docMk/>
            <pc:sldMk cId="3926896368" sldId="442"/>
            <ac:picMk id="6" creationId="{CFBF10FE-99A7-B5EA-B560-BD1284537ED2}"/>
          </ac:picMkLst>
        </pc:picChg>
        <pc:picChg chg="add mod">
          <ac:chgData name="Guzman Bozo, Jorge" userId="7b7a28fc-8d52-4259-bff0-8a9d1dc43ec9" providerId="ADAL" clId="{FD493327-08C6-4F0F-96A2-2BB612B69409}" dt="2023-07-10T02:24:47.787" v="498" actId="14100"/>
          <ac:picMkLst>
            <pc:docMk/>
            <pc:sldMk cId="3926896368" sldId="442"/>
            <ac:picMk id="8" creationId="{79899016-B6E7-A37B-D8EE-F6E82AAA6090}"/>
          </ac:picMkLst>
        </pc:picChg>
        <pc:picChg chg="add mod">
          <ac:chgData name="Guzman Bozo, Jorge" userId="7b7a28fc-8d52-4259-bff0-8a9d1dc43ec9" providerId="ADAL" clId="{FD493327-08C6-4F0F-96A2-2BB612B69409}" dt="2023-07-10T02:26:43.787" v="516" actId="1035"/>
          <ac:picMkLst>
            <pc:docMk/>
            <pc:sldMk cId="3926896368" sldId="442"/>
            <ac:picMk id="10" creationId="{AB5C8166-4EDE-1D40-C4FF-BDB6FA598F33}"/>
          </ac:picMkLst>
        </pc:picChg>
      </pc:sldChg>
      <pc:sldChg chg="addSp delSp modSp add mod ord">
        <pc:chgData name="Guzman Bozo, Jorge" userId="7b7a28fc-8d52-4259-bff0-8a9d1dc43ec9" providerId="ADAL" clId="{FD493327-08C6-4F0F-96A2-2BB612B69409}" dt="2023-07-10T03:19:20.242" v="960"/>
        <pc:sldMkLst>
          <pc:docMk/>
          <pc:sldMk cId="755973130" sldId="443"/>
        </pc:sldMkLst>
        <pc:spChg chg="del">
          <ac:chgData name="Guzman Bozo, Jorge" userId="7b7a28fc-8d52-4259-bff0-8a9d1dc43ec9" providerId="ADAL" clId="{FD493327-08C6-4F0F-96A2-2BB612B69409}" dt="2023-07-10T02:34:18.460" v="518" actId="478"/>
          <ac:spMkLst>
            <pc:docMk/>
            <pc:sldMk cId="755973130" sldId="443"/>
            <ac:spMk id="3" creationId="{052FBD23-F91F-13EF-5811-E0CBB6883C5D}"/>
          </ac:spMkLst>
        </pc:spChg>
        <pc:spChg chg="del">
          <ac:chgData name="Guzman Bozo, Jorge" userId="7b7a28fc-8d52-4259-bff0-8a9d1dc43ec9" providerId="ADAL" clId="{FD493327-08C6-4F0F-96A2-2BB612B69409}" dt="2023-07-10T02:34:23.549" v="522" actId="478"/>
          <ac:spMkLst>
            <pc:docMk/>
            <pc:sldMk cId="755973130" sldId="443"/>
            <ac:spMk id="4" creationId="{385C8AD2-450C-AF33-1D3E-6773B0BA106F}"/>
          </ac:spMkLst>
        </pc:spChg>
        <pc:spChg chg="add mod">
          <ac:chgData name="Guzman Bozo, Jorge" userId="7b7a28fc-8d52-4259-bff0-8a9d1dc43ec9" providerId="ADAL" clId="{FD493327-08C6-4F0F-96A2-2BB612B69409}" dt="2023-07-10T03:19:20.242" v="960"/>
          <ac:spMkLst>
            <pc:docMk/>
            <pc:sldMk cId="755973130" sldId="443"/>
            <ac:spMk id="11" creationId="{651AA975-4126-8850-AFAB-A75637E310A7}"/>
          </ac:spMkLst>
        </pc:spChg>
        <pc:picChg chg="add mod">
          <ac:chgData name="Guzman Bozo, Jorge" userId="7b7a28fc-8d52-4259-bff0-8a9d1dc43ec9" providerId="ADAL" clId="{FD493327-08C6-4F0F-96A2-2BB612B69409}" dt="2023-07-10T03:18:03.545" v="921" actId="1076"/>
          <ac:picMkLst>
            <pc:docMk/>
            <pc:sldMk cId="755973130" sldId="443"/>
            <ac:picMk id="6" creationId="{F315E429-21B7-BA11-E850-F08C0116BB76}"/>
          </ac:picMkLst>
        </pc:picChg>
        <pc:picChg chg="add del mod">
          <ac:chgData name="Guzman Bozo, Jorge" userId="7b7a28fc-8d52-4259-bff0-8a9d1dc43ec9" providerId="ADAL" clId="{FD493327-08C6-4F0F-96A2-2BB612B69409}" dt="2023-07-10T02:35:21.749" v="532" actId="478"/>
          <ac:picMkLst>
            <pc:docMk/>
            <pc:sldMk cId="755973130" sldId="443"/>
            <ac:picMk id="7" creationId="{DF90E826-2085-E7D0-7F4B-CEF29A5C8515}"/>
          </ac:picMkLst>
        </pc:picChg>
        <pc:picChg chg="add del mod">
          <ac:chgData name="Guzman Bozo, Jorge" userId="7b7a28fc-8d52-4259-bff0-8a9d1dc43ec9" providerId="ADAL" clId="{FD493327-08C6-4F0F-96A2-2BB612B69409}" dt="2023-07-10T03:16:17.771" v="913" actId="478"/>
          <ac:picMkLst>
            <pc:docMk/>
            <pc:sldMk cId="755973130" sldId="443"/>
            <ac:picMk id="8" creationId="{79899016-B6E7-A37B-D8EE-F6E82AAA6090}"/>
          </ac:picMkLst>
        </pc:picChg>
        <pc:picChg chg="del">
          <ac:chgData name="Guzman Bozo, Jorge" userId="7b7a28fc-8d52-4259-bff0-8a9d1dc43ec9" providerId="ADAL" clId="{FD493327-08C6-4F0F-96A2-2BB612B69409}" dt="2023-07-10T02:34:22.527" v="521" actId="478"/>
          <ac:picMkLst>
            <pc:docMk/>
            <pc:sldMk cId="755973130" sldId="443"/>
            <ac:picMk id="10" creationId="{AB5C8166-4EDE-1D40-C4FF-BDB6FA598F33}"/>
          </ac:picMkLst>
        </pc:picChg>
      </pc:sldChg>
      <pc:sldChg chg="delSp modSp add del mod">
        <pc:chgData name="Guzman Bozo, Jorge" userId="7b7a28fc-8d52-4259-bff0-8a9d1dc43ec9" providerId="ADAL" clId="{FD493327-08C6-4F0F-96A2-2BB612B69409}" dt="2023-07-10T03:12:21.783" v="798" actId="47"/>
        <pc:sldMkLst>
          <pc:docMk/>
          <pc:sldMk cId="2863620467" sldId="444"/>
        </pc:sldMkLst>
        <pc:picChg chg="del mod">
          <ac:chgData name="Guzman Bozo, Jorge" userId="7b7a28fc-8d52-4259-bff0-8a9d1dc43ec9" providerId="ADAL" clId="{FD493327-08C6-4F0F-96A2-2BB612B69409}" dt="2023-07-10T02:35:27.966" v="535" actId="478"/>
          <ac:picMkLst>
            <pc:docMk/>
            <pc:sldMk cId="2863620467" sldId="444"/>
            <ac:picMk id="6" creationId="{F315E429-21B7-BA11-E850-F08C0116BB76}"/>
          </ac:picMkLst>
        </pc:picChg>
      </pc:sldChg>
      <pc:sldChg chg="addSp delSp modSp add mod ord">
        <pc:chgData name="Guzman Bozo, Jorge" userId="7b7a28fc-8d52-4259-bff0-8a9d1dc43ec9" providerId="ADAL" clId="{FD493327-08C6-4F0F-96A2-2BB612B69409}" dt="2023-07-10T02:43:36.698" v="711"/>
        <pc:sldMkLst>
          <pc:docMk/>
          <pc:sldMk cId="3964448303" sldId="445"/>
        </pc:sldMkLst>
        <pc:spChg chg="mod">
          <ac:chgData name="Guzman Bozo, Jorge" userId="7b7a28fc-8d52-4259-bff0-8a9d1dc43ec9" providerId="ADAL" clId="{FD493327-08C6-4F0F-96A2-2BB612B69409}" dt="2023-07-10T02:38:24.923" v="667" actId="688"/>
          <ac:spMkLst>
            <pc:docMk/>
            <pc:sldMk cId="3964448303" sldId="445"/>
            <ac:spMk id="3" creationId="{052FBD23-F91F-13EF-5811-E0CBB6883C5D}"/>
          </ac:spMkLst>
        </pc:spChg>
        <pc:spChg chg="mod">
          <ac:chgData name="Guzman Bozo, Jorge" userId="7b7a28fc-8d52-4259-bff0-8a9d1dc43ec9" providerId="ADAL" clId="{FD493327-08C6-4F0F-96A2-2BB612B69409}" dt="2023-07-10T02:43:36.698" v="711"/>
          <ac:spMkLst>
            <pc:docMk/>
            <pc:sldMk cId="3964448303" sldId="445"/>
            <ac:spMk id="4" creationId="{385C8AD2-450C-AF33-1D3E-6773B0BA106F}"/>
          </ac:spMkLst>
        </pc:spChg>
        <pc:picChg chg="add mod">
          <ac:chgData name="Guzman Bozo, Jorge" userId="7b7a28fc-8d52-4259-bff0-8a9d1dc43ec9" providerId="ADAL" clId="{FD493327-08C6-4F0F-96A2-2BB612B69409}" dt="2023-07-10T02:37:57.515" v="602" actId="1076"/>
          <ac:picMkLst>
            <pc:docMk/>
            <pc:sldMk cId="3964448303" sldId="445"/>
            <ac:picMk id="6" creationId="{158A4BEC-40D1-F964-E642-666F80D1D44E}"/>
          </ac:picMkLst>
        </pc:picChg>
        <pc:picChg chg="del">
          <ac:chgData name="Guzman Bozo, Jorge" userId="7b7a28fc-8d52-4259-bff0-8a9d1dc43ec9" providerId="ADAL" clId="{FD493327-08C6-4F0F-96A2-2BB612B69409}" dt="2023-07-10T02:37:51.740" v="598" actId="478"/>
          <ac:picMkLst>
            <pc:docMk/>
            <pc:sldMk cId="3964448303" sldId="445"/>
            <ac:picMk id="8" creationId="{79899016-B6E7-A37B-D8EE-F6E82AAA6090}"/>
          </ac:picMkLst>
        </pc:picChg>
        <pc:picChg chg="add mod">
          <ac:chgData name="Guzman Bozo, Jorge" userId="7b7a28fc-8d52-4259-bff0-8a9d1dc43ec9" providerId="ADAL" clId="{FD493327-08C6-4F0F-96A2-2BB612B69409}" dt="2023-07-10T02:43:18.035" v="709" actId="14100"/>
          <ac:picMkLst>
            <pc:docMk/>
            <pc:sldMk cId="3964448303" sldId="445"/>
            <ac:picMk id="9" creationId="{156273AD-9DDE-2829-57E0-1D756480BA8E}"/>
          </ac:picMkLst>
        </pc:picChg>
        <pc:picChg chg="del">
          <ac:chgData name="Guzman Bozo, Jorge" userId="7b7a28fc-8d52-4259-bff0-8a9d1dc43ec9" providerId="ADAL" clId="{FD493327-08C6-4F0F-96A2-2BB612B69409}" dt="2023-07-10T02:42:57.218" v="701" actId="478"/>
          <ac:picMkLst>
            <pc:docMk/>
            <pc:sldMk cId="3964448303" sldId="445"/>
            <ac:picMk id="10" creationId="{AB5C8166-4EDE-1D40-C4FF-BDB6FA598F33}"/>
          </ac:picMkLst>
        </pc:picChg>
      </pc:sldChg>
      <pc:sldChg chg="addSp delSp modSp add mod">
        <pc:chgData name="Guzman Bozo, Jorge" userId="7b7a28fc-8d52-4259-bff0-8a9d1dc43ec9" providerId="ADAL" clId="{FD493327-08C6-4F0F-96A2-2BB612B69409}" dt="2023-07-10T02:45:58.338" v="737" actId="1076"/>
        <pc:sldMkLst>
          <pc:docMk/>
          <pc:sldMk cId="2158512933" sldId="446"/>
        </pc:sldMkLst>
        <pc:spChg chg="mod">
          <ac:chgData name="Guzman Bozo, Jorge" userId="7b7a28fc-8d52-4259-bff0-8a9d1dc43ec9" providerId="ADAL" clId="{FD493327-08C6-4F0F-96A2-2BB612B69409}" dt="2023-07-10T02:45:52.573" v="734" actId="20577"/>
          <ac:spMkLst>
            <pc:docMk/>
            <pc:sldMk cId="2158512933" sldId="446"/>
            <ac:spMk id="3" creationId="{052FBD23-F91F-13EF-5811-E0CBB6883C5D}"/>
          </ac:spMkLst>
        </pc:spChg>
        <pc:spChg chg="del">
          <ac:chgData name="Guzman Bozo, Jorge" userId="7b7a28fc-8d52-4259-bff0-8a9d1dc43ec9" providerId="ADAL" clId="{FD493327-08C6-4F0F-96A2-2BB612B69409}" dt="2023-07-10T02:44:59.508" v="722" actId="478"/>
          <ac:spMkLst>
            <pc:docMk/>
            <pc:sldMk cId="2158512933" sldId="446"/>
            <ac:spMk id="4" creationId="{385C8AD2-450C-AF33-1D3E-6773B0BA106F}"/>
          </ac:spMkLst>
        </pc:spChg>
        <pc:picChg chg="del">
          <ac:chgData name="Guzman Bozo, Jorge" userId="7b7a28fc-8d52-4259-bff0-8a9d1dc43ec9" providerId="ADAL" clId="{FD493327-08C6-4F0F-96A2-2BB612B69409}" dt="2023-07-10T02:44:44.452" v="719" actId="478"/>
          <ac:picMkLst>
            <pc:docMk/>
            <pc:sldMk cId="2158512933" sldId="446"/>
            <ac:picMk id="6" creationId="{158A4BEC-40D1-F964-E642-666F80D1D44E}"/>
          </ac:picMkLst>
        </pc:picChg>
        <pc:picChg chg="add mod">
          <ac:chgData name="Guzman Bozo, Jorge" userId="7b7a28fc-8d52-4259-bff0-8a9d1dc43ec9" providerId="ADAL" clId="{FD493327-08C6-4F0F-96A2-2BB612B69409}" dt="2023-07-10T02:45:58.338" v="737" actId="1076"/>
          <ac:picMkLst>
            <pc:docMk/>
            <pc:sldMk cId="2158512933" sldId="446"/>
            <ac:picMk id="7" creationId="{8E76C55C-3058-1FC3-4C76-00B837009C12}"/>
          </ac:picMkLst>
        </pc:picChg>
        <pc:picChg chg="del">
          <ac:chgData name="Guzman Bozo, Jorge" userId="7b7a28fc-8d52-4259-bff0-8a9d1dc43ec9" providerId="ADAL" clId="{FD493327-08C6-4F0F-96A2-2BB612B69409}" dt="2023-07-10T02:44:59.908" v="723" actId="478"/>
          <ac:picMkLst>
            <pc:docMk/>
            <pc:sldMk cId="2158512933" sldId="446"/>
            <ac:picMk id="9" creationId="{156273AD-9DDE-2829-57E0-1D756480BA8E}"/>
          </ac:picMkLst>
        </pc:picChg>
      </pc:sldChg>
      <pc:sldChg chg="addSp delSp modSp add mod">
        <pc:chgData name="Guzman Bozo, Jorge" userId="7b7a28fc-8d52-4259-bff0-8a9d1dc43ec9" providerId="ADAL" clId="{FD493327-08C6-4F0F-96A2-2BB612B69409}" dt="2023-07-10T03:15:58.242" v="908" actId="113"/>
        <pc:sldMkLst>
          <pc:docMk/>
          <pc:sldMk cId="1429945252" sldId="447"/>
        </pc:sldMkLst>
        <pc:spChg chg="mod">
          <ac:chgData name="Guzman Bozo, Jorge" userId="7b7a28fc-8d52-4259-bff0-8a9d1dc43ec9" providerId="ADAL" clId="{FD493327-08C6-4F0F-96A2-2BB612B69409}" dt="2023-07-10T03:15:51.671" v="907" actId="113"/>
          <ac:spMkLst>
            <pc:docMk/>
            <pc:sldMk cId="1429945252" sldId="447"/>
            <ac:spMk id="3" creationId="{052FBD23-F91F-13EF-5811-E0CBB6883C5D}"/>
          </ac:spMkLst>
        </pc:spChg>
        <pc:spChg chg="del">
          <ac:chgData name="Guzman Bozo, Jorge" userId="7b7a28fc-8d52-4259-bff0-8a9d1dc43ec9" providerId="ADAL" clId="{FD493327-08C6-4F0F-96A2-2BB612B69409}" dt="2023-07-10T03:12:37.765" v="801" actId="478"/>
          <ac:spMkLst>
            <pc:docMk/>
            <pc:sldMk cId="1429945252" sldId="447"/>
            <ac:spMk id="4" creationId="{385C8AD2-450C-AF33-1D3E-6773B0BA106F}"/>
          </ac:spMkLst>
        </pc:spChg>
        <pc:spChg chg="add mod">
          <ac:chgData name="Guzman Bozo, Jorge" userId="7b7a28fc-8d52-4259-bff0-8a9d1dc43ec9" providerId="ADAL" clId="{FD493327-08C6-4F0F-96A2-2BB612B69409}" dt="2023-07-10T03:15:58.242" v="908" actId="113"/>
          <ac:spMkLst>
            <pc:docMk/>
            <pc:sldMk cId="1429945252" sldId="447"/>
            <ac:spMk id="5" creationId="{916AE33F-93BB-E40A-EFE6-7ECE5B9091E6}"/>
          </ac:spMkLst>
        </pc:spChg>
        <pc:picChg chg="del">
          <ac:chgData name="Guzman Bozo, Jorge" userId="7b7a28fc-8d52-4259-bff0-8a9d1dc43ec9" providerId="ADAL" clId="{FD493327-08C6-4F0F-96A2-2BB612B69409}" dt="2023-07-10T03:12:35.896" v="800" actId="478"/>
          <ac:picMkLst>
            <pc:docMk/>
            <pc:sldMk cId="1429945252" sldId="447"/>
            <ac:picMk id="6" creationId="{158A4BEC-40D1-F964-E642-666F80D1D44E}"/>
          </ac:picMkLst>
        </pc:picChg>
        <pc:picChg chg="add mod">
          <ac:chgData name="Guzman Bozo, Jorge" userId="7b7a28fc-8d52-4259-bff0-8a9d1dc43ec9" providerId="ADAL" clId="{FD493327-08C6-4F0F-96A2-2BB612B69409}" dt="2023-07-10T03:15:42.394" v="904" actId="1076"/>
          <ac:picMkLst>
            <pc:docMk/>
            <pc:sldMk cId="1429945252" sldId="447"/>
            <ac:picMk id="8" creationId="{9F6C37A8-0C54-9956-8F36-B06D2A38A3CD}"/>
          </ac:picMkLst>
        </pc:picChg>
        <pc:picChg chg="del">
          <ac:chgData name="Guzman Bozo, Jorge" userId="7b7a28fc-8d52-4259-bff0-8a9d1dc43ec9" providerId="ADAL" clId="{FD493327-08C6-4F0F-96A2-2BB612B69409}" dt="2023-07-10T03:12:35.311" v="799" actId="478"/>
          <ac:picMkLst>
            <pc:docMk/>
            <pc:sldMk cId="1429945252" sldId="447"/>
            <ac:picMk id="9" creationId="{156273AD-9DDE-2829-57E0-1D756480BA8E}"/>
          </ac:picMkLst>
        </pc:picChg>
      </pc:sldChg>
      <pc:sldChg chg="add del">
        <pc:chgData name="Guzman Bozo, Jorge" userId="7b7a28fc-8d52-4259-bff0-8a9d1dc43ec9" providerId="ADAL" clId="{FD493327-08C6-4F0F-96A2-2BB612B69409}" dt="2023-07-10T03:12:20.515" v="797" actId="47"/>
        <pc:sldMkLst>
          <pc:docMk/>
          <pc:sldMk cId="2361424033" sldId="448"/>
        </pc:sldMkLst>
      </pc:sldChg>
      <pc:sldChg chg="addSp delSp modSp add mod">
        <pc:chgData name="Guzman Bozo, Jorge" userId="7b7a28fc-8d52-4259-bff0-8a9d1dc43ec9" providerId="ADAL" clId="{FD493327-08C6-4F0F-96A2-2BB612B69409}" dt="2023-07-10T03:12:13.171" v="796" actId="14100"/>
        <pc:sldMkLst>
          <pc:docMk/>
          <pc:sldMk cId="1659089230" sldId="449"/>
        </pc:sldMkLst>
        <pc:spChg chg="mod">
          <ac:chgData name="Guzman Bozo, Jorge" userId="7b7a28fc-8d52-4259-bff0-8a9d1dc43ec9" providerId="ADAL" clId="{FD493327-08C6-4F0F-96A2-2BB612B69409}" dt="2023-07-10T03:12:13.171" v="796" actId="14100"/>
          <ac:spMkLst>
            <pc:docMk/>
            <pc:sldMk cId="1659089230" sldId="449"/>
            <ac:spMk id="3" creationId="{052FBD23-F91F-13EF-5811-E0CBB6883C5D}"/>
          </ac:spMkLst>
        </pc:spChg>
        <pc:spChg chg="add mod">
          <ac:chgData name="Guzman Bozo, Jorge" userId="7b7a28fc-8d52-4259-bff0-8a9d1dc43ec9" providerId="ADAL" clId="{FD493327-08C6-4F0F-96A2-2BB612B69409}" dt="2023-07-10T03:09:02.862" v="773" actId="21"/>
          <ac:spMkLst>
            <pc:docMk/>
            <pc:sldMk cId="1659089230" sldId="449"/>
            <ac:spMk id="4" creationId="{09A144B1-F59F-4A97-7C7B-C9139D2FCBC2}"/>
          </ac:spMkLst>
        </pc:spChg>
        <pc:spChg chg="add mod">
          <ac:chgData name="Guzman Bozo, Jorge" userId="7b7a28fc-8d52-4259-bff0-8a9d1dc43ec9" providerId="ADAL" clId="{FD493327-08C6-4F0F-96A2-2BB612B69409}" dt="2023-07-10T03:11:40.858" v="790" actId="1076"/>
          <ac:spMkLst>
            <pc:docMk/>
            <pc:sldMk cId="1659089230" sldId="449"/>
            <ac:spMk id="6" creationId="{EDFB49B1-9662-6B0D-108D-CF6EB8177684}"/>
          </ac:spMkLst>
        </pc:spChg>
        <pc:picChg chg="del">
          <ac:chgData name="Guzman Bozo, Jorge" userId="7b7a28fc-8d52-4259-bff0-8a9d1dc43ec9" providerId="ADAL" clId="{FD493327-08C6-4F0F-96A2-2BB612B69409}" dt="2023-07-10T03:07:38.752" v="747" actId="478"/>
          <ac:picMkLst>
            <pc:docMk/>
            <pc:sldMk cId="1659089230" sldId="449"/>
            <ac:picMk id="7" creationId="{8E76C55C-3058-1FC3-4C76-00B837009C12}"/>
          </ac:picMkLst>
        </pc:picChg>
        <pc:picChg chg="add mod">
          <ac:chgData name="Guzman Bozo, Jorge" userId="7b7a28fc-8d52-4259-bff0-8a9d1dc43ec9" providerId="ADAL" clId="{FD493327-08C6-4F0F-96A2-2BB612B69409}" dt="2023-07-10T03:12:10.681" v="795" actId="14100"/>
          <ac:picMkLst>
            <pc:docMk/>
            <pc:sldMk cId="1659089230" sldId="449"/>
            <ac:picMk id="9" creationId="{41AC61F0-1DC9-7C91-7086-F8DF08B552C8}"/>
          </ac:picMkLst>
        </pc:picChg>
      </pc:sldChg>
    </pc:docChg>
  </pc:docChgLst>
  <pc:docChgLst>
    <pc:chgData name="Guzman Bozo, Jorge" userId="7b7a28fc-8d52-4259-bff0-8a9d1dc43ec9" providerId="ADAL" clId="{347F06EC-249F-4C08-BE99-2E60D2D66859}"/>
    <pc:docChg chg="undo custSel addSld delSld modSld sldOrd">
      <pc:chgData name="Guzman Bozo, Jorge" userId="7b7a28fc-8d52-4259-bff0-8a9d1dc43ec9" providerId="ADAL" clId="{347F06EC-249F-4C08-BE99-2E60D2D66859}" dt="2023-07-10T04:37:08.317" v="557" actId="20577"/>
      <pc:docMkLst>
        <pc:docMk/>
      </pc:docMkLst>
      <pc:sldChg chg="modSp add del mod">
        <pc:chgData name="Guzman Bozo, Jorge" userId="7b7a28fc-8d52-4259-bff0-8a9d1dc43ec9" providerId="ADAL" clId="{347F06EC-249F-4C08-BE99-2E60D2D66859}" dt="2023-07-10T03:47:48.568" v="15" actId="2696"/>
        <pc:sldMkLst>
          <pc:docMk/>
          <pc:sldMk cId="3642932644" sldId="261"/>
        </pc:sldMkLst>
        <pc:spChg chg="mod">
          <ac:chgData name="Guzman Bozo, Jorge" userId="7b7a28fc-8d52-4259-bff0-8a9d1dc43ec9" providerId="ADAL" clId="{347F06EC-249F-4C08-BE99-2E60D2D66859}" dt="2023-07-10T03:47:44.234" v="13" actId="20577"/>
          <ac:spMkLst>
            <pc:docMk/>
            <pc:sldMk cId="3642932644" sldId="261"/>
            <ac:spMk id="2" creationId="{9570841C-0ACF-DE6F-43AC-3E3396A2923B}"/>
          </ac:spMkLst>
        </pc:spChg>
      </pc:sldChg>
      <pc:sldChg chg="modSp mod">
        <pc:chgData name="Guzman Bozo, Jorge" userId="7b7a28fc-8d52-4259-bff0-8a9d1dc43ec9" providerId="ADAL" clId="{347F06EC-249F-4C08-BE99-2E60D2D66859}" dt="2023-07-10T03:48:39.341" v="34"/>
        <pc:sldMkLst>
          <pc:docMk/>
          <pc:sldMk cId="3117571071" sldId="344"/>
        </pc:sldMkLst>
        <pc:spChg chg="mod">
          <ac:chgData name="Guzman Bozo, Jorge" userId="7b7a28fc-8d52-4259-bff0-8a9d1dc43ec9" providerId="ADAL" clId="{347F06EC-249F-4C08-BE99-2E60D2D66859}" dt="2023-07-10T03:48:39.341" v="34"/>
          <ac:spMkLst>
            <pc:docMk/>
            <pc:sldMk cId="3117571071" sldId="344"/>
            <ac:spMk id="3" creationId="{87A9F761-F66D-564C-A85F-5D24B1E7B998}"/>
          </ac:spMkLst>
        </pc:spChg>
      </pc:sldChg>
      <pc:sldChg chg="addSp delSp modSp mod">
        <pc:chgData name="Guzman Bozo, Jorge" userId="7b7a28fc-8d52-4259-bff0-8a9d1dc43ec9" providerId="ADAL" clId="{347F06EC-249F-4C08-BE99-2E60D2D66859}" dt="2023-07-10T04:06:36.480" v="179" actId="1076"/>
        <pc:sldMkLst>
          <pc:docMk/>
          <pc:sldMk cId="762721823" sldId="353"/>
        </pc:sldMkLst>
        <pc:spChg chg="mod">
          <ac:chgData name="Guzman Bozo, Jorge" userId="7b7a28fc-8d52-4259-bff0-8a9d1dc43ec9" providerId="ADAL" clId="{347F06EC-249F-4C08-BE99-2E60D2D66859}" dt="2023-07-10T04:06:21.127" v="174" actId="6549"/>
          <ac:spMkLst>
            <pc:docMk/>
            <pc:sldMk cId="762721823" sldId="353"/>
            <ac:spMk id="3" creationId="{052FBD23-F91F-13EF-5811-E0CBB6883C5D}"/>
          </ac:spMkLst>
        </pc:spChg>
        <pc:spChg chg="del">
          <ac:chgData name="Guzman Bozo, Jorge" userId="7b7a28fc-8d52-4259-bff0-8a9d1dc43ec9" providerId="ADAL" clId="{347F06EC-249F-4C08-BE99-2E60D2D66859}" dt="2023-07-10T04:04:57.847" v="157" actId="478"/>
          <ac:spMkLst>
            <pc:docMk/>
            <pc:sldMk cId="762721823" sldId="353"/>
            <ac:spMk id="4" creationId="{385C8AD2-450C-AF33-1D3E-6773B0BA106F}"/>
          </ac:spMkLst>
        </pc:spChg>
        <pc:spChg chg="del">
          <ac:chgData name="Guzman Bozo, Jorge" userId="7b7a28fc-8d52-4259-bff0-8a9d1dc43ec9" providerId="ADAL" clId="{347F06EC-249F-4C08-BE99-2E60D2D66859}" dt="2023-07-10T04:04:55.947" v="156" actId="478"/>
          <ac:spMkLst>
            <pc:docMk/>
            <pc:sldMk cId="762721823" sldId="353"/>
            <ac:spMk id="8" creationId="{252D2B33-E2CD-210A-DDCA-48E9A6C803DC}"/>
          </ac:spMkLst>
        </pc:spChg>
        <pc:spChg chg="add mod">
          <ac:chgData name="Guzman Bozo, Jorge" userId="7b7a28fc-8d52-4259-bff0-8a9d1dc43ec9" providerId="ADAL" clId="{347F06EC-249F-4C08-BE99-2E60D2D66859}" dt="2023-07-10T04:06:31.459" v="176" actId="14100"/>
          <ac:spMkLst>
            <pc:docMk/>
            <pc:sldMk cId="762721823" sldId="353"/>
            <ac:spMk id="9" creationId="{BB568A44-A2A2-0DCB-8700-ACC9A3531A75}"/>
          </ac:spMkLst>
        </pc:spChg>
        <pc:picChg chg="del">
          <ac:chgData name="Guzman Bozo, Jorge" userId="7b7a28fc-8d52-4259-bff0-8a9d1dc43ec9" providerId="ADAL" clId="{347F06EC-249F-4C08-BE99-2E60D2D66859}" dt="2023-07-10T04:04:53.143" v="155" actId="478"/>
          <ac:picMkLst>
            <pc:docMk/>
            <pc:sldMk cId="762721823" sldId="353"/>
            <ac:picMk id="6" creationId="{9A0A0C00-6742-CC52-A8EC-92E494ED2464}"/>
          </ac:picMkLst>
        </pc:picChg>
        <pc:picChg chg="add mod">
          <ac:chgData name="Guzman Bozo, Jorge" userId="7b7a28fc-8d52-4259-bff0-8a9d1dc43ec9" providerId="ADAL" clId="{347F06EC-249F-4C08-BE99-2E60D2D66859}" dt="2023-07-10T04:06:36.480" v="179" actId="1076"/>
          <ac:picMkLst>
            <pc:docMk/>
            <pc:sldMk cId="762721823" sldId="353"/>
            <ac:picMk id="7" creationId="{FAADFD72-A32A-3EA7-1711-C7343831D304}"/>
          </ac:picMkLst>
        </pc:picChg>
      </pc:sldChg>
      <pc:sldChg chg="modSp mod">
        <pc:chgData name="Guzman Bozo, Jorge" userId="7b7a28fc-8d52-4259-bff0-8a9d1dc43ec9" providerId="ADAL" clId="{347F06EC-249F-4C08-BE99-2E60D2D66859}" dt="2023-07-10T04:36:32.110" v="555" actId="6549"/>
        <pc:sldMkLst>
          <pc:docMk/>
          <pc:sldMk cId="837998518" sldId="376"/>
        </pc:sldMkLst>
        <pc:spChg chg="mod">
          <ac:chgData name="Guzman Bozo, Jorge" userId="7b7a28fc-8d52-4259-bff0-8a9d1dc43ec9" providerId="ADAL" clId="{347F06EC-249F-4C08-BE99-2E60D2D66859}" dt="2023-07-10T04:36:32.110" v="555" actId="6549"/>
          <ac:spMkLst>
            <pc:docMk/>
            <pc:sldMk cId="837998518" sldId="376"/>
            <ac:spMk id="3" creationId="{052FBD23-F91F-13EF-5811-E0CBB6883C5D}"/>
          </ac:spMkLst>
        </pc:spChg>
      </pc:sldChg>
      <pc:sldChg chg="modSp mod">
        <pc:chgData name="Guzman Bozo, Jorge" userId="7b7a28fc-8d52-4259-bff0-8a9d1dc43ec9" providerId="ADAL" clId="{347F06EC-249F-4C08-BE99-2E60D2D66859}" dt="2023-07-10T03:53:44.114" v="144" actId="20577"/>
        <pc:sldMkLst>
          <pc:docMk/>
          <pc:sldMk cId="2516443387" sldId="379"/>
        </pc:sldMkLst>
        <pc:spChg chg="mod">
          <ac:chgData name="Guzman Bozo, Jorge" userId="7b7a28fc-8d52-4259-bff0-8a9d1dc43ec9" providerId="ADAL" clId="{347F06EC-249F-4C08-BE99-2E60D2D66859}" dt="2023-07-10T03:48:44.797" v="35"/>
          <ac:spMkLst>
            <pc:docMk/>
            <pc:sldMk cId="2516443387" sldId="379"/>
            <ac:spMk id="2" creationId="{1F11FCC6-3B49-9D46-8B62-80E94C906F0A}"/>
          </ac:spMkLst>
        </pc:spChg>
        <pc:spChg chg="mod">
          <ac:chgData name="Guzman Bozo, Jorge" userId="7b7a28fc-8d52-4259-bff0-8a9d1dc43ec9" providerId="ADAL" clId="{347F06EC-249F-4C08-BE99-2E60D2D66859}" dt="2023-07-10T03:53:44.114" v="144" actId="20577"/>
          <ac:spMkLst>
            <pc:docMk/>
            <pc:sldMk cId="2516443387" sldId="379"/>
            <ac:spMk id="3" creationId="{052FBD23-F91F-13EF-5811-E0CBB6883C5D}"/>
          </ac:spMkLst>
        </pc:spChg>
      </pc:sldChg>
      <pc:sldChg chg="modSp mod">
        <pc:chgData name="Guzman Bozo, Jorge" userId="7b7a28fc-8d52-4259-bff0-8a9d1dc43ec9" providerId="ADAL" clId="{347F06EC-249F-4C08-BE99-2E60D2D66859}" dt="2023-07-10T04:37:08.317" v="557" actId="20577"/>
        <pc:sldMkLst>
          <pc:docMk/>
          <pc:sldMk cId="1579075980" sldId="382"/>
        </pc:sldMkLst>
        <pc:spChg chg="mod">
          <ac:chgData name="Guzman Bozo, Jorge" userId="7b7a28fc-8d52-4259-bff0-8a9d1dc43ec9" providerId="ADAL" clId="{347F06EC-249F-4C08-BE99-2E60D2D66859}" dt="2023-07-10T04:37:08.317" v="557" actId="20577"/>
          <ac:spMkLst>
            <pc:docMk/>
            <pc:sldMk cId="1579075980" sldId="382"/>
            <ac:spMk id="3" creationId="{052FBD23-F91F-13EF-5811-E0CBB6883C5D}"/>
          </ac:spMkLst>
        </pc:spChg>
      </pc:sldChg>
      <pc:sldChg chg="modSp mod">
        <pc:chgData name="Guzman Bozo, Jorge" userId="7b7a28fc-8d52-4259-bff0-8a9d1dc43ec9" providerId="ADAL" clId="{347F06EC-249F-4C08-BE99-2E60D2D66859}" dt="2023-07-10T03:48:30.225" v="33" actId="20577"/>
        <pc:sldMkLst>
          <pc:docMk/>
          <pc:sldMk cId="1458118350" sldId="429"/>
        </pc:sldMkLst>
        <pc:spChg chg="mod">
          <ac:chgData name="Guzman Bozo, Jorge" userId="7b7a28fc-8d52-4259-bff0-8a9d1dc43ec9" providerId="ADAL" clId="{347F06EC-249F-4C08-BE99-2E60D2D66859}" dt="2023-07-10T03:48:30.225" v="33" actId="20577"/>
          <ac:spMkLst>
            <pc:docMk/>
            <pc:sldMk cId="1458118350" sldId="429"/>
            <ac:spMk id="21" creationId="{325E44F9-8B81-FD43-8DCF-00283585DD6D}"/>
          </ac:spMkLst>
        </pc:spChg>
      </pc:sldChg>
      <pc:sldChg chg="del">
        <pc:chgData name="Guzman Bozo, Jorge" userId="7b7a28fc-8d52-4259-bff0-8a9d1dc43ec9" providerId="ADAL" clId="{347F06EC-249F-4C08-BE99-2E60D2D66859}" dt="2023-07-10T03:47:55.504" v="19" actId="47"/>
        <pc:sldMkLst>
          <pc:docMk/>
          <pc:sldMk cId="1446781108" sldId="430"/>
        </pc:sldMkLst>
      </pc:sldChg>
      <pc:sldChg chg="del">
        <pc:chgData name="Guzman Bozo, Jorge" userId="7b7a28fc-8d52-4259-bff0-8a9d1dc43ec9" providerId="ADAL" clId="{347F06EC-249F-4C08-BE99-2E60D2D66859}" dt="2023-07-10T03:48:48.286" v="36" actId="47"/>
        <pc:sldMkLst>
          <pc:docMk/>
          <pc:sldMk cId="4061529545" sldId="434"/>
        </pc:sldMkLst>
      </pc:sldChg>
      <pc:sldChg chg="del">
        <pc:chgData name="Guzman Bozo, Jorge" userId="7b7a28fc-8d52-4259-bff0-8a9d1dc43ec9" providerId="ADAL" clId="{347F06EC-249F-4C08-BE99-2E60D2D66859}" dt="2023-07-10T04:04:24.708" v="146" actId="47"/>
        <pc:sldMkLst>
          <pc:docMk/>
          <pc:sldMk cId="2873956672" sldId="436"/>
        </pc:sldMkLst>
      </pc:sldChg>
      <pc:sldChg chg="del">
        <pc:chgData name="Guzman Bozo, Jorge" userId="7b7a28fc-8d52-4259-bff0-8a9d1dc43ec9" providerId="ADAL" clId="{347F06EC-249F-4C08-BE99-2E60D2D66859}" dt="2023-07-10T04:04:26.665" v="148" actId="47"/>
        <pc:sldMkLst>
          <pc:docMk/>
          <pc:sldMk cId="1454401087" sldId="437"/>
        </pc:sldMkLst>
      </pc:sldChg>
      <pc:sldChg chg="del">
        <pc:chgData name="Guzman Bozo, Jorge" userId="7b7a28fc-8d52-4259-bff0-8a9d1dc43ec9" providerId="ADAL" clId="{347F06EC-249F-4C08-BE99-2E60D2D66859}" dt="2023-07-10T04:04:27.060" v="149" actId="47"/>
        <pc:sldMkLst>
          <pc:docMk/>
          <pc:sldMk cId="3125330043" sldId="438"/>
        </pc:sldMkLst>
      </pc:sldChg>
      <pc:sldChg chg="del">
        <pc:chgData name="Guzman Bozo, Jorge" userId="7b7a28fc-8d52-4259-bff0-8a9d1dc43ec9" providerId="ADAL" clId="{347F06EC-249F-4C08-BE99-2E60D2D66859}" dt="2023-07-10T04:04:26.264" v="147" actId="47"/>
        <pc:sldMkLst>
          <pc:docMk/>
          <pc:sldMk cId="4003079101" sldId="439"/>
        </pc:sldMkLst>
      </pc:sldChg>
      <pc:sldChg chg="del">
        <pc:chgData name="Guzman Bozo, Jorge" userId="7b7a28fc-8d52-4259-bff0-8a9d1dc43ec9" providerId="ADAL" clId="{347F06EC-249F-4C08-BE99-2E60D2D66859}" dt="2023-07-10T04:04:28.453" v="150" actId="47"/>
        <pc:sldMkLst>
          <pc:docMk/>
          <pc:sldMk cId="934498150" sldId="440"/>
        </pc:sldMkLst>
      </pc:sldChg>
      <pc:sldChg chg="del">
        <pc:chgData name="Guzman Bozo, Jorge" userId="7b7a28fc-8d52-4259-bff0-8a9d1dc43ec9" providerId="ADAL" clId="{347F06EC-249F-4C08-BE99-2E60D2D66859}" dt="2023-07-10T04:04:31.957" v="151" actId="47"/>
        <pc:sldMkLst>
          <pc:docMk/>
          <pc:sldMk cId="3926896368" sldId="442"/>
        </pc:sldMkLst>
      </pc:sldChg>
      <pc:sldChg chg="del">
        <pc:chgData name="Guzman Bozo, Jorge" userId="7b7a28fc-8d52-4259-bff0-8a9d1dc43ec9" providerId="ADAL" clId="{347F06EC-249F-4C08-BE99-2E60D2D66859}" dt="2023-07-10T04:04:33.640" v="152" actId="47"/>
        <pc:sldMkLst>
          <pc:docMk/>
          <pc:sldMk cId="755973130" sldId="443"/>
        </pc:sldMkLst>
      </pc:sldChg>
      <pc:sldChg chg="addSp delSp modSp mod">
        <pc:chgData name="Guzman Bozo, Jorge" userId="7b7a28fc-8d52-4259-bff0-8a9d1dc43ec9" providerId="ADAL" clId="{347F06EC-249F-4C08-BE99-2E60D2D66859}" dt="2023-07-10T04:27:01.371" v="473" actId="14100"/>
        <pc:sldMkLst>
          <pc:docMk/>
          <pc:sldMk cId="3964448303" sldId="445"/>
        </pc:sldMkLst>
        <pc:spChg chg="mod">
          <ac:chgData name="Guzman Bozo, Jorge" userId="7b7a28fc-8d52-4259-bff0-8a9d1dc43ec9" providerId="ADAL" clId="{347F06EC-249F-4C08-BE99-2E60D2D66859}" dt="2023-07-10T04:26:48.981" v="467" actId="14100"/>
          <ac:spMkLst>
            <pc:docMk/>
            <pc:sldMk cId="3964448303" sldId="445"/>
            <ac:spMk id="3" creationId="{052FBD23-F91F-13EF-5811-E0CBB6883C5D}"/>
          </ac:spMkLst>
        </pc:spChg>
        <pc:spChg chg="mod">
          <ac:chgData name="Guzman Bozo, Jorge" userId="7b7a28fc-8d52-4259-bff0-8a9d1dc43ec9" providerId="ADAL" clId="{347F06EC-249F-4C08-BE99-2E60D2D66859}" dt="2023-07-10T04:27:01.371" v="473" actId="14100"/>
          <ac:spMkLst>
            <pc:docMk/>
            <pc:sldMk cId="3964448303" sldId="445"/>
            <ac:spMk id="4" creationId="{385C8AD2-450C-AF33-1D3E-6773B0BA106F}"/>
          </ac:spMkLst>
        </pc:spChg>
        <pc:picChg chg="del">
          <ac:chgData name="Guzman Bozo, Jorge" userId="7b7a28fc-8d52-4259-bff0-8a9d1dc43ec9" providerId="ADAL" clId="{347F06EC-249F-4C08-BE99-2E60D2D66859}" dt="2023-07-10T04:25:04.588" v="439" actId="478"/>
          <ac:picMkLst>
            <pc:docMk/>
            <pc:sldMk cId="3964448303" sldId="445"/>
            <ac:picMk id="6" creationId="{158A4BEC-40D1-F964-E642-666F80D1D44E}"/>
          </ac:picMkLst>
        </pc:picChg>
        <pc:picChg chg="add mod">
          <ac:chgData name="Guzman Bozo, Jorge" userId="7b7a28fc-8d52-4259-bff0-8a9d1dc43ec9" providerId="ADAL" clId="{347F06EC-249F-4C08-BE99-2E60D2D66859}" dt="2023-07-10T04:26:53.792" v="470" actId="1076"/>
          <ac:picMkLst>
            <pc:docMk/>
            <pc:sldMk cId="3964448303" sldId="445"/>
            <ac:picMk id="7" creationId="{72BCDA7F-5934-F53C-E236-8D68351EFC9C}"/>
          </ac:picMkLst>
        </pc:picChg>
        <pc:picChg chg="del">
          <ac:chgData name="Guzman Bozo, Jorge" userId="7b7a28fc-8d52-4259-bff0-8a9d1dc43ec9" providerId="ADAL" clId="{347F06EC-249F-4C08-BE99-2E60D2D66859}" dt="2023-07-10T04:25:48.833" v="448" actId="478"/>
          <ac:picMkLst>
            <pc:docMk/>
            <pc:sldMk cId="3964448303" sldId="445"/>
            <ac:picMk id="9" creationId="{156273AD-9DDE-2829-57E0-1D756480BA8E}"/>
          </ac:picMkLst>
        </pc:picChg>
        <pc:picChg chg="add mod">
          <ac:chgData name="Guzman Bozo, Jorge" userId="7b7a28fc-8d52-4259-bff0-8a9d1dc43ec9" providerId="ADAL" clId="{347F06EC-249F-4C08-BE99-2E60D2D66859}" dt="2023-07-10T04:26:58.207" v="472" actId="1076"/>
          <ac:picMkLst>
            <pc:docMk/>
            <pc:sldMk cId="3964448303" sldId="445"/>
            <ac:picMk id="10" creationId="{C2420718-90FE-5288-F5C4-9553E0ACFA4D}"/>
          </ac:picMkLst>
        </pc:picChg>
      </pc:sldChg>
      <pc:sldChg chg="addSp delSp modSp mod">
        <pc:chgData name="Guzman Bozo, Jorge" userId="7b7a28fc-8d52-4259-bff0-8a9d1dc43ec9" providerId="ADAL" clId="{347F06EC-249F-4C08-BE99-2E60D2D66859}" dt="2023-07-10T04:33:33.559" v="533" actId="1076"/>
        <pc:sldMkLst>
          <pc:docMk/>
          <pc:sldMk cId="2158512933" sldId="446"/>
        </pc:sldMkLst>
        <pc:spChg chg="mod">
          <ac:chgData name="Guzman Bozo, Jorge" userId="7b7a28fc-8d52-4259-bff0-8a9d1dc43ec9" providerId="ADAL" clId="{347F06EC-249F-4C08-BE99-2E60D2D66859}" dt="2023-07-10T04:33:27.860" v="529" actId="6549"/>
          <ac:spMkLst>
            <pc:docMk/>
            <pc:sldMk cId="2158512933" sldId="446"/>
            <ac:spMk id="3" creationId="{052FBD23-F91F-13EF-5811-E0CBB6883C5D}"/>
          </ac:spMkLst>
        </pc:spChg>
        <pc:picChg chg="add mod">
          <ac:chgData name="Guzman Bozo, Jorge" userId="7b7a28fc-8d52-4259-bff0-8a9d1dc43ec9" providerId="ADAL" clId="{347F06EC-249F-4C08-BE99-2E60D2D66859}" dt="2023-07-10T04:33:33.559" v="533" actId="1076"/>
          <ac:picMkLst>
            <pc:docMk/>
            <pc:sldMk cId="2158512933" sldId="446"/>
            <ac:picMk id="5" creationId="{FEA3DA45-A38E-18F5-847D-EA8C4E9B4BB1}"/>
          </ac:picMkLst>
        </pc:picChg>
        <pc:picChg chg="del">
          <ac:chgData name="Guzman Bozo, Jorge" userId="7b7a28fc-8d52-4259-bff0-8a9d1dc43ec9" providerId="ADAL" clId="{347F06EC-249F-4C08-BE99-2E60D2D66859}" dt="2023-07-10T04:32:33.022" v="517" actId="478"/>
          <ac:picMkLst>
            <pc:docMk/>
            <pc:sldMk cId="2158512933" sldId="446"/>
            <ac:picMk id="7" creationId="{8E76C55C-3058-1FC3-4C76-00B837009C12}"/>
          </ac:picMkLst>
        </pc:picChg>
      </pc:sldChg>
      <pc:sldChg chg="del">
        <pc:chgData name="Guzman Bozo, Jorge" userId="7b7a28fc-8d52-4259-bff0-8a9d1dc43ec9" providerId="ADAL" clId="{347F06EC-249F-4C08-BE99-2E60D2D66859}" dt="2023-07-10T04:04:37.662" v="154" actId="47"/>
        <pc:sldMkLst>
          <pc:docMk/>
          <pc:sldMk cId="1429945252" sldId="447"/>
        </pc:sldMkLst>
      </pc:sldChg>
      <pc:sldChg chg="del">
        <pc:chgData name="Guzman Bozo, Jorge" userId="7b7a28fc-8d52-4259-bff0-8a9d1dc43ec9" providerId="ADAL" clId="{347F06EC-249F-4C08-BE99-2E60D2D66859}" dt="2023-07-10T04:04:35.617" v="153" actId="47"/>
        <pc:sldMkLst>
          <pc:docMk/>
          <pc:sldMk cId="1659089230" sldId="449"/>
        </pc:sldMkLst>
      </pc:sldChg>
      <pc:sldChg chg="add ord">
        <pc:chgData name="Guzman Bozo, Jorge" userId="7b7a28fc-8d52-4259-bff0-8a9d1dc43ec9" providerId="ADAL" clId="{347F06EC-249F-4C08-BE99-2E60D2D66859}" dt="2023-07-10T03:47:54.483" v="18"/>
        <pc:sldMkLst>
          <pc:docMk/>
          <pc:sldMk cId="1399288130" sldId="450"/>
        </pc:sldMkLst>
      </pc:sldChg>
      <pc:sldChg chg="modSp add mod">
        <pc:chgData name="Guzman Bozo, Jorge" userId="7b7a28fc-8d52-4259-bff0-8a9d1dc43ec9" providerId="ADAL" clId="{347F06EC-249F-4C08-BE99-2E60D2D66859}" dt="2023-07-10T03:52:36.704" v="131" actId="6549"/>
        <pc:sldMkLst>
          <pc:docMk/>
          <pc:sldMk cId="3074198779" sldId="451"/>
        </pc:sldMkLst>
        <pc:spChg chg="mod">
          <ac:chgData name="Guzman Bozo, Jorge" userId="7b7a28fc-8d52-4259-bff0-8a9d1dc43ec9" providerId="ADAL" clId="{347F06EC-249F-4C08-BE99-2E60D2D66859}" dt="2023-07-10T03:52:36.704" v="131" actId="6549"/>
          <ac:spMkLst>
            <pc:docMk/>
            <pc:sldMk cId="3074198779" sldId="451"/>
            <ac:spMk id="3" creationId="{052FBD23-F91F-13EF-5811-E0CBB6883C5D}"/>
          </ac:spMkLst>
        </pc:spChg>
      </pc:sldChg>
      <pc:sldChg chg="modSp add mod">
        <pc:chgData name="Guzman Bozo, Jorge" userId="7b7a28fc-8d52-4259-bff0-8a9d1dc43ec9" providerId="ADAL" clId="{347F06EC-249F-4C08-BE99-2E60D2D66859}" dt="2023-07-10T03:52:50.463" v="136" actId="20577"/>
        <pc:sldMkLst>
          <pc:docMk/>
          <pc:sldMk cId="3187700474" sldId="452"/>
        </pc:sldMkLst>
        <pc:spChg chg="mod">
          <ac:chgData name="Guzman Bozo, Jorge" userId="7b7a28fc-8d52-4259-bff0-8a9d1dc43ec9" providerId="ADAL" clId="{347F06EC-249F-4C08-BE99-2E60D2D66859}" dt="2023-07-10T03:52:50.463" v="136" actId="20577"/>
          <ac:spMkLst>
            <pc:docMk/>
            <pc:sldMk cId="3187700474" sldId="452"/>
            <ac:spMk id="3" creationId="{052FBD23-F91F-13EF-5811-E0CBB6883C5D}"/>
          </ac:spMkLst>
        </pc:spChg>
      </pc:sldChg>
      <pc:sldChg chg="add del">
        <pc:chgData name="Guzman Bozo, Jorge" userId="7b7a28fc-8d52-4259-bff0-8a9d1dc43ec9" providerId="ADAL" clId="{347F06EC-249F-4C08-BE99-2E60D2D66859}" dt="2023-07-10T03:53:24.320" v="138" actId="47"/>
        <pc:sldMkLst>
          <pc:docMk/>
          <pc:sldMk cId="1969200631" sldId="453"/>
        </pc:sldMkLst>
      </pc:sldChg>
      <pc:sldChg chg="modSp add mod">
        <pc:chgData name="Guzman Bozo, Jorge" userId="7b7a28fc-8d52-4259-bff0-8a9d1dc43ec9" providerId="ADAL" clId="{347F06EC-249F-4C08-BE99-2E60D2D66859}" dt="2023-07-10T03:53:53.207" v="145" actId="33524"/>
        <pc:sldMkLst>
          <pc:docMk/>
          <pc:sldMk cId="3905770422" sldId="453"/>
        </pc:sldMkLst>
        <pc:spChg chg="mod">
          <ac:chgData name="Guzman Bozo, Jorge" userId="7b7a28fc-8d52-4259-bff0-8a9d1dc43ec9" providerId="ADAL" clId="{347F06EC-249F-4C08-BE99-2E60D2D66859}" dt="2023-07-10T03:53:53.207" v="145" actId="33524"/>
          <ac:spMkLst>
            <pc:docMk/>
            <pc:sldMk cId="3905770422" sldId="453"/>
            <ac:spMk id="3" creationId="{052FBD23-F91F-13EF-5811-E0CBB6883C5D}"/>
          </ac:spMkLst>
        </pc:spChg>
      </pc:sldChg>
      <pc:sldChg chg="delSp modSp add mod">
        <pc:chgData name="Guzman Bozo, Jorge" userId="7b7a28fc-8d52-4259-bff0-8a9d1dc43ec9" providerId="ADAL" clId="{347F06EC-249F-4C08-BE99-2E60D2D66859}" dt="2023-07-10T04:09:33.144" v="195" actId="20577"/>
        <pc:sldMkLst>
          <pc:docMk/>
          <pc:sldMk cId="3741088365" sldId="454"/>
        </pc:sldMkLst>
        <pc:spChg chg="mod">
          <ac:chgData name="Guzman Bozo, Jorge" userId="7b7a28fc-8d52-4259-bff0-8a9d1dc43ec9" providerId="ADAL" clId="{347F06EC-249F-4C08-BE99-2E60D2D66859}" dt="2023-07-10T04:09:31.659" v="194" actId="14100"/>
          <ac:spMkLst>
            <pc:docMk/>
            <pc:sldMk cId="3741088365" sldId="454"/>
            <ac:spMk id="3" creationId="{052FBD23-F91F-13EF-5811-E0CBB6883C5D}"/>
          </ac:spMkLst>
        </pc:spChg>
        <pc:spChg chg="mod">
          <ac:chgData name="Guzman Bozo, Jorge" userId="7b7a28fc-8d52-4259-bff0-8a9d1dc43ec9" providerId="ADAL" clId="{347F06EC-249F-4C08-BE99-2E60D2D66859}" dt="2023-07-10T04:09:33.144" v="195" actId="20577"/>
          <ac:spMkLst>
            <pc:docMk/>
            <pc:sldMk cId="3741088365" sldId="454"/>
            <ac:spMk id="9" creationId="{BB568A44-A2A2-0DCB-8700-ACC9A3531A75}"/>
          </ac:spMkLst>
        </pc:spChg>
        <pc:picChg chg="del mod">
          <ac:chgData name="Guzman Bozo, Jorge" userId="7b7a28fc-8d52-4259-bff0-8a9d1dc43ec9" providerId="ADAL" clId="{347F06EC-249F-4C08-BE99-2E60D2D66859}" dt="2023-07-10T04:07:37.799" v="189" actId="478"/>
          <ac:picMkLst>
            <pc:docMk/>
            <pc:sldMk cId="3741088365" sldId="454"/>
            <ac:picMk id="7" creationId="{FAADFD72-A32A-3EA7-1711-C7343831D304}"/>
          </ac:picMkLst>
        </pc:picChg>
      </pc:sldChg>
      <pc:sldChg chg="addSp delSp modSp add mod">
        <pc:chgData name="Guzman Bozo, Jorge" userId="7b7a28fc-8d52-4259-bff0-8a9d1dc43ec9" providerId="ADAL" clId="{347F06EC-249F-4C08-BE99-2E60D2D66859}" dt="2023-07-10T04:13:17.095" v="292"/>
        <pc:sldMkLst>
          <pc:docMk/>
          <pc:sldMk cId="2914997747" sldId="455"/>
        </pc:sldMkLst>
        <pc:spChg chg="mod">
          <ac:chgData name="Guzman Bozo, Jorge" userId="7b7a28fc-8d52-4259-bff0-8a9d1dc43ec9" providerId="ADAL" clId="{347F06EC-249F-4C08-BE99-2E60D2D66859}" dt="2023-07-10T04:12:40.023" v="287" actId="20577"/>
          <ac:spMkLst>
            <pc:docMk/>
            <pc:sldMk cId="2914997747" sldId="455"/>
            <ac:spMk id="3" creationId="{052FBD23-F91F-13EF-5811-E0CBB6883C5D}"/>
          </ac:spMkLst>
        </pc:spChg>
        <pc:spChg chg="del mod">
          <ac:chgData name="Guzman Bozo, Jorge" userId="7b7a28fc-8d52-4259-bff0-8a9d1dc43ec9" providerId="ADAL" clId="{347F06EC-249F-4C08-BE99-2E60D2D66859}" dt="2023-07-10T04:11:28.115" v="246" actId="478"/>
          <ac:spMkLst>
            <pc:docMk/>
            <pc:sldMk cId="2914997747" sldId="455"/>
            <ac:spMk id="9" creationId="{BB568A44-A2A2-0DCB-8700-ACC9A3531A75}"/>
          </ac:spMkLst>
        </pc:spChg>
        <pc:graphicFrameChg chg="add mod modGraphic">
          <ac:chgData name="Guzman Bozo, Jorge" userId="7b7a28fc-8d52-4259-bff0-8a9d1dc43ec9" providerId="ADAL" clId="{347F06EC-249F-4C08-BE99-2E60D2D66859}" dt="2023-07-10T04:13:17.095" v="292"/>
          <ac:graphicFrameMkLst>
            <pc:docMk/>
            <pc:sldMk cId="2914997747" sldId="455"/>
            <ac:graphicFrameMk id="4" creationId="{1E53C69E-749C-DF9F-9D1D-A90A6C9975E5}"/>
          </ac:graphicFrameMkLst>
        </pc:graphicFrameChg>
      </pc:sldChg>
      <pc:sldChg chg="addSp delSp modSp add mod">
        <pc:chgData name="Guzman Bozo, Jorge" userId="7b7a28fc-8d52-4259-bff0-8a9d1dc43ec9" providerId="ADAL" clId="{347F06EC-249F-4C08-BE99-2E60D2D66859}" dt="2023-07-10T04:15:39.777" v="345" actId="1076"/>
        <pc:sldMkLst>
          <pc:docMk/>
          <pc:sldMk cId="546659698" sldId="456"/>
        </pc:sldMkLst>
        <pc:spChg chg="del">
          <ac:chgData name="Guzman Bozo, Jorge" userId="7b7a28fc-8d52-4259-bff0-8a9d1dc43ec9" providerId="ADAL" clId="{347F06EC-249F-4C08-BE99-2E60D2D66859}" dt="2023-07-10T04:15:33.155" v="344" actId="478"/>
          <ac:spMkLst>
            <pc:docMk/>
            <pc:sldMk cId="546659698" sldId="456"/>
            <ac:spMk id="3" creationId="{052FBD23-F91F-13EF-5811-E0CBB6883C5D}"/>
          </ac:spMkLst>
        </pc:spChg>
        <pc:graphicFrameChg chg="del mod modGraphic">
          <ac:chgData name="Guzman Bozo, Jorge" userId="7b7a28fc-8d52-4259-bff0-8a9d1dc43ec9" providerId="ADAL" clId="{347F06EC-249F-4C08-BE99-2E60D2D66859}" dt="2023-07-10T04:14:01.637" v="297" actId="478"/>
          <ac:graphicFrameMkLst>
            <pc:docMk/>
            <pc:sldMk cId="546659698" sldId="456"/>
            <ac:graphicFrameMk id="4" creationId="{1E53C69E-749C-DF9F-9D1D-A90A6C9975E5}"/>
          </ac:graphicFrameMkLst>
        </pc:graphicFrameChg>
        <pc:graphicFrameChg chg="add mod modGraphic">
          <ac:chgData name="Guzman Bozo, Jorge" userId="7b7a28fc-8d52-4259-bff0-8a9d1dc43ec9" providerId="ADAL" clId="{347F06EC-249F-4C08-BE99-2E60D2D66859}" dt="2023-07-10T04:15:39.777" v="345" actId="1076"/>
          <ac:graphicFrameMkLst>
            <pc:docMk/>
            <pc:sldMk cId="546659698" sldId="456"/>
            <ac:graphicFrameMk id="5" creationId="{F4CF3C4B-FB81-99DE-6299-363CF5C7E275}"/>
          </ac:graphicFrameMkLst>
        </pc:graphicFrameChg>
      </pc:sldChg>
      <pc:sldChg chg="addSp delSp modSp add mod">
        <pc:chgData name="Guzman Bozo, Jorge" userId="7b7a28fc-8d52-4259-bff0-8a9d1dc43ec9" providerId="ADAL" clId="{347F06EC-249F-4C08-BE99-2E60D2D66859}" dt="2023-07-10T04:19:09.967" v="375" actId="14734"/>
        <pc:sldMkLst>
          <pc:docMk/>
          <pc:sldMk cId="4108044970" sldId="457"/>
        </pc:sldMkLst>
        <pc:spChg chg="add mod">
          <ac:chgData name="Guzman Bozo, Jorge" userId="7b7a28fc-8d52-4259-bff0-8a9d1dc43ec9" providerId="ADAL" clId="{347F06EC-249F-4C08-BE99-2E60D2D66859}" dt="2023-07-10T04:18:10.113" v="369" actId="113"/>
          <ac:spMkLst>
            <pc:docMk/>
            <pc:sldMk cId="4108044970" sldId="457"/>
            <ac:spMk id="6" creationId="{D0B21A2B-D404-5309-65AC-DF277F25D481}"/>
          </ac:spMkLst>
        </pc:spChg>
        <pc:graphicFrameChg chg="add mod modGraphic">
          <ac:chgData name="Guzman Bozo, Jorge" userId="7b7a28fc-8d52-4259-bff0-8a9d1dc43ec9" providerId="ADAL" clId="{347F06EC-249F-4C08-BE99-2E60D2D66859}" dt="2023-07-10T04:19:09.967" v="375" actId="14734"/>
          <ac:graphicFrameMkLst>
            <pc:docMk/>
            <pc:sldMk cId="4108044970" sldId="457"/>
            <ac:graphicFrameMk id="3" creationId="{E2FF630E-42C0-29AA-E928-952F1F752B49}"/>
          </ac:graphicFrameMkLst>
        </pc:graphicFrameChg>
        <pc:graphicFrameChg chg="del">
          <ac:chgData name="Guzman Bozo, Jorge" userId="7b7a28fc-8d52-4259-bff0-8a9d1dc43ec9" providerId="ADAL" clId="{347F06EC-249F-4C08-BE99-2E60D2D66859}" dt="2023-07-10T04:16:16.622" v="347" actId="478"/>
          <ac:graphicFrameMkLst>
            <pc:docMk/>
            <pc:sldMk cId="4108044970" sldId="457"/>
            <ac:graphicFrameMk id="5" creationId="{F4CF3C4B-FB81-99DE-6299-363CF5C7E275}"/>
          </ac:graphicFrameMkLst>
        </pc:graphicFrameChg>
      </pc:sldChg>
      <pc:sldChg chg="addSp delSp modSp add mod">
        <pc:chgData name="Guzman Bozo, Jorge" userId="7b7a28fc-8d52-4259-bff0-8a9d1dc43ec9" providerId="ADAL" clId="{347F06EC-249F-4C08-BE99-2E60D2D66859}" dt="2023-07-10T04:20:23.145" v="394" actId="20577"/>
        <pc:sldMkLst>
          <pc:docMk/>
          <pc:sldMk cId="1867698962" sldId="458"/>
        </pc:sldMkLst>
        <pc:spChg chg="add mod">
          <ac:chgData name="Guzman Bozo, Jorge" userId="7b7a28fc-8d52-4259-bff0-8a9d1dc43ec9" providerId="ADAL" clId="{347F06EC-249F-4C08-BE99-2E60D2D66859}" dt="2023-07-10T04:20:23.145" v="394" actId="20577"/>
          <ac:spMkLst>
            <pc:docMk/>
            <pc:sldMk cId="1867698962" sldId="458"/>
            <ac:spMk id="5" creationId="{FBE97081-7497-3C51-CF83-5AD856546A3E}"/>
          </ac:spMkLst>
        </pc:spChg>
        <pc:spChg chg="del">
          <ac:chgData name="Guzman Bozo, Jorge" userId="7b7a28fc-8d52-4259-bff0-8a9d1dc43ec9" providerId="ADAL" clId="{347F06EC-249F-4C08-BE99-2E60D2D66859}" dt="2023-07-10T04:20:13.286" v="389" actId="478"/>
          <ac:spMkLst>
            <pc:docMk/>
            <pc:sldMk cId="1867698962" sldId="458"/>
            <ac:spMk id="6" creationId="{D0B21A2B-D404-5309-65AC-DF277F25D481}"/>
          </ac:spMkLst>
        </pc:spChg>
        <pc:graphicFrameChg chg="del">
          <ac:chgData name="Guzman Bozo, Jorge" userId="7b7a28fc-8d52-4259-bff0-8a9d1dc43ec9" providerId="ADAL" clId="{347F06EC-249F-4C08-BE99-2E60D2D66859}" dt="2023-07-10T04:19:38.350" v="377" actId="478"/>
          <ac:graphicFrameMkLst>
            <pc:docMk/>
            <pc:sldMk cId="1867698962" sldId="458"/>
            <ac:graphicFrameMk id="3" creationId="{E2FF630E-42C0-29AA-E928-952F1F752B49}"/>
          </ac:graphicFrameMkLst>
        </pc:graphicFrameChg>
      </pc:sldChg>
      <pc:sldChg chg="addSp delSp modSp add mod">
        <pc:chgData name="Guzman Bozo, Jorge" userId="7b7a28fc-8d52-4259-bff0-8a9d1dc43ec9" providerId="ADAL" clId="{347F06EC-249F-4C08-BE99-2E60D2D66859}" dt="2023-07-10T04:24:07.989" v="435" actId="6549"/>
        <pc:sldMkLst>
          <pc:docMk/>
          <pc:sldMk cId="218247714" sldId="459"/>
        </pc:sldMkLst>
        <pc:spChg chg="del">
          <ac:chgData name="Guzman Bozo, Jorge" userId="7b7a28fc-8d52-4259-bff0-8a9d1dc43ec9" providerId="ADAL" clId="{347F06EC-249F-4C08-BE99-2E60D2D66859}" dt="2023-07-10T04:20:54.220" v="396" actId="478"/>
          <ac:spMkLst>
            <pc:docMk/>
            <pc:sldMk cId="218247714" sldId="459"/>
            <ac:spMk id="5" creationId="{FBE97081-7497-3C51-CF83-5AD856546A3E}"/>
          </ac:spMkLst>
        </pc:spChg>
        <pc:spChg chg="add del mod">
          <ac:chgData name="Guzman Bozo, Jorge" userId="7b7a28fc-8d52-4259-bff0-8a9d1dc43ec9" providerId="ADAL" clId="{347F06EC-249F-4C08-BE99-2E60D2D66859}" dt="2023-07-10T04:21:00.366" v="399" actId="478"/>
          <ac:spMkLst>
            <pc:docMk/>
            <pc:sldMk cId="218247714" sldId="459"/>
            <ac:spMk id="6" creationId="{35979C40-586D-0C45-EF17-61D9C1EAFFDE}"/>
          </ac:spMkLst>
        </pc:spChg>
        <pc:graphicFrameChg chg="add del mod">
          <ac:chgData name="Guzman Bozo, Jorge" userId="7b7a28fc-8d52-4259-bff0-8a9d1dc43ec9" providerId="ADAL" clId="{347F06EC-249F-4C08-BE99-2E60D2D66859}" dt="2023-07-10T04:21:09.642" v="401" actId="478"/>
          <ac:graphicFrameMkLst>
            <pc:docMk/>
            <pc:sldMk cId="218247714" sldId="459"/>
            <ac:graphicFrameMk id="3" creationId="{D18BD94D-A7FA-F446-7C0D-B80047BA70B3}"/>
          </ac:graphicFrameMkLst>
        </pc:graphicFrameChg>
        <pc:graphicFrameChg chg="add del mod">
          <ac:chgData name="Guzman Bozo, Jorge" userId="7b7a28fc-8d52-4259-bff0-8a9d1dc43ec9" providerId="ADAL" clId="{347F06EC-249F-4C08-BE99-2E60D2D66859}" dt="2023-07-10T04:21:00.366" v="399" actId="478"/>
          <ac:graphicFrameMkLst>
            <pc:docMk/>
            <pc:sldMk cId="218247714" sldId="459"/>
            <ac:graphicFrameMk id="4" creationId="{7760F583-38A7-BF13-CBF7-815CCB4DEDE7}"/>
          </ac:graphicFrameMkLst>
        </pc:graphicFrameChg>
        <pc:graphicFrameChg chg="add del mod">
          <ac:chgData name="Guzman Bozo, Jorge" userId="7b7a28fc-8d52-4259-bff0-8a9d1dc43ec9" providerId="ADAL" clId="{347F06EC-249F-4C08-BE99-2E60D2D66859}" dt="2023-07-10T04:21:09.642" v="401" actId="478"/>
          <ac:graphicFrameMkLst>
            <pc:docMk/>
            <pc:sldMk cId="218247714" sldId="459"/>
            <ac:graphicFrameMk id="7" creationId="{335CBB7A-485D-3A94-098C-010D66AB34B1}"/>
          </ac:graphicFrameMkLst>
        </pc:graphicFrameChg>
        <pc:graphicFrameChg chg="add del mod">
          <ac:chgData name="Guzman Bozo, Jorge" userId="7b7a28fc-8d52-4259-bff0-8a9d1dc43ec9" providerId="ADAL" clId="{347F06EC-249F-4C08-BE99-2E60D2D66859}" dt="2023-07-10T04:23:02.740" v="403"/>
          <ac:graphicFrameMkLst>
            <pc:docMk/>
            <pc:sldMk cId="218247714" sldId="459"/>
            <ac:graphicFrameMk id="8" creationId="{7A87D9AA-6EA7-D429-D447-278971C44420}"/>
          </ac:graphicFrameMkLst>
        </pc:graphicFrameChg>
        <pc:graphicFrameChg chg="add del mod">
          <ac:chgData name="Guzman Bozo, Jorge" userId="7b7a28fc-8d52-4259-bff0-8a9d1dc43ec9" providerId="ADAL" clId="{347F06EC-249F-4C08-BE99-2E60D2D66859}" dt="2023-07-10T04:23:20.280" v="408" actId="478"/>
          <ac:graphicFrameMkLst>
            <pc:docMk/>
            <pc:sldMk cId="218247714" sldId="459"/>
            <ac:graphicFrameMk id="9" creationId="{2533EC34-4929-ADD8-17A2-B4292CF9A553}"/>
          </ac:graphicFrameMkLst>
        </pc:graphicFrameChg>
        <pc:graphicFrameChg chg="add mod modGraphic">
          <ac:chgData name="Guzman Bozo, Jorge" userId="7b7a28fc-8d52-4259-bff0-8a9d1dc43ec9" providerId="ADAL" clId="{347F06EC-249F-4C08-BE99-2E60D2D66859}" dt="2023-07-10T04:24:07.989" v="435" actId="6549"/>
          <ac:graphicFrameMkLst>
            <pc:docMk/>
            <pc:sldMk cId="218247714" sldId="459"/>
            <ac:graphicFrameMk id="10" creationId="{59B795A8-F261-0625-15EC-7AF02BC479B5}"/>
          </ac:graphicFrameMkLst>
        </pc:graphicFrameChg>
      </pc:sldChg>
      <pc:sldChg chg="addSp delSp modSp add mod">
        <pc:chgData name="Guzman Bozo, Jorge" userId="7b7a28fc-8d52-4259-bff0-8a9d1dc43ec9" providerId="ADAL" clId="{347F06EC-249F-4C08-BE99-2E60D2D66859}" dt="2023-07-10T04:31:06.045" v="498" actId="113"/>
        <pc:sldMkLst>
          <pc:docMk/>
          <pc:sldMk cId="3855776016" sldId="460"/>
        </pc:sldMkLst>
        <pc:spChg chg="mod">
          <ac:chgData name="Guzman Bozo, Jorge" userId="7b7a28fc-8d52-4259-bff0-8a9d1dc43ec9" providerId="ADAL" clId="{347F06EC-249F-4C08-BE99-2E60D2D66859}" dt="2023-07-10T04:27:54.364" v="480" actId="113"/>
          <ac:spMkLst>
            <pc:docMk/>
            <pc:sldMk cId="3855776016" sldId="460"/>
            <ac:spMk id="3" creationId="{052FBD23-F91F-13EF-5811-E0CBB6883C5D}"/>
          </ac:spMkLst>
        </pc:spChg>
        <pc:spChg chg="mod">
          <ac:chgData name="Guzman Bozo, Jorge" userId="7b7a28fc-8d52-4259-bff0-8a9d1dc43ec9" providerId="ADAL" clId="{347F06EC-249F-4C08-BE99-2E60D2D66859}" dt="2023-07-10T04:31:06.045" v="498" actId="113"/>
          <ac:spMkLst>
            <pc:docMk/>
            <pc:sldMk cId="3855776016" sldId="460"/>
            <ac:spMk id="4" creationId="{385C8AD2-450C-AF33-1D3E-6773B0BA106F}"/>
          </ac:spMkLst>
        </pc:spChg>
        <pc:picChg chg="add mod">
          <ac:chgData name="Guzman Bozo, Jorge" userId="7b7a28fc-8d52-4259-bff0-8a9d1dc43ec9" providerId="ADAL" clId="{347F06EC-249F-4C08-BE99-2E60D2D66859}" dt="2023-07-10T04:28:14.143" v="486" actId="14100"/>
          <ac:picMkLst>
            <pc:docMk/>
            <pc:sldMk cId="3855776016" sldId="460"/>
            <ac:picMk id="6" creationId="{199A0D70-572C-1A4A-846D-2ED8D247FC6C}"/>
          </ac:picMkLst>
        </pc:picChg>
        <pc:picChg chg="del">
          <ac:chgData name="Guzman Bozo, Jorge" userId="7b7a28fc-8d52-4259-bff0-8a9d1dc43ec9" providerId="ADAL" clId="{347F06EC-249F-4C08-BE99-2E60D2D66859}" dt="2023-07-10T04:27:56.425" v="481" actId="478"/>
          <ac:picMkLst>
            <pc:docMk/>
            <pc:sldMk cId="3855776016" sldId="460"/>
            <ac:picMk id="7" creationId="{72BCDA7F-5934-F53C-E236-8D68351EFC9C}"/>
          </ac:picMkLst>
        </pc:picChg>
        <pc:picChg chg="add mod modCrop">
          <ac:chgData name="Guzman Bozo, Jorge" userId="7b7a28fc-8d52-4259-bff0-8a9d1dc43ec9" providerId="ADAL" clId="{347F06EC-249F-4C08-BE99-2E60D2D66859}" dt="2023-07-10T04:30:31.096" v="494" actId="1076"/>
          <ac:picMkLst>
            <pc:docMk/>
            <pc:sldMk cId="3855776016" sldId="460"/>
            <ac:picMk id="9" creationId="{D1C353DD-02E3-FC6D-D241-9376AF92B2D7}"/>
          </ac:picMkLst>
        </pc:picChg>
        <pc:picChg chg="del">
          <ac:chgData name="Guzman Bozo, Jorge" userId="7b7a28fc-8d52-4259-bff0-8a9d1dc43ec9" providerId="ADAL" clId="{347F06EC-249F-4C08-BE99-2E60D2D66859}" dt="2023-07-10T04:30:19.728" v="489" actId="478"/>
          <ac:picMkLst>
            <pc:docMk/>
            <pc:sldMk cId="3855776016" sldId="460"/>
            <ac:picMk id="10" creationId="{C2420718-90FE-5288-F5C4-9553E0ACFA4D}"/>
          </ac:picMkLst>
        </pc:picChg>
      </pc:sldChg>
      <pc:sldChg chg="addSp delSp modSp add mod">
        <pc:chgData name="Guzman Bozo, Jorge" userId="7b7a28fc-8d52-4259-bff0-8a9d1dc43ec9" providerId="ADAL" clId="{347F06EC-249F-4C08-BE99-2E60D2D66859}" dt="2023-07-10T04:32:23.855" v="516" actId="1076"/>
        <pc:sldMkLst>
          <pc:docMk/>
          <pc:sldMk cId="3501901990" sldId="461"/>
        </pc:sldMkLst>
        <pc:spChg chg="mod">
          <ac:chgData name="Guzman Bozo, Jorge" userId="7b7a28fc-8d52-4259-bff0-8a9d1dc43ec9" providerId="ADAL" clId="{347F06EC-249F-4C08-BE99-2E60D2D66859}" dt="2023-07-10T04:32:20.131" v="515" actId="113"/>
          <ac:spMkLst>
            <pc:docMk/>
            <pc:sldMk cId="3501901990" sldId="461"/>
            <ac:spMk id="3" creationId="{052FBD23-F91F-13EF-5811-E0CBB6883C5D}"/>
          </ac:spMkLst>
        </pc:spChg>
        <pc:spChg chg="del">
          <ac:chgData name="Guzman Bozo, Jorge" userId="7b7a28fc-8d52-4259-bff0-8a9d1dc43ec9" providerId="ADAL" clId="{347F06EC-249F-4C08-BE99-2E60D2D66859}" dt="2023-07-10T04:31:51.671" v="503" actId="478"/>
          <ac:spMkLst>
            <pc:docMk/>
            <pc:sldMk cId="3501901990" sldId="461"/>
            <ac:spMk id="4" creationId="{385C8AD2-450C-AF33-1D3E-6773B0BA106F}"/>
          </ac:spMkLst>
        </pc:spChg>
        <pc:picChg chg="del">
          <ac:chgData name="Guzman Bozo, Jorge" userId="7b7a28fc-8d52-4259-bff0-8a9d1dc43ec9" providerId="ADAL" clId="{347F06EC-249F-4C08-BE99-2E60D2D66859}" dt="2023-07-10T04:31:53.356" v="505" actId="478"/>
          <ac:picMkLst>
            <pc:docMk/>
            <pc:sldMk cId="3501901990" sldId="461"/>
            <ac:picMk id="6" creationId="{199A0D70-572C-1A4A-846D-2ED8D247FC6C}"/>
          </ac:picMkLst>
        </pc:picChg>
        <pc:picChg chg="add mod">
          <ac:chgData name="Guzman Bozo, Jorge" userId="7b7a28fc-8d52-4259-bff0-8a9d1dc43ec9" providerId="ADAL" clId="{347F06EC-249F-4C08-BE99-2E60D2D66859}" dt="2023-07-10T04:32:23.855" v="516" actId="1076"/>
          <ac:picMkLst>
            <pc:docMk/>
            <pc:sldMk cId="3501901990" sldId="461"/>
            <ac:picMk id="7" creationId="{BED3B13D-2547-5823-EFC2-944FA87E73CF}"/>
          </ac:picMkLst>
        </pc:picChg>
        <pc:picChg chg="del">
          <ac:chgData name="Guzman Bozo, Jorge" userId="7b7a28fc-8d52-4259-bff0-8a9d1dc43ec9" providerId="ADAL" clId="{347F06EC-249F-4C08-BE99-2E60D2D66859}" dt="2023-07-10T04:31:52.646" v="504" actId="478"/>
          <ac:picMkLst>
            <pc:docMk/>
            <pc:sldMk cId="3501901990" sldId="461"/>
            <ac:picMk id="9" creationId="{D1C353DD-02E3-FC6D-D241-9376AF92B2D7}"/>
          </ac:picMkLst>
        </pc:picChg>
      </pc:sldChg>
    </pc:docChg>
  </pc:docChgLst>
  <pc:docChgLst>
    <pc:chgData name="Guzman Bozo, Jorge" userId="7b7a28fc-8d52-4259-bff0-8a9d1dc43ec9" providerId="ADAL" clId="{A59CAF74-5B9F-4BCA-96CB-C8EE62FFCB51}"/>
    <pc:docChg chg="undo custSel addSld delSld modSld">
      <pc:chgData name="Guzman Bozo, Jorge" userId="7b7a28fc-8d52-4259-bff0-8a9d1dc43ec9" providerId="ADAL" clId="{A59CAF74-5B9F-4BCA-96CB-C8EE62FFCB51}" dt="2023-07-06T23:53:27.747" v="198" actId="478"/>
      <pc:docMkLst>
        <pc:docMk/>
      </pc:docMkLst>
      <pc:sldChg chg="del">
        <pc:chgData name="Guzman Bozo, Jorge" userId="7b7a28fc-8d52-4259-bff0-8a9d1dc43ec9" providerId="ADAL" clId="{A59CAF74-5B9F-4BCA-96CB-C8EE62FFCB51}" dt="2023-07-06T21:53:31.307" v="41" actId="47"/>
        <pc:sldMkLst>
          <pc:docMk/>
          <pc:sldMk cId="1520246413" sldId="332"/>
        </pc:sldMkLst>
      </pc:sldChg>
      <pc:sldChg chg="delSp modSp mod">
        <pc:chgData name="Guzman Bozo, Jorge" userId="7b7a28fc-8d52-4259-bff0-8a9d1dc43ec9" providerId="ADAL" clId="{A59CAF74-5B9F-4BCA-96CB-C8EE62FFCB51}" dt="2023-07-06T23:53:27.747" v="198" actId="478"/>
        <pc:sldMkLst>
          <pc:docMk/>
          <pc:sldMk cId="3979444189" sldId="337"/>
        </pc:sldMkLst>
        <pc:spChg chg="mod">
          <ac:chgData name="Guzman Bozo, Jorge" userId="7b7a28fc-8d52-4259-bff0-8a9d1dc43ec9" providerId="ADAL" clId="{A59CAF74-5B9F-4BCA-96CB-C8EE62FFCB51}" dt="2023-07-06T23:53:24.219" v="197" actId="20577"/>
          <ac:spMkLst>
            <pc:docMk/>
            <pc:sldMk cId="3979444189" sldId="337"/>
            <ac:spMk id="12" creationId="{BB375BB0-38DE-5947-A049-E37CBB392147}"/>
          </ac:spMkLst>
        </pc:spChg>
        <pc:spChg chg="del">
          <ac:chgData name="Guzman Bozo, Jorge" userId="7b7a28fc-8d52-4259-bff0-8a9d1dc43ec9" providerId="ADAL" clId="{A59CAF74-5B9F-4BCA-96CB-C8EE62FFCB51}" dt="2023-07-06T23:53:27.747" v="198" actId="478"/>
          <ac:spMkLst>
            <pc:docMk/>
            <pc:sldMk cId="3979444189" sldId="337"/>
            <ac:spMk id="16" creationId="{5AD2299A-27D1-AA45-A043-C0D64B734853}"/>
          </ac:spMkLst>
        </pc:spChg>
        <pc:spChg chg="del">
          <ac:chgData name="Guzman Bozo, Jorge" userId="7b7a28fc-8d52-4259-bff0-8a9d1dc43ec9" providerId="ADAL" clId="{A59CAF74-5B9F-4BCA-96CB-C8EE62FFCB51}" dt="2023-07-06T23:53:27.747" v="198" actId="478"/>
          <ac:spMkLst>
            <pc:docMk/>
            <pc:sldMk cId="3979444189" sldId="337"/>
            <ac:spMk id="18" creationId="{5FEE1E9F-D6A8-614C-BB95-3AFA463327D0}"/>
          </ac:spMkLst>
        </pc:spChg>
      </pc:sldChg>
      <pc:sldChg chg="del">
        <pc:chgData name="Guzman Bozo, Jorge" userId="7b7a28fc-8d52-4259-bff0-8a9d1dc43ec9" providerId="ADAL" clId="{A59CAF74-5B9F-4BCA-96CB-C8EE62FFCB51}" dt="2023-07-06T21:53:31.755" v="42" actId="47"/>
        <pc:sldMkLst>
          <pc:docMk/>
          <pc:sldMk cId="2772616042" sldId="372"/>
        </pc:sldMkLst>
      </pc:sldChg>
      <pc:sldChg chg="modSp mod">
        <pc:chgData name="Guzman Bozo, Jorge" userId="7b7a28fc-8d52-4259-bff0-8a9d1dc43ec9" providerId="ADAL" clId="{A59CAF74-5B9F-4BCA-96CB-C8EE62FFCB51}" dt="2023-07-06T22:01:58.420" v="91" actId="20577"/>
        <pc:sldMkLst>
          <pc:docMk/>
          <pc:sldMk cId="837998518" sldId="376"/>
        </pc:sldMkLst>
        <pc:spChg chg="mod">
          <ac:chgData name="Guzman Bozo, Jorge" userId="7b7a28fc-8d52-4259-bff0-8a9d1dc43ec9" providerId="ADAL" clId="{A59CAF74-5B9F-4BCA-96CB-C8EE62FFCB51}" dt="2023-07-06T22:01:58.420" v="91" actId="20577"/>
          <ac:spMkLst>
            <pc:docMk/>
            <pc:sldMk cId="837998518" sldId="376"/>
            <ac:spMk id="3" creationId="{052FBD23-F91F-13EF-5811-E0CBB6883C5D}"/>
          </ac:spMkLst>
        </pc:spChg>
      </pc:sldChg>
      <pc:sldChg chg="del">
        <pc:chgData name="Guzman Bozo, Jorge" userId="7b7a28fc-8d52-4259-bff0-8a9d1dc43ec9" providerId="ADAL" clId="{A59CAF74-5B9F-4BCA-96CB-C8EE62FFCB51}" dt="2023-07-06T23:51:01.784" v="179" actId="47"/>
        <pc:sldMkLst>
          <pc:docMk/>
          <pc:sldMk cId="857766303" sldId="377"/>
        </pc:sldMkLst>
      </pc:sldChg>
      <pc:sldChg chg="modSp mod">
        <pc:chgData name="Guzman Bozo, Jorge" userId="7b7a28fc-8d52-4259-bff0-8a9d1dc43ec9" providerId="ADAL" clId="{A59CAF74-5B9F-4BCA-96CB-C8EE62FFCB51}" dt="2023-07-06T22:02:30.719" v="93" actId="20577"/>
        <pc:sldMkLst>
          <pc:docMk/>
          <pc:sldMk cId="1579075980" sldId="382"/>
        </pc:sldMkLst>
        <pc:spChg chg="mod">
          <ac:chgData name="Guzman Bozo, Jorge" userId="7b7a28fc-8d52-4259-bff0-8a9d1dc43ec9" providerId="ADAL" clId="{A59CAF74-5B9F-4BCA-96CB-C8EE62FFCB51}" dt="2023-07-06T22:02:30.719" v="93" actId="20577"/>
          <ac:spMkLst>
            <pc:docMk/>
            <pc:sldMk cId="1579075980" sldId="382"/>
            <ac:spMk id="3" creationId="{052FBD23-F91F-13EF-5811-E0CBB6883C5D}"/>
          </ac:spMkLst>
        </pc:spChg>
      </pc:sldChg>
      <pc:sldChg chg="modSp mod">
        <pc:chgData name="Guzman Bozo, Jorge" userId="7b7a28fc-8d52-4259-bff0-8a9d1dc43ec9" providerId="ADAL" clId="{A59CAF74-5B9F-4BCA-96CB-C8EE62FFCB51}" dt="2023-07-06T21:54:40.522" v="75" actId="1076"/>
        <pc:sldMkLst>
          <pc:docMk/>
          <pc:sldMk cId="3989500144" sldId="416"/>
        </pc:sldMkLst>
        <pc:spChg chg="mod">
          <ac:chgData name="Guzman Bozo, Jorge" userId="7b7a28fc-8d52-4259-bff0-8a9d1dc43ec9" providerId="ADAL" clId="{A59CAF74-5B9F-4BCA-96CB-C8EE62FFCB51}" dt="2023-07-06T21:54:40.522" v="75" actId="1076"/>
          <ac:spMkLst>
            <pc:docMk/>
            <pc:sldMk cId="3989500144" sldId="416"/>
            <ac:spMk id="3" creationId="{052FBD23-F91F-13EF-5811-E0CBB6883C5D}"/>
          </ac:spMkLst>
        </pc:spChg>
      </pc:sldChg>
      <pc:sldChg chg="modSp mod">
        <pc:chgData name="Guzman Bozo, Jorge" userId="7b7a28fc-8d52-4259-bff0-8a9d1dc43ec9" providerId="ADAL" clId="{A59CAF74-5B9F-4BCA-96CB-C8EE62FFCB51}" dt="2023-07-06T13:12:54.953" v="0" actId="33524"/>
        <pc:sldMkLst>
          <pc:docMk/>
          <pc:sldMk cId="2751973282" sldId="422"/>
        </pc:sldMkLst>
        <pc:spChg chg="mod">
          <ac:chgData name="Guzman Bozo, Jorge" userId="7b7a28fc-8d52-4259-bff0-8a9d1dc43ec9" providerId="ADAL" clId="{A59CAF74-5B9F-4BCA-96CB-C8EE62FFCB51}" dt="2023-07-06T13:12:54.953" v="0" actId="33524"/>
          <ac:spMkLst>
            <pc:docMk/>
            <pc:sldMk cId="2751973282" sldId="422"/>
            <ac:spMk id="3" creationId="{052FBD23-F91F-13EF-5811-E0CBB6883C5D}"/>
          </ac:spMkLst>
        </pc:spChg>
      </pc:sldChg>
      <pc:sldChg chg="modSp add mod">
        <pc:chgData name="Guzman Bozo, Jorge" userId="7b7a28fc-8d52-4259-bff0-8a9d1dc43ec9" providerId="ADAL" clId="{A59CAF74-5B9F-4BCA-96CB-C8EE62FFCB51}" dt="2023-07-06T13:15:02.133" v="40" actId="20577"/>
        <pc:sldMkLst>
          <pc:docMk/>
          <pc:sldMk cId="1072135550" sldId="423"/>
        </pc:sldMkLst>
        <pc:spChg chg="mod">
          <ac:chgData name="Guzman Bozo, Jorge" userId="7b7a28fc-8d52-4259-bff0-8a9d1dc43ec9" providerId="ADAL" clId="{A59CAF74-5B9F-4BCA-96CB-C8EE62FFCB51}" dt="2023-07-06T13:15:02.133" v="40" actId="20577"/>
          <ac:spMkLst>
            <pc:docMk/>
            <pc:sldMk cId="1072135550" sldId="423"/>
            <ac:spMk id="3" creationId="{052FBD23-F91F-13EF-5811-E0CBB6883C5D}"/>
          </ac:spMkLst>
        </pc:spChg>
      </pc:sldChg>
      <pc:sldChg chg="delSp modSp add mod">
        <pc:chgData name="Guzman Bozo, Jorge" userId="7b7a28fc-8d52-4259-bff0-8a9d1dc43ec9" providerId="ADAL" clId="{A59CAF74-5B9F-4BCA-96CB-C8EE62FFCB51}" dt="2023-07-06T22:52:17.227" v="157" actId="14100"/>
        <pc:sldMkLst>
          <pc:docMk/>
          <pc:sldMk cId="4283835265" sldId="424"/>
        </pc:sldMkLst>
        <pc:spChg chg="mod">
          <ac:chgData name="Guzman Bozo, Jorge" userId="7b7a28fc-8d52-4259-bff0-8a9d1dc43ec9" providerId="ADAL" clId="{A59CAF74-5B9F-4BCA-96CB-C8EE62FFCB51}" dt="2023-07-06T22:41:42.838" v="113" actId="6549"/>
          <ac:spMkLst>
            <pc:docMk/>
            <pc:sldMk cId="4283835265" sldId="424"/>
            <ac:spMk id="3" creationId="{052FBD23-F91F-13EF-5811-E0CBB6883C5D}"/>
          </ac:spMkLst>
        </pc:spChg>
        <pc:spChg chg="del">
          <ac:chgData name="Guzman Bozo, Jorge" userId="7b7a28fc-8d52-4259-bff0-8a9d1dc43ec9" providerId="ADAL" clId="{A59CAF74-5B9F-4BCA-96CB-C8EE62FFCB51}" dt="2023-07-06T22:40:42.991" v="99" actId="478"/>
          <ac:spMkLst>
            <pc:docMk/>
            <pc:sldMk cId="4283835265" sldId="424"/>
            <ac:spMk id="6" creationId="{9ECE9B53-C4A5-D1F8-CD84-AF49F8BFF7A6}"/>
          </ac:spMkLst>
        </pc:spChg>
        <pc:picChg chg="mod">
          <ac:chgData name="Guzman Bozo, Jorge" userId="7b7a28fc-8d52-4259-bff0-8a9d1dc43ec9" providerId="ADAL" clId="{A59CAF74-5B9F-4BCA-96CB-C8EE62FFCB51}" dt="2023-07-06T22:52:17.227" v="157" actId="14100"/>
          <ac:picMkLst>
            <pc:docMk/>
            <pc:sldMk cId="4283835265" sldId="424"/>
            <ac:picMk id="5" creationId="{9E60D4AD-06D7-E890-45AC-2556983EBDDA}"/>
          </ac:picMkLst>
        </pc:picChg>
      </pc:sldChg>
      <pc:sldChg chg="modSp add mod">
        <pc:chgData name="Guzman Bozo, Jorge" userId="7b7a28fc-8d52-4259-bff0-8a9d1dc43ec9" providerId="ADAL" clId="{A59CAF74-5B9F-4BCA-96CB-C8EE62FFCB51}" dt="2023-07-06T22:43:23.999" v="119" actId="20577"/>
        <pc:sldMkLst>
          <pc:docMk/>
          <pc:sldMk cId="3258322685" sldId="425"/>
        </pc:sldMkLst>
        <pc:spChg chg="mod">
          <ac:chgData name="Guzman Bozo, Jorge" userId="7b7a28fc-8d52-4259-bff0-8a9d1dc43ec9" providerId="ADAL" clId="{A59CAF74-5B9F-4BCA-96CB-C8EE62FFCB51}" dt="2023-07-06T22:43:23.999" v="119" actId="20577"/>
          <ac:spMkLst>
            <pc:docMk/>
            <pc:sldMk cId="3258322685" sldId="425"/>
            <ac:spMk id="3" creationId="{052FBD23-F91F-13EF-5811-E0CBB6883C5D}"/>
          </ac:spMkLst>
        </pc:spChg>
      </pc:sldChg>
      <pc:sldChg chg="modSp add mod">
        <pc:chgData name="Guzman Bozo, Jorge" userId="7b7a28fc-8d52-4259-bff0-8a9d1dc43ec9" providerId="ADAL" clId="{A59CAF74-5B9F-4BCA-96CB-C8EE62FFCB51}" dt="2023-07-06T23:37:00.884" v="168" actId="14100"/>
        <pc:sldMkLst>
          <pc:docMk/>
          <pc:sldMk cId="1819503006" sldId="426"/>
        </pc:sldMkLst>
        <pc:spChg chg="mod">
          <ac:chgData name="Guzman Bozo, Jorge" userId="7b7a28fc-8d52-4259-bff0-8a9d1dc43ec9" providerId="ADAL" clId="{A59CAF74-5B9F-4BCA-96CB-C8EE62FFCB51}" dt="2023-07-06T22:54:40.380" v="164" actId="20577"/>
          <ac:spMkLst>
            <pc:docMk/>
            <pc:sldMk cId="1819503006" sldId="426"/>
            <ac:spMk id="3" creationId="{052FBD23-F91F-13EF-5811-E0CBB6883C5D}"/>
          </ac:spMkLst>
        </pc:spChg>
        <pc:spChg chg="mod">
          <ac:chgData name="Guzman Bozo, Jorge" userId="7b7a28fc-8d52-4259-bff0-8a9d1dc43ec9" providerId="ADAL" clId="{A59CAF74-5B9F-4BCA-96CB-C8EE62FFCB51}" dt="2023-07-06T23:37:00.884" v="168" actId="14100"/>
          <ac:spMkLst>
            <pc:docMk/>
            <pc:sldMk cId="1819503006" sldId="426"/>
            <ac:spMk id="6" creationId="{9ECE9B53-C4A5-D1F8-CD84-AF49F8BFF7A6}"/>
          </ac:spMkLst>
        </pc:spChg>
        <pc:picChg chg="mod">
          <ac:chgData name="Guzman Bozo, Jorge" userId="7b7a28fc-8d52-4259-bff0-8a9d1dc43ec9" providerId="ADAL" clId="{A59CAF74-5B9F-4BCA-96CB-C8EE62FFCB51}" dt="2023-07-06T22:52:22.500" v="158" actId="1076"/>
          <ac:picMkLst>
            <pc:docMk/>
            <pc:sldMk cId="1819503006" sldId="426"/>
            <ac:picMk id="7" creationId="{496D086C-42D6-598D-CBCA-9BF2146228A1}"/>
          </ac:picMkLst>
        </pc:picChg>
      </pc:sldChg>
      <pc:sldChg chg="delSp modSp add mod">
        <pc:chgData name="Guzman Bozo, Jorge" userId="7b7a28fc-8d52-4259-bff0-8a9d1dc43ec9" providerId="ADAL" clId="{A59CAF74-5B9F-4BCA-96CB-C8EE62FFCB51}" dt="2023-07-06T23:40:28.062" v="173" actId="20577"/>
        <pc:sldMkLst>
          <pc:docMk/>
          <pc:sldMk cId="2691042697" sldId="427"/>
        </pc:sldMkLst>
        <pc:spChg chg="mod">
          <ac:chgData name="Guzman Bozo, Jorge" userId="7b7a28fc-8d52-4259-bff0-8a9d1dc43ec9" providerId="ADAL" clId="{A59CAF74-5B9F-4BCA-96CB-C8EE62FFCB51}" dt="2023-07-06T23:40:28.062" v="173" actId="20577"/>
          <ac:spMkLst>
            <pc:docMk/>
            <pc:sldMk cId="2691042697" sldId="427"/>
            <ac:spMk id="3" creationId="{052FBD23-F91F-13EF-5811-E0CBB6883C5D}"/>
          </ac:spMkLst>
        </pc:spChg>
        <pc:spChg chg="del">
          <ac:chgData name="Guzman Bozo, Jorge" userId="7b7a28fc-8d52-4259-bff0-8a9d1dc43ec9" providerId="ADAL" clId="{A59CAF74-5B9F-4BCA-96CB-C8EE62FFCB51}" dt="2023-07-06T23:40:21.244" v="170" actId="478"/>
          <ac:spMkLst>
            <pc:docMk/>
            <pc:sldMk cId="2691042697" sldId="427"/>
            <ac:spMk id="6" creationId="{9ECE9B53-C4A5-D1F8-CD84-AF49F8BFF7A6}"/>
          </ac:spMkLst>
        </pc:spChg>
      </pc:sldChg>
      <pc:sldChg chg="modSp add mod">
        <pc:chgData name="Guzman Bozo, Jorge" userId="7b7a28fc-8d52-4259-bff0-8a9d1dc43ec9" providerId="ADAL" clId="{A59CAF74-5B9F-4BCA-96CB-C8EE62FFCB51}" dt="2023-07-06T23:50:06.360" v="178" actId="20577"/>
        <pc:sldMkLst>
          <pc:docMk/>
          <pc:sldMk cId="2551469700" sldId="428"/>
        </pc:sldMkLst>
        <pc:spChg chg="mod">
          <ac:chgData name="Guzman Bozo, Jorge" userId="7b7a28fc-8d52-4259-bff0-8a9d1dc43ec9" providerId="ADAL" clId="{A59CAF74-5B9F-4BCA-96CB-C8EE62FFCB51}" dt="2023-07-06T23:50:06.360" v="178" actId="20577"/>
          <ac:spMkLst>
            <pc:docMk/>
            <pc:sldMk cId="2551469700" sldId="428"/>
            <ac:spMk id="3" creationId="{052FBD23-F91F-13EF-5811-E0CBB6883C5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35674-3C19-9844-8370-EE59E1CD260A}" type="datetimeFigureOut">
              <a:rPr lang="es-CL" smtClean="0"/>
              <a:t>09-07-2023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2C890-E6DE-1A45-98C6-E722FA6368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13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F4E23B3-D17D-BBDA-CF94-0F577C2DCC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0E109FA-AB96-844B-8998-73B547E74E45}"/>
              </a:ext>
            </a:extLst>
          </p:cNvPr>
          <p:cNvSpPr/>
          <p:nvPr userDrawn="1"/>
        </p:nvSpPr>
        <p:spPr>
          <a:xfrm>
            <a:off x="2838209" y="9464675"/>
            <a:ext cx="8841105" cy="0"/>
          </a:xfrm>
          <a:custGeom>
            <a:avLst/>
            <a:gdLst/>
            <a:ahLst/>
            <a:cxnLst/>
            <a:rect l="l" t="t" r="r" b="b"/>
            <a:pathLst>
              <a:path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293DC4AC-3CD1-B728-F1D4-9297A3D9E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5BA927C-DF3C-76F9-F858-D08E957A4C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0"/>
            <a:ext cx="20109342" cy="11305614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B6946770-F426-2FD2-6657-14F29D5A8E25}"/>
              </a:ext>
            </a:extLst>
          </p:cNvPr>
          <p:cNvSpPr/>
          <p:nvPr userDrawn="1"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38E6F079-F9D6-8270-ADE8-DE597BD2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65914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CC49A5DC-7F63-7053-BF30-9BEB915A8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7E369C9-9696-52E0-3D5A-4A3A83A9C2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EDE5CBD5-32E9-715D-214E-87F7F64407EA}"/>
              </a:ext>
            </a:extLst>
          </p:cNvPr>
          <p:cNvSpPr/>
          <p:nvPr userDrawn="1"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FA2B3E84-593C-1926-74EE-AA7B31F6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28" y="76582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5457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2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70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1AAB55C-247D-ECE0-5655-F1E1F2AF1A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40"/>
            <a:ext cx="20110047" cy="1130601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2F0E50CD-FEFD-B21C-4BE3-4F2AA373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1786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461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21D21F6-64EA-9F7E-F1FC-89374B3096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94F59E7-28C4-825A-1194-67522AF9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650" y="74834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7451F99-8CB8-50AA-1CC0-54512CBB6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2C83ACDF-F359-C1DD-3AF9-368B761A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050" y="70262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4336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F738965-FD99-AFAE-3CAA-5CEAF99952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4AB59064-93F0-56FE-006F-C58F84A8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0" y="69500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3973E67C-611D-F88A-80C1-185A9B8D41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E466965-0C09-5FCB-13FD-111D1D2AD2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98C6A4D7-FDE0-20C5-1EB3-30217CE5E1DC}"/>
              </a:ext>
            </a:extLst>
          </p:cNvPr>
          <p:cNvSpPr/>
          <p:nvPr userDrawn="1"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EE9CC866-5882-3C12-E5D7-404765C1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028" y="45340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3858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FADFFD87-E732-F006-B065-62B946429B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FB62982-E03B-E5B0-2921-4742F850F5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FA473640-6785-830B-E009-5E08A060B6B1}"/>
              </a:ext>
            </a:extLst>
          </p:cNvPr>
          <p:cNvSpPr/>
          <p:nvPr userDrawn="1"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B55FBF2B-6203-81C7-B7DD-070ABE20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428" y="8207476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1109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38F75-3EE0-1345-84D2-95B57EB1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4BF04F1-8F4E-3E46-A3B2-80F47EADF391}"/>
              </a:ext>
            </a:extLst>
          </p:cNvPr>
          <p:cNvSpPr/>
          <p:nvPr userDrawn="1"/>
        </p:nvSpPr>
        <p:spPr>
          <a:xfrm>
            <a:off x="-6350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932DF43-D838-5B47-A92B-B88C568B4A19}"/>
              </a:ext>
            </a:extLst>
          </p:cNvPr>
          <p:cNvSpPr/>
          <p:nvPr userDrawn="1"/>
        </p:nvSpPr>
        <p:spPr>
          <a:xfrm>
            <a:off x="16938421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69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69" h="511175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69" h="511175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69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EB8F4A-6C01-284B-B123-A27D152597CD}"/>
              </a:ext>
            </a:extLst>
          </p:cNvPr>
          <p:cNvSpPr/>
          <p:nvPr userDrawn="1"/>
        </p:nvSpPr>
        <p:spPr>
          <a:xfrm>
            <a:off x="18623540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59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5">
            <a:extLst>
              <a:ext uri="{FF2B5EF4-FFF2-40B4-BE49-F238E27FC236}">
                <a16:creationId xmlns:a16="http://schemas.microsoft.com/office/drawing/2014/main" id="{50440F77-9AF6-2142-A93F-4B5F6DDBD871}"/>
              </a:ext>
            </a:extLst>
          </p:cNvPr>
          <p:cNvGrpSpPr/>
          <p:nvPr userDrawn="1"/>
        </p:nvGrpSpPr>
        <p:grpSpPr>
          <a:xfrm>
            <a:off x="19053919" y="10117702"/>
            <a:ext cx="427355" cy="597535"/>
            <a:chOff x="19053919" y="10117702"/>
            <a:chExt cx="427355" cy="59753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B5FF8718-DC05-C046-A01E-6155D9ABE0D5}"/>
                </a:ext>
              </a:extLst>
            </p:cNvPr>
            <p:cNvSpPr/>
            <p:nvPr/>
          </p:nvSpPr>
          <p:spPr>
            <a:xfrm>
              <a:off x="19053919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680319A8-C88C-E845-B967-74CD5DD4CA96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38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248CA032-B7CF-AC47-80C3-3DC0FECADE87}"/>
              </a:ext>
            </a:extLst>
          </p:cNvPr>
          <p:cNvSpPr/>
          <p:nvPr userDrawn="1"/>
        </p:nvSpPr>
        <p:spPr>
          <a:xfrm>
            <a:off x="727227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70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70" h="511175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70" h="511175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70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B72D184-1BCC-8E4D-AB97-E7C9B55D20C7}"/>
              </a:ext>
            </a:extLst>
          </p:cNvPr>
          <p:cNvSpPr/>
          <p:nvPr userDrawn="1"/>
        </p:nvSpPr>
        <p:spPr>
          <a:xfrm>
            <a:off x="2412348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60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A2800012-DA06-CF45-A47A-D4B30EA37B75}"/>
              </a:ext>
            </a:extLst>
          </p:cNvPr>
          <p:cNvGrpSpPr/>
          <p:nvPr userDrawn="1"/>
        </p:nvGrpSpPr>
        <p:grpSpPr>
          <a:xfrm>
            <a:off x="2842727" y="10117702"/>
            <a:ext cx="427355" cy="597535"/>
            <a:chOff x="2842727" y="10117702"/>
            <a:chExt cx="427355" cy="597535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039AC548-D805-B546-AF98-3B421C054969}"/>
                </a:ext>
              </a:extLst>
            </p:cNvPr>
            <p:cNvSpPr/>
            <p:nvPr/>
          </p:nvSpPr>
          <p:spPr>
            <a:xfrm>
              <a:off x="2842727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DAA5A1C9-3FFD-F741-93B2-F1CDA55129CC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</p:spPr>
        </p:pic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2AF2BE2F-4D9A-CF4D-AF78-BAD6CC1B2837}"/>
              </a:ext>
            </a:extLst>
          </p:cNvPr>
          <p:cNvSpPr/>
          <p:nvPr userDrawn="1"/>
        </p:nvSpPr>
        <p:spPr>
          <a:xfrm>
            <a:off x="17840597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6AC5AA0-C4FD-A742-898F-2F81DD6B4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27" y="755454"/>
            <a:ext cx="16792423" cy="738664"/>
          </a:xfrm>
        </p:spPr>
        <p:txBody>
          <a:bodyPr/>
          <a:lstStyle>
            <a:lvl1pPr algn="r"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</a:t>
            </a:r>
            <a:endParaRPr lang="es-C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9" r:id="rId4"/>
    <p:sldLayoutId id="2147483664" r:id="rId5"/>
    <p:sldLayoutId id="2147483670" r:id="rId6"/>
    <p:sldLayoutId id="2147483677" r:id="rId7"/>
    <p:sldLayoutId id="2147483666" r:id="rId8"/>
    <p:sldLayoutId id="2147483665" r:id="rId9"/>
    <p:sldLayoutId id="2147483663" r:id="rId10"/>
    <p:sldLayoutId id="2147483673" r:id="rId11"/>
    <p:sldLayoutId id="2147483671" r:id="rId12"/>
    <p:sldLayoutId id="2147483678" r:id="rId1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heckstyle.sourceforge.io/" TargetMode="External"/><Relationship Id="rId2" Type="http://schemas.openxmlformats.org/officeDocument/2006/relationships/hyperlink" Target="https://docs.sonarsource.com/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findbugs.sourceforge.net/" TargetMode="External"/><Relationship Id="rId2" Type="http://schemas.openxmlformats.org/officeDocument/2006/relationships/hyperlink" Target="https://pmd.github.io/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eslint.org/" TargetMode="Externa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erity.cl/code-review/" TargetMode="Externa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0841C-0ACF-DE6F-43AC-3E3396A2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9250" y="8169275"/>
            <a:ext cx="10668000" cy="1169551"/>
          </a:xfrm>
        </p:spPr>
        <p:txBody>
          <a:bodyPr/>
          <a:lstStyle/>
          <a:p>
            <a:r>
              <a:rPr lang="es-MX" sz="3800" spc="-10" dirty="0"/>
              <a:t>Importancia y técnicas de inspección de código</a:t>
            </a:r>
            <a:endParaRPr lang="es-CL" sz="3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9BAB8-5980-04D6-9003-ABBE79FC69B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926080" y="9554269"/>
            <a:ext cx="8712681" cy="369332"/>
          </a:xfrm>
        </p:spPr>
        <p:txBody>
          <a:bodyPr/>
          <a:lstStyle/>
          <a:p>
            <a:r>
              <a:rPr lang="es-CL" sz="2400" dirty="0">
                <a:latin typeface="Arial"/>
                <a:cs typeface="Arial"/>
              </a:rPr>
              <a:t>Calidad de Software - CSY4111</a:t>
            </a:r>
          </a:p>
        </p:txBody>
      </p:sp>
    </p:spTree>
    <p:extLst>
      <p:ext uri="{BB962C8B-B14F-4D97-AF65-F5344CB8AC3E}">
        <p14:creationId xmlns:p14="http://schemas.microsoft.com/office/powerpoint/2010/main" val="364293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MX" sz="4800" dirty="0"/>
              <a:t>INTRODUCCIÓN A LAS PRUEBAS DE CÓDIGO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2301875"/>
            <a:ext cx="17449800" cy="55399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El segundo consiste en no aprobar el producto.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En este caso el autor debe encargarse de realizar las modificaciones necesarias y posteriormente debe realizarse otra inspección del producto corregido.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Como mínimo la inspección debe revisar las áreas del producto modificadas para corregir anomalías identificadas en la inspección anterior, así como efectos secundarios debido a los cambios introducidos.</a:t>
            </a:r>
          </a:p>
        </p:txBody>
      </p:sp>
    </p:spTree>
    <p:extLst>
      <p:ext uri="{BB962C8B-B14F-4D97-AF65-F5344CB8AC3E}">
        <p14:creationId xmlns:p14="http://schemas.microsoft.com/office/powerpoint/2010/main" val="3187700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94FE4634-98DF-A44A-92BF-86BBAE37A404}"/>
              </a:ext>
            </a:extLst>
          </p:cNvPr>
          <p:cNvSpPr txBox="1">
            <a:spLocks/>
          </p:cNvSpPr>
          <p:nvPr/>
        </p:nvSpPr>
        <p:spPr>
          <a:xfrm>
            <a:off x="8159750" y="6250622"/>
            <a:ext cx="190500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9600" dirty="0">
                <a:solidFill>
                  <a:srgbClr val="257CE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02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B7ACE31-74A9-95B3-1599-372FB822D0E6}"/>
              </a:ext>
            </a:extLst>
          </p:cNvPr>
          <p:cNvSpPr txBox="1">
            <a:spLocks/>
          </p:cNvSpPr>
          <p:nvPr/>
        </p:nvSpPr>
        <p:spPr>
          <a:xfrm>
            <a:off x="1517650" y="7712075"/>
            <a:ext cx="830580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5000" b="1" i="0">
                <a:solidFill>
                  <a:srgbClr val="257CE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MX" sz="4800" dirty="0">
                <a:solidFill>
                  <a:schemeClr val="bg1"/>
                </a:solidFill>
              </a:rPr>
              <a:t>JUSTIFICACIÓN Y BENEFICIOS</a:t>
            </a:r>
            <a:endParaRPr lang="es-CL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5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JUSTIFICACIÓN Y BENEFICIOS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8436064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Mejora de la calidad del software: </a:t>
            </a:r>
          </a:p>
          <a:p>
            <a:pPr algn="just"/>
            <a:endParaRPr lang="es-MX" sz="4000" dirty="0"/>
          </a:p>
          <a:p>
            <a:pPr algn="just"/>
            <a:r>
              <a:rPr lang="es-MX" sz="4000" b="0" dirty="0"/>
              <a:t>Al detectar y corregir errores y problemas en el código, las pruebas de inspección de código contribuyen a un software más confiable, estable y de alta calidad.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AADFD72-A32A-3EA7-1711-C7343831D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76" y="5384039"/>
            <a:ext cx="5486398" cy="5465695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BB568A44-A2A2-0DCB-8700-ACC9A3531A75}"/>
              </a:ext>
            </a:extLst>
          </p:cNvPr>
          <p:cNvSpPr txBox="1">
            <a:spLocks/>
          </p:cNvSpPr>
          <p:nvPr/>
        </p:nvSpPr>
        <p:spPr>
          <a:xfrm>
            <a:off x="984249" y="4706112"/>
            <a:ext cx="8610601" cy="4308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Ahorro de costos: </a:t>
            </a:r>
          </a:p>
          <a:p>
            <a:pPr algn="just"/>
            <a:endParaRPr lang="es-MX" sz="4000" dirty="0"/>
          </a:p>
          <a:p>
            <a:pPr algn="just"/>
            <a:r>
              <a:rPr lang="es-MX" sz="4000" b="0" dirty="0"/>
              <a:t>Identificar y solucionar problemas en etapas tempranas del desarrollo evita que se propaguen y se conviertan en errores costosos de corregir en etapas posteriores.</a:t>
            </a:r>
          </a:p>
        </p:txBody>
      </p:sp>
    </p:spTree>
    <p:extLst>
      <p:ext uri="{BB962C8B-B14F-4D97-AF65-F5344CB8AC3E}">
        <p14:creationId xmlns:p14="http://schemas.microsoft.com/office/powerpoint/2010/main" val="762721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JUSTIFICACIÓN Y BENEFICIOS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8059401" cy="3693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Cumplimiento de estándares de codificación: </a:t>
            </a:r>
          </a:p>
          <a:p>
            <a:pPr algn="just"/>
            <a:endParaRPr lang="es-MX" sz="4000" dirty="0"/>
          </a:p>
          <a:p>
            <a:pPr algn="just"/>
            <a:r>
              <a:rPr lang="es-MX" sz="4000" b="0" dirty="0"/>
              <a:t>Las pruebas de inspección de código permiten asegurarse de que el código cumpla con los estándares de codificación establecidos, lo que facilita la comprensión y el mantenimiento del código por parte de diferentes desarrolladores.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B568A44-A2A2-0DCB-8700-ACC9A3531A75}"/>
              </a:ext>
            </a:extLst>
          </p:cNvPr>
          <p:cNvSpPr txBox="1">
            <a:spLocks/>
          </p:cNvSpPr>
          <p:nvPr/>
        </p:nvSpPr>
        <p:spPr>
          <a:xfrm>
            <a:off x="1136650" y="6209981"/>
            <a:ext cx="17907000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Mejora de la seguridad: </a:t>
            </a:r>
          </a:p>
          <a:p>
            <a:pPr algn="just"/>
            <a:endParaRPr lang="es-MX" sz="4000" dirty="0"/>
          </a:p>
          <a:p>
            <a:pPr algn="just"/>
            <a:r>
              <a:rPr lang="es-MX" sz="4000" b="0" dirty="0"/>
              <a:t>Al analizar el código en busca de vulnerabilidades, las pruebas de inspección de código ayudan a identificar posibles brechas de seguridad y a aplicar las correcciones necesarias para proteger el software contra posibles ataques.</a:t>
            </a:r>
          </a:p>
        </p:txBody>
      </p:sp>
    </p:spTree>
    <p:extLst>
      <p:ext uri="{BB962C8B-B14F-4D97-AF65-F5344CB8AC3E}">
        <p14:creationId xmlns:p14="http://schemas.microsoft.com/office/powerpoint/2010/main" val="3741088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JUSTIFICACIÓN Y BENEFICIOS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8059401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Algunos ejemplos de  reglas</a:t>
            </a:r>
            <a:endParaRPr lang="es-MX" sz="4000" b="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E53C69E-749C-DF9F-9D1D-A90A6C997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411315"/>
              </p:ext>
            </p:extLst>
          </p:nvPr>
        </p:nvGraphicFramePr>
        <p:xfrm>
          <a:off x="632994" y="2759075"/>
          <a:ext cx="18258255" cy="69297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7834">
                  <a:extLst>
                    <a:ext uri="{9D8B030D-6E8A-4147-A177-3AD203B41FA5}">
                      <a16:colId xmlns:a16="http://schemas.microsoft.com/office/drawing/2014/main" val="2435020970"/>
                    </a:ext>
                  </a:extLst>
                </a:gridCol>
                <a:gridCol w="12447672">
                  <a:extLst>
                    <a:ext uri="{9D8B030D-6E8A-4147-A177-3AD203B41FA5}">
                      <a16:colId xmlns:a16="http://schemas.microsoft.com/office/drawing/2014/main" val="928167745"/>
                    </a:ext>
                  </a:extLst>
                </a:gridCol>
                <a:gridCol w="2436042">
                  <a:extLst>
                    <a:ext uri="{9D8B030D-6E8A-4147-A177-3AD203B41FA5}">
                      <a16:colId xmlns:a16="http://schemas.microsoft.com/office/drawing/2014/main" val="3521826407"/>
                    </a:ext>
                  </a:extLst>
                </a:gridCol>
                <a:gridCol w="1786707">
                  <a:extLst>
                    <a:ext uri="{9D8B030D-6E8A-4147-A177-3AD203B41FA5}">
                      <a16:colId xmlns:a16="http://schemas.microsoft.com/office/drawing/2014/main" val="4213275711"/>
                    </a:ext>
                  </a:extLst>
                </a:gridCol>
              </a:tblGrid>
              <a:tr h="400886">
                <a:tc>
                  <a:txBody>
                    <a:bodyPr/>
                    <a:lstStyle/>
                    <a:p>
                      <a:pPr algn="just"/>
                      <a:r>
                        <a:rPr lang="es-ES" sz="2900" dirty="0">
                          <a:effectLst/>
                        </a:rPr>
                        <a:t>ID</a:t>
                      </a:r>
                      <a:endParaRPr lang="es-CL" sz="2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2900" dirty="0">
                          <a:effectLst/>
                        </a:rPr>
                        <a:t>Regla</a:t>
                      </a:r>
                      <a:endParaRPr lang="es-CL" sz="2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2900" dirty="0">
                          <a:effectLst/>
                        </a:rPr>
                        <a:t>Clasificación</a:t>
                      </a:r>
                      <a:endParaRPr lang="es-CL" sz="2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2900" dirty="0">
                          <a:effectLst/>
                        </a:rPr>
                        <a:t>Severidad</a:t>
                      </a:r>
                      <a:endParaRPr lang="es-CL" sz="2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47089"/>
                  </a:ext>
                </a:extLst>
              </a:tr>
              <a:tr h="801772">
                <a:tc>
                  <a:txBody>
                    <a:bodyPr/>
                    <a:lstStyle/>
                    <a:p>
                      <a:pPr algn="just"/>
                      <a:r>
                        <a:rPr lang="es-ES" sz="2900" dirty="0">
                          <a:effectLst/>
                        </a:rPr>
                        <a:t>RI001</a:t>
                      </a:r>
                      <a:endParaRPr lang="es-CL" sz="2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2900" dirty="0">
                          <a:effectLst/>
                        </a:rPr>
                        <a:t>Evitar las líneas de más de 80 caracteres, ya que no son manejadas bien por muchas terminales y herramientas.</a:t>
                      </a:r>
                      <a:endParaRPr lang="es-CL" sz="2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900">
                          <a:effectLst/>
                        </a:rPr>
                        <a:t>Performance</a:t>
                      </a:r>
                      <a:endParaRPr lang="es-CL" sz="2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900" dirty="0">
                          <a:effectLst/>
                        </a:rPr>
                        <a:t>Media</a:t>
                      </a:r>
                      <a:endParaRPr lang="es-CL" sz="2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917676"/>
                  </a:ext>
                </a:extLst>
              </a:tr>
              <a:tr h="801772">
                <a:tc>
                  <a:txBody>
                    <a:bodyPr/>
                    <a:lstStyle/>
                    <a:p>
                      <a:pPr algn="just"/>
                      <a:r>
                        <a:rPr lang="es-ES" sz="2900">
                          <a:effectLst/>
                        </a:rPr>
                        <a:t>RI002</a:t>
                      </a:r>
                      <a:endParaRPr lang="es-CL" sz="2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2900" dirty="0">
                          <a:effectLst/>
                        </a:rPr>
                        <a:t>No debe existir código comentado, es decir, los comentarios sólo deben referirse a implementación u observaciones.</a:t>
                      </a:r>
                      <a:endParaRPr lang="es-CL" sz="2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900">
                          <a:effectLst/>
                        </a:rPr>
                        <a:t>Seguridad</a:t>
                      </a:r>
                      <a:endParaRPr lang="es-CL" sz="2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900" dirty="0">
                          <a:effectLst/>
                        </a:rPr>
                        <a:t>Alta</a:t>
                      </a:r>
                      <a:endParaRPr lang="es-CL" sz="2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765933"/>
                  </a:ext>
                </a:extLst>
              </a:tr>
              <a:tr h="590925">
                <a:tc>
                  <a:txBody>
                    <a:bodyPr/>
                    <a:lstStyle/>
                    <a:p>
                      <a:pPr algn="just"/>
                      <a:r>
                        <a:rPr lang="es-ES" sz="2900">
                          <a:effectLst/>
                        </a:rPr>
                        <a:t>RI003</a:t>
                      </a:r>
                      <a:endParaRPr lang="es-CL" sz="2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2900" dirty="0">
                          <a:effectLst/>
                        </a:rPr>
                        <a:t>Se recomienda una declaración por línea, ya que facilita los comentarios.</a:t>
                      </a:r>
                      <a:endParaRPr lang="es-CL" sz="2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900">
                          <a:effectLst/>
                        </a:rPr>
                        <a:t>Mantenibilidad</a:t>
                      </a:r>
                      <a:endParaRPr lang="es-CL" sz="2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900" dirty="0">
                          <a:effectLst/>
                        </a:rPr>
                        <a:t>Baja</a:t>
                      </a:r>
                      <a:endParaRPr lang="es-CL" sz="2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278250"/>
                  </a:ext>
                </a:extLst>
              </a:tr>
              <a:tr h="1202658">
                <a:tc>
                  <a:txBody>
                    <a:bodyPr/>
                    <a:lstStyle/>
                    <a:p>
                      <a:pPr algn="just"/>
                      <a:r>
                        <a:rPr lang="es-ES" sz="2900">
                          <a:effectLst/>
                        </a:rPr>
                        <a:t>RI004</a:t>
                      </a:r>
                      <a:endParaRPr lang="es-CL" sz="2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2900" dirty="0">
                          <a:effectLst/>
                        </a:rPr>
                        <a:t>Inicializar las variables locales donde se declaran. La única razón para no inicializar una variable donde se declara es si el valor inicial depende de algunos cálculos que deben ocurrir.</a:t>
                      </a:r>
                      <a:endParaRPr lang="es-CL" sz="2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900">
                          <a:effectLst/>
                        </a:rPr>
                        <a:t>Mantenibilidad</a:t>
                      </a:r>
                      <a:endParaRPr lang="es-CL" sz="2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900" dirty="0">
                          <a:effectLst/>
                        </a:rPr>
                        <a:t>Alta</a:t>
                      </a:r>
                      <a:endParaRPr lang="es-CL" sz="2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325857"/>
                  </a:ext>
                </a:extLst>
              </a:tr>
              <a:tr h="1277875">
                <a:tc>
                  <a:txBody>
                    <a:bodyPr/>
                    <a:lstStyle/>
                    <a:p>
                      <a:pPr algn="just"/>
                      <a:r>
                        <a:rPr lang="es-ES" sz="2900">
                          <a:effectLst/>
                        </a:rPr>
                        <a:t>RI005</a:t>
                      </a:r>
                      <a:endParaRPr lang="es-CL" sz="2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2900" dirty="0">
                          <a:effectLst/>
                        </a:rPr>
                        <a:t>Por principios de encapsulación ninguna variable de instancia o clase ha de ser pública sin una buena razón. Para acceder a variables de instancia o clase se utilizan los denominados métodos set o </a:t>
                      </a:r>
                      <a:r>
                        <a:rPr lang="es-CL" sz="2900" dirty="0" err="1">
                          <a:effectLst/>
                        </a:rPr>
                        <a:t>get</a:t>
                      </a:r>
                      <a:r>
                        <a:rPr lang="es-CL" sz="2900" dirty="0">
                          <a:effectLst/>
                        </a:rPr>
                        <a:t>.</a:t>
                      </a:r>
                      <a:endParaRPr lang="es-CL" sz="2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900" dirty="0">
                          <a:effectLst/>
                        </a:rPr>
                        <a:t>Seguridad</a:t>
                      </a:r>
                      <a:endParaRPr lang="es-CL" sz="2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900" dirty="0">
                          <a:effectLst/>
                        </a:rPr>
                        <a:t>Alta</a:t>
                      </a:r>
                      <a:endParaRPr lang="es-CL" sz="2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23164"/>
                  </a:ext>
                </a:extLst>
              </a:tr>
              <a:tr h="590925">
                <a:tc>
                  <a:txBody>
                    <a:bodyPr/>
                    <a:lstStyle/>
                    <a:p>
                      <a:pPr algn="just"/>
                      <a:r>
                        <a:rPr lang="es-ES" sz="2900">
                          <a:effectLst/>
                        </a:rPr>
                        <a:t>RI006</a:t>
                      </a:r>
                      <a:endParaRPr lang="es-CL" sz="2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2900" dirty="0">
                          <a:effectLst/>
                        </a:rPr>
                        <a:t>Archivos con más de 2000 líneas son engorrosos y deben ser evitados.</a:t>
                      </a:r>
                      <a:endParaRPr lang="es-CL" sz="2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900" dirty="0">
                          <a:effectLst/>
                        </a:rPr>
                        <a:t>Performance</a:t>
                      </a:r>
                      <a:endParaRPr lang="es-CL" sz="2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900" dirty="0">
                          <a:effectLst/>
                        </a:rPr>
                        <a:t>Media</a:t>
                      </a:r>
                      <a:endParaRPr lang="es-CL" sz="2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895876"/>
                  </a:ext>
                </a:extLst>
              </a:tr>
              <a:tr h="886388">
                <a:tc>
                  <a:txBody>
                    <a:bodyPr/>
                    <a:lstStyle/>
                    <a:p>
                      <a:pPr algn="just"/>
                      <a:r>
                        <a:rPr lang="es-ES" sz="2900">
                          <a:effectLst/>
                        </a:rPr>
                        <a:t>RI007</a:t>
                      </a:r>
                      <a:endParaRPr lang="es-CL" sz="2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2900" dirty="0">
                          <a:effectLst/>
                        </a:rPr>
                        <a:t>Todo código fuente debe tener comentarios en el inicio que indiquen versión, además de una breve descripción del propósito de la clase en el programa.</a:t>
                      </a:r>
                      <a:endParaRPr lang="es-CL" sz="2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900" dirty="0">
                          <a:effectLst/>
                        </a:rPr>
                        <a:t>Mantenibilidad</a:t>
                      </a:r>
                      <a:endParaRPr lang="es-CL" sz="2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900" dirty="0">
                          <a:effectLst/>
                        </a:rPr>
                        <a:t>Baja</a:t>
                      </a:r>
                      <a:endParaRPr lang="es-CL" sz="2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4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997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JUSTIFICACIÓN Y BENEFICIOS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4CF3C4B-FB81-99DE-6299-363CF5C7E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561988"/>
              </p:ext>
            </p:extLst>
          </p:nvPr>
        </p:nvGraphicFramePr>
        <p:xfrm>
          <a:off x="527050" y="2080403"/>
          <a:ext cx="17526000" cy="7760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154">
                  <a:extLst>
                    <a:ext uri="{9D8B030D-6E8A-4147-A177-3AD203B41FA5}">
                      <a16:colId xmlns:a16="http://schemas.microsoft.com/office/drawing/2014/main" val="243357833"/>
                    </a:ext>
                  </a:extLst>
                </a:gridCol>
                <a:gridCol w="11048847">
                  <a:extLst>
                    <a:ext uri="{9D8B030D-6E8A-4147-A177-3AD203B41FA5}">
                      <a16:colId xmlns:a16="http://schemas.microsoft.com/office/drawing/2014/main" val="730876212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845381561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862123601"/>
                    </a:ext>
                  </a:extLst>
                </a:gridCol>
              </a:tblGrid>
              <a:tr h="864205">
                <a:tc gridSpan="4">
                  <a:txBody>
                    <a:bodyPr/>
                    <a:lstStyle/>
                    <a:p>
                      <a:pPr algn="ctr"/>
                      <a:r>
                        <a:rPr lang="es-CL" sz="3300" dirty="0">
                          <a:effectLst/>
                        </a:rPr>
                        <a:t>Cuando una expresión no quepa en una sola línea, debe ser cortada de acuerdo a los siguientes principios:</a:t>
                      </a:r>
                      <a:endParaRPr lang="es-CL" sz="3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66349"/>
                  </a:ext>
                </a:extLst>
              </a:tr>
              <a:tr h="392821">
                <a:tc>
                  <a:txBody>
                    <a:bodyPr/>
                    <a:lstStyle/>
                    <a:p>
                      <a:pPr algn="just"/>
                      <a:r>
                        <a:rPr lang="es-ES" sz="3000">
                          <a:effectLst/>
                        </a:rPr>
                        <a:t>RI008</a:t>
                      </a:r>
                      <a:endParaRPr lang="es-CL" sz="3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3000" dirty="0">
                          <a:effectLst/>
                        </a:rPr>
                        <a:t>Cortar antes de una coma.</a:t>
                      </a:r>
                      <a:endParaRPr lang="es-CL" sz="3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>
                          <a:effectLst/>
                        </a:rPr>
                        <a:t>Mantenibilidad</a:t>
                      </a:r>
                      <a:endParaRPr lang="es-CL" sz="3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>
                          <a:effectLst/>
                        </a:rPr>
                        <a:t>Baja</a:t>
                      </a:r>
                      <a:endParaRPr lang="es-CL" sz="3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963268"/>
                  </a:ext>
                </a:extLst>
              </a:tr>
              <a:tr h="392821">
                <a:tc>
                  <a:txBody>
                    <a:bodyPr/>
                    <a:lstStyle/>
                    <a:p>
                      <a:pPr algn="just"/>
                      <a:r>
                        <a:rPr lang="es-ES" sz="3000">
                          <a:effectLst/>
                        </a:rPr>
                        <a:t>RI009</a:t>
                      </a:r>
                      <a:endParaRPr lang="es-CL" sz="3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3000" dirty="0">
                          <a:effectLst/>
                        </a:rPr>
                        <a:t>Cortar después de un operador.</a:t>
                      </a:r>
                      <a:endParaRPr lang="es-CL" sz="3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>
                          <a:effectLst/>
                        </a:rPr>
                        <a:t>Mantenibilidad</a:t>
                      </a:r>
                      <a:endParaRPr lang="es-CL" sz="3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dirty="0">
                          <a:effectLst/>
                        </a:rPr>
                        <a:t>Baja</a:t>
                      </a:r>
                      <a:endParaRPr lang="es-CL" sz="3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784940"/>
                  </a:ext>
                </a:extLst>
              </a:tr>
              <a:tr h="925099">
                <a:tc>
                  <a:txBody>
                    <a:bodyPr/>
                    <a:lstStyle/>
                    <a:p>
                      <a:pPr algn="just"/>
                      <a:r>
                        <a:rPr lang="es-ES" sz="3000">
                          <a:effectLst/>
                        </a:rPr>
                        <a:t>RI0010</a:t>
                      </a:r>
                      <a:endParaRPr lang="es-CL" sz="3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3000" dirty="0">
                          <a:effectLst/>
                        </a:rPr>
                        <a:t>Preferir cortes de alto nivel (más hacia la derecha de la expresión) que de bajo nivel (más a la izquierda que la expresión.)</a:t>
                      </a:r>
                      <a:endParaRPr lang="es-CL" sz="3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>
                          <a:effectLst/>
                        </a:rPr>
                        <a:t>Mantenibilidad</a:t>
                      </a:r>
                      <a:endParaRPr lang="es-CL" sz="3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dirty="0">
                          <a:effectLst/>
                        </a:rPr>
                        <a:t>Baja</a:t>
                      </a:r>
                      <a:endParaRPr lang="es-CL" sz="3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770339"/>
                  </a:ext>
                </a:extLst>
              </a:tr>
              <a:tr h="800049">
                <a:tc>
                  <a:txBody>
                    <a:bodyPr/>
                    <a:lstStyle/>
                    <a:p>
                      <a:pPr algn="just"/>
                      <a:r>
                        <a:rPr lang="es-ES" sz="3000">
                          <a:effectLst/>
                        </a:rPr>
                        <a:t>RI0011</a:t>
                      </a:r>
                      <a:endParaRPr lang="es-CL" sz="3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3000" dirty="0">
                          <a:effectLst/>
                        </a:rPr>
                        <a:t>Alinear la nueva línea con la primera expresión del nivel anterior.</a:t>
                      </a:r>
                      <a:endParaRPr lang="es-CL" sz="3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>
                          <a:effectLst/>
                        </a:rPr>
                        <a:t>Mantenibilidad</a:t>
                      </a:r>
                      <a:endParaRPr lang="es-CL" sz="3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dirty="0">
                          <a:effectLst/>
                        </a:rPr>
                        <a:t>Baja</a:t>
                      </a:r>
                      <a:endParaRPr lang="es-CL" sz="3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83336"/>
                  </a:ext>
                </a:extLst>
              </a:tr>
              <a:tr h="1178462">
                <a:tc>
                  <a:txBody>
                    <a:bodyPr/>
                    <a:lstStyle/>
                    <a:p>
                      <a:pPr algn="just"/>
                      <a:r>
                        <a:rPr lang="es-ES" sz="3000">
                          <a:effectLst/>
                        </a:rPr>
                        <a:t>RI0012</a:t>
                      </a:r>
                      <a:endParaRPr lang="es-CL" sz="3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3000" dirty="0">
                          <a:effectLst/>
                        </a:rPr>
                        <a:t>Si las reglas anteriores llevan a un código confuso o a código que se aplastan contra el margen derecho, reemplazar con 8 espacios en su lugar.</a:t>
                      </a:r>
                      <a:endParaRPr lang="es-CL" sz="3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dirty="0">
                          <a:effectLst/>
                        </a:rPr>
                        <a:t>Mantenibilidad</a:t>
                      </a:r>
                      <a:endParaRPr lang="es-CL" sz="3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dirty="0">
                          <a:effectLst/>
                        </a:rPr>
                        <a:t>Baja</a:t>
                      </a:r>
                      <a:endParaRPr lang="es-CL" sz="3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143905"/>
                  </a:ext>
                </a:extLst>
              </a:tr>
              <a:tr h="785641">
                <a:tc>
                  <a:txBody>
                    <a:bodyPr/>
                    <a:lstStyle/>
                    <a:p>
                      <a:pPr algn="just"/>
                      <a:r>
                        <a:rPr lang="es-ES" sz="3000">
                          <a:effectLst/>
                        </a:rPr>
                        <a:t>RI0013</a:t>
                      </a:r>
                      <a:endParaRPr lang="es-CL" sz="3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3000" dirty="0">
                          <a:effectLst/>
                        </a:rPr>
                        <a:t>Los comentarios de bloque tienen un asterisco "*" antes de cada línea.</a:t>
                      </a:r>
                      <a:endParaRPr lang="es-CL" sz="3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dirty="0">
                          <a:effectLst/>
                        </a:rPr>
                        <a:t>Mantenibilidad</a:t>
                      </a:r>
                      <a:endParaRPr lang="es-CL" sz="3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dirty="0">
                          <a:effectLst/>
                        </a:rPr>
                        <a:t>Baja</a:t>
                      </a:r>
                      <a:endParaRPr lang="es-CL" sz="3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136756"/>
                  </a:ext>
                </a:extLst>
              </a:tr>
              <a:tr h="392821">
                <a:tc>
                  <a:txBody>
                    <a:bodyPr/>
                    <a:lstStyle/>
                    <a:p>
                      <a:pPr algn="just"/>
                      <a:r>
                        <a:rPr lang="es-ES" sz="3000">
                          <a:effectLst/>
                        </a:rPr>
                        <a:t>RI0014</a:t>
                      </a:r>
                      <a:endParaRPr lang="es-CL" sz="3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3000">
                          <a:effectLst/>
                        </a:rPr>
                        <a:t>No utilizar datos en duro.</a:t>
                      </a:r>
                      <a:endParaRPr lang="es-CL" sz="3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>
                          <a:effectLst/>
                        </a:rPr>
                        <a:t>Mantenibilidad</a:t>
                      </a:r>
                      <a:endParaRPr lang="es-CL" sz="3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dirty="0">
                          <a:effectLst/>
                        </a:rPr>
                        <a:t>Alta</a:t>
                      </a:r>
                      <a:endParaRPr lang="es-CL" sz="3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82756"/>
                  </a:ext>
                </a:extLst>
              </a:tr>
              <a:tr h="392821">
                <a:tc>
                  <a:txBody>
                    <a:bodyPr/>
                    <a:lstStyle/>
                    <a:p>
                      <a:pPr algn="just"/>
                      <a:r>
                        <a:rPr lang="es-ES" sz="3000">
                          <a:effectLst/>
                        </a:rPr>
                        <a:t>RI0015</a:t>
                      </a:r>
                      <a:endParaRPr lang="es-CL" sz="3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3000">
                          <a:effectLst/>
                        </a:rPr>
                        <a:t>No generar código muerto (código declarado y no utilizado)</a:t>
                      </a:r>
                      <a:endParaRPr lang="es-CL" sz="3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>
                          <a:effectLst/>
                        </a:rPr>
                        <a:t>Performance</a:t>
                      </a:r>
                      <a:endParaRPr lang="es-CL" sz="3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dirty="0">
                          <a:effectLst/>
                        </a:rPr>
                        <a:t>Alta</a:t>
                      </a:r>
                      <a:endParaRPr lang="es-CL" sz="3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334920"/>
                  </a:ext>
                </a:extLst>
              </a:tr>
              <a:tr h="809461">
                <a:tc>
                  <a:txBody>
                    <a:bodyPr/>
                    <a:lstStyle/>
                    <a:p>
                      <a:pPr algn="just"/>
                      <a:r>
                        <a:rPr lang="es-ES" sz="3000">
                          <a:effectLst/>
                        </a:rPr>
                        <a:t>RI0016</a:t>
                      </a:r>
                      <a:endParaRPr lang="es-CL" sz="3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3000" dirty="0">
                          <a:effectLst/>
                        </a:rPr>
                        <a:t>Las llaves de apertura deben aparecer al final de la misma línea de la declaración de la sentencia.</a:t>
                      </a:r>
                      <a:endParaRPr lang="es-CL" sz="3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>
                          <a:effectLst/>
                        </a:rPr>
                        <a:t>Mantenibilidad</a:t>
                      </a:r>
                      <a:endParaRPr lang="es-CL" sz="3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dirty="0">
                          <a:effectLst/>
                        </a:rPr>
                        <a:t>Baja</a:t>
                      </a:r>
                      <a:endParaRPr lang="es-CL" sz="3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826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659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JUSTIFICACIÓN Y BENEFICIOS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2FF630E-42C0-29AA-E928-952F1F752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681005"/>
              </p:ext>
            </p:extLst>
          </p:nvPr>
        </p:nvGraphicFramePr>
        <p:xfrm>
          <a:off x="1212850" y="2225675"/>
          <a:ext cx="17373600" cy="79517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82400">
                  <a:extLst>
                    <a:ext uri="{9D8B030D-6E8A-4147-A177-3AD203B41FA5}">
                      <a16:colId xmlns:a16="http://schemas.microsoft.com/office/drawing/2014/main" val="692260703"/>
                    </a:ext>
                  </a:extLst>
                </a:gridCol>
                <a:gridCol w="2287514">
                  <a:extLst>
                    <a:ext uri="{9D8B030D-6E8A-4147-A177-3AD203B41FA5}">
                      <a16:colId xmlns:a16="http://schemas.microsoft.com/office/drawing/2014/main" val="663775335"/>
                    </a:ext>
                  </a:extLst>
                </a:gridCol>
                <a:gridCol w="2894672">
                  <a:extLst>
                    <a:ext uri="{9D8B030D-6E8A-4147-A177-3AD203B41FA5}">
                      <a16:colId xmlns:a16="http://schemas.microsoft.com/office/drawing/2014/main" val="4169353580"/>
                    </a:ext>
                  </a:extLst>
                </a:gridCol>
                <a:gridCol w="609014">
                  <a:extLst>
                    <a:ext uri="{9D8B030D-6E8A-4147-A177-3AD203B41FA5}">
                      <a16:colId xmlns:a16="http://schemas.microsoft.com/office/drawing/2014/main" val="64608823"/>
                    </a:ext>
                  </a:extLst>
                </a:gridCol>
              </a:tblGrid>
              <a:tr h="819446">
                <a:tc gridSpan="4">
                  <a:txBody>
                    <a:bodyPr/>
                    <a:lstStyle/>
                    <a:p>
                      <a:pPr algn="ctr"/>
                      <a:r>
                        <a:rPr lang="en-US" sz="3500" dirty="0" err="1">
                          <a:effectLst/>
                        </a:rPr>
                        <a:t>Sentencias</a:t>
                      </a:r>
                      <a:r>
                        <a:rPr lang="en-US" sz="3500" dirty="0">
                          <a:effectLst/>
                        </a:rPr>
                        <a:t> if, if-else, if else-if else, for, while, do while, switch, try catch</a:t>
                      </a:r>
                      <a:endParaRPr lang="es-CL" sz="3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918376"/>
                  </a:ext>
                </a:extLst>
              </a:tr>
              <a:tr h="6495754">
                <a:tc>
                  <a:txBody>
                    <a:bodyPr/>
                    <a:lstStyle/>
                    <a:p>
                      <a:pPr algn="just"/>
                      <a:r>
                        <a:rPr lang="es-CL" sz="3000" dirty="0">
                          <a:solidFill>
                            <a:schemeClr val="tx1"/>
                          </a:solidFill>
                          <a:effectLst/>
                        </a:rPr>
                        <a:t>La clase de sentencias </a:t>
                      </a:r>
                      <a:r>
                        <a:rPr lang="es-CL" sz="3000" dirty="0" err="1">
                          <a:solidFill>
                            <a:schemeClr val="tx1"/>
                          </a:solidFill>
                          <a:effectLst/>
                        </a:rPr>
                        <a:t>if-else</a:t>
                      </a:r>
                      <a:r>
                        <a:rPr lang="es-CL" sz="3000" dirty="0">
                          <a:solidFill>
                            <a:schemeClr val="tx1"/>
                          </a:solidFill>
                          <a:effectLst/>
                        </a:rPr>
                        <a:t> debe tener la siguiente forma: </a:t>
                      </a:r>
                      <a:br>
                        <a:rPr lang="es-CL" sz="30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ES_tradnl" sz="3000" dirty="0">
                          <a:solidFill>
                            <a:schemeClr val="tx1"/>
                          </a:solidFill>
                          <a:effectLst/>
                        </a:rPr>
                        <a:t>Código</a:t>
                      </a:r>
                      <a:endParaRPr lang="es-CL" sz="3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 algn="l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s-ES_tradnl" sz="2400" dirty="0" err="1">
                          <a:solidFill>
                            <a:schemeClr val="tx1"/>
                          </a:solidFill>
                          <a:effectLst/>
                        </a:rPr>
                        <a:t>if</a:t>
                      </a:r>
                      <a:r>
                        <a:rPr lang="es-ES_tradnl" sz="2400" dirty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es-ES_tradnl" sz="2400" dirty="0" err="1">
                          <a:solidFill>
                            <a:schemeClr val="tx1"/>
                          </a:solidFill>
                          <a:effectLst/>
                        </a:rPr>
                        <a:t>condition</a:t>
                      </a:r>
                      <a:r>
                        <a:rPr lang="es-ES_tradnl" sz="2400" dirty="0">
                          <a:solidFill>
                            <a:schemeClr val="tx1"/>
                          </a:solidFill>
                          <a:effectLst/>
                        </a:rPr>
                        <a:t>) {</a:t>
                      </a:r>
                      <a:endParaRPr lang="es-CL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 algn="l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s-ES_tradnl" sz="2400" dirty="0">
                          <a:solidFill>
                            <a:schemeClr val="tx1"/>
                          </a:solidFill>
                          <a:effectLst/>
                        </a:rPr>
                        <a:t>	/* </a:t>
                      </a:r>
                      <a:r>
                        <a:rPr lang="es-ES_tradnl" sz="2400" dirty="0" err="1">
                          <a:solidFill>
                            <a:schemeClr val="tx1"/>
                          </a:solidFill>
                          <a:effectLst/>
                        </a:rPr>
                        <a:t>statement</a:t>
                      </a:r>
                      <a:r>
                        <a:rPr lang="es-ES_tradnl" sz="2400" dirty="0">
                          <a:solidFill>
                            <a:schemeClr val="tx1"/>
                          </a:solidFill>
                          <a:effectLst/>
                        </a:rPr>
                        <a:t> */</a:t>
                      </a:r>
                      <a:endParaRPr lang="es-CL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 algn="l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s-ES_tradnl" sz="24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es-CL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 algn="l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s-ES_tradnl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L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 algn="l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s-ES_tradnl" sz="2400" dirty="0" err="1">
                          <a:solidFill>
                            <a:schemeClr val="tx1"/>
                          </a:solidFill>
                          <a:effectLst/>
                        </a:rPr>
                        <a:t>if</a:t>
                      </a:r>
                      <a:r>
                        <a:rPr lang="es-ES_tradnl" sz="2400" dirty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es-ES_tradnl" sz="2400" dirty="0" err="1">
                          <a:solidFill>
                            <a:schemeClr val="tx1"/>
                          </a:solidFill>
                          <a:effectLst/>
                        </a:rPr>
                        <a:t>condition</a:t>
                      </a:r>
                      <a:r>
                        <a:rPr lang="es-ES_tradnl" sz="2400" dirty="0">
                          <a:solidFill>
                            <a:schemeClr val="tx1"/>
                          </a:solidFill>
                          <a:effectLst/>
                        </a:rPr>
                        <a:t>) {</a:t>
                      </a:r>
                      <a:endParaRPr lang="es-CL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 algn="l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s-ES_tradnl" sz="2400" dirty="0">
                          <a:solidFill>
                            <a:schemeClr val="tx1"/>
                          </a:solidFill>
                          <a:effectLst/>
                        </a:rPr>
                        <a:t>	/* </a:t>
                      </a:r>
                      <a:r>
                        <a:rPr lang="es-ES_tradnl" sz="2400" dirty="0" err="1">
                          <a:solidFill>
                            <a:schemeClr val="tx1"/>
                          </a:solidFill>
                          <a:effectLst/>
                        </a:rPr>
                        <a:t>statement</a:t>
                      </a:r>
                      <a:r>
                        <a:rPr lang="es-ES_tradnl" sz="2400" dirty="0">
                          <a:solidFill>
                            <a:schemeClr val="tx1"/>
                          </a:solidFill>
                          <a:effectLst/>
                        </a:rPr>
                        <a:t> */</a:t>
                      </a:r>
                      <a:endParaRPr lang="es-CL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 algn="l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s-ES_tradnl" sz="2400" dirty="0">
                          <a:solidFill>
                            <a:schemeClr val="tx1"/>
                          </a:solidFill>
                          <a:effectLst/>
                        </a:rPr>
                        <a:t>} </a:t>
                      </a:r>
                      <a:r>
                        <a:rPr lang="es-ES_tradnl" sz="2400" dirty="0" err="1">
                          <a:solidFill>
                            <a:schemeClr val="tx1"/>
                          </a:solidFill>
                          <a:effectLst/>
                        </a:rPr>
                        <a:t>else</a:t>
                      </a:r>
                      <a:r>
                        <a:rPr lang="es-ES_tradnl" sz="2400" dirty="0">
                          <a:solidFill>
                            <a:schemeClr val="tx1"/>
                          </a:solidFill>
                          <a:effectLst/>
                        </a:rPr>
                        <a:t> {</a:t>
                      </a:r>
                      <a:endParaRPr lang="es-CL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 algn="l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s-ES_tradnl" sz="2400" dirty="0">
                          <a:solidFill>
                            <a:schemeClr val="tx1"/>
                          </a:solidFill>
                          <a:effectLst/>
                        </a:rPr>
                        <a:t>	/* </a:t>
                      </a:r>
                      <a:r>
                        <a:rPr lang="es-ES_tradnl" sz="2400" dirty="0" err="1">
                          <a:solidFill>
                            <a:schemeClr val="tx1"/>
                          </a:solidFill>
                          <a:effectLst/>
                        </a:rPr>
                        <a:t>statement</a:t>
                      </a:r>
                      <a:r>
                        <a:rPr lang="es-ES_tradnl" sz="2400" dirty="0">
                          <a:solidFill>
                            <a:schemeClr val="tx1"/>
                          </a:solidFill>
                          <a:effectLst/>
                        </a:rPr>
                        <a:t> */</a:t>
                      </a:r>
                      <a:endParaRPr lang="es-CL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 algn="l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s-ES_tradnl" sz="24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es-CL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 algn="l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s-ES_tradnl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L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 algn="l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s-ES_tradnl" sz="2400" dirty="0" err="1">
                          <a:solidFill>
                            <a:schemeClr val="tx1"/>
                          </a:solidFill>
                          <a:effectLst/>
                        </a:rPr>
                        <a:t>if</a:t>
                      </a:r>
                      <a:r>
                        <a:rPr lang="es-ES_tradnl" sz="2400" dirty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es-ES_tradnl" sz="2400" dirty="0" err="1">
                          <a:solidFill>
                            <a:schemeClr val="tx1"/>
                          </a:solidFill>
                          <a:effectLst/>
                        </a:rPr>
                        <a:t>condition</a:t>
                      </a:r>
                      <a:r>
                        <a:rPr lang="es-ES_tradnl" sz="2400" dirty="0">
                          <a:solidFill>
                            <a:schemeClr val="tx1"/>
                          </a:solidFill>
                          <a:effectLst/>
                        </a:rPr>
                        <a:t>) {</a:t>
                      </a:r>
                      <a:endParaRPr lang="es-CL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 algn="l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s-ES_tradnl" sz="2400" dirty="0">
                          <a:solidFill>
                            <a:schemeClr val="tx1"/>
                          </a:solidFill>
                          <a:effectLst/>
                        </a:rPr>
                        <a:t>	/* </a:t>
                      </a:r>
                      <a:r>
                        <a:rPr lang="es-ES_tradnl" sz="2400" dirty="0" err="1">
                          <a:solidFill>
                            <a:schemeClr val="tx1"/>
                          </a:solidFill>
                          <a:effectLst/>
                        </a:rPr>
                        <a:t>statement</a:t>
                      </a:r>
                      <a:r>
                        <a:rPr lang="es-ES_tradnl" sz="2400" dirty="0">
                          <a:solidFill>
                            <a:schemeClr val="tx1"/>
                          </a:solidFill>
                          <a:effectLst/>
                        </a:rPr>
                        <a:t> */</a:t>
                      </a:r>
                      <a:endParaRPr lang="es-CL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 algn="l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s-ES_tradnl" sz="2400" dirty="0">
                          <a:solidFill>
                            <a:schemeClr val="tx1"/>
                          </a:solidFill>
                          <a:effectLst/>
                        </a:rPr>
                        <a:t>} </a:t>
                      </a:r>
                      <a:r>
                        <a:rPr lang="es-ES_tradnl" sz="2400" dirty="0" err="1">
                          <a:solidFill>
                            <a:schemeClr val="tx1"/>
                          </a:solidFill>
                          <a:effectLst/>
                        </a:rPr>
                        <a:t>else</a:t>
                      </a:r>
                      <a:r>
                        <a:rPr lang="es-ES_tradnl" sz="2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_tradnl" sz="2400" dirty="0" err="1">
                          <a:solidFill>
                            <a:schemeClr val="tx1"/>
                          </a:solidFill>
                          <a:effectLst/>
                        </a:rPr>
                        <a:t>if</a:t>
                      </a:r>
                      <a:r>
                        <a:rPr lang="es-ES_tradnl" sz="2400" dirty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es-ES_tradnl" sz="2400" dirty="0" err="1">
                          <a:solidFill>
                            <a:schemeClr val="tx1"/>
                          </a:solidFill>
                          <a:effectLst/>
                        </a:rPr>
                        <a:t>condition</a:t>
                      </a:r>
                      <a:r>
                        <a:rPr lang="es-ES_tradnl" sz="2400" dirty="0">
                          <a:solidFill>
                            <a:schemeClr val="tx1"/>
                          </a:solidFill>
                          <a:effectLst/>
                        </a:rPr>
                        <a:t>){</a:t>
                      </a:r>
                      <a:endParaRPr lang="es-CL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 algn="l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s-ES_tradnl" sz="2400" dirty="0">
                          <a:solidFill>
                            <a:schemeClr val="tx1"/>
                          </a:solidFill>
                          <a:effectLst/>
                        </a:rPr>
                        <a:t>	/* </a:t>
                      </a:r>
                      <a:r>
                        <a:rPr lang="es-ES_tradnl" sz="2400" dirty="0" err="1">
                          <a:solidFill>
                            <a:schemeClr val="tx1"/>
                          </a:solidFill>
                          <a:effectLst/>
                        </a:rPr>
                        <a:t>statement</a:t>
                      </a:r>
                      <a:r>
                        <a:rPr lang="es-ES_tradnl" sz="2400" dirty="0">
                          <a:solidFill>
                            <a:schemeClr val="tx1"/>
                          </a:solidFill>
                          <a:effectLst/>
                        </a:rPr>
                        <a:t> */</a:t>
                      </a:r>
                      <a:endParaRPr lang="es-CL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 algn="l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s-ES_tradnl" sz="2400" dirty="0">
                          <a:solidFill>
                            <a:schemeClr val="tx1"/>
                          </a:solidFill>
                          <a:effectLst/>
                        </a:rPr>
                        <a:t>} </a:t>
                      </a:r>
                      <a:r>
                        <a:rPr lang="es-ES_tradnl" sz="2400" dirty="0" err="1">
                          <a:solidFill>
                            <a:schemeClr val="tx1"/>
                          </a:solidFill>
                          <a:effectLst/>
                        </a:rPr>
                        <a:t>else</a:t>
                      </a:r>
                      <a:r>
                        <a:rPr lang="es-ES_tradnl" sz="2400" dirty="0">
                          <a:solidFill>
                            <a:schemeClr val="tx1"/>
                          </a:solidFill>
                          <a:effectLst/>
                        </a:rPr>
                        <a:t> {</a:t>
                      </a:r>
                      <a:endParaRPr lang="es-CL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 algn="l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s-ES_tradnl" sz="2400" dirty="0">
                          <a:solidFill>
                            <a:schemeClr val="tx1"/>
                          </a:solidFill>
                          <a:effectLst/>
                        </a:rPr>
                        <a:t>	/* </a:t>
                      </a:r>
                      <a:r>
                        <a:rPr lang="es-ES_tradnl" sz="2400" dirty="0" err="1">
                          <a:solidFill>
                            <a:schemeClr val="tx1"/>
                          </a:solidFill>
                          <a:effectLst/>
                        </a:rPr>
                        <a:t>statement</a:t>
                      </a:r>
                      <a:r>
                        <a:rPr lang="es-ES_tradnl" sz="2400" dirty="0">
                          <a:solidFill>
                            <a:schemeClr val="tx1"/>
                          </a:solidFill>
                          <a:effectLst/>
                        </a:rPr>
                        <a:t> */</a:t>
                      </a:r>
                      <a:endParaRPr lang="es-CL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 algn="l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s-ES_tradnl" sz="24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es-CL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3000">
                          <a:effectLst/>
                        </a:rPr>
                        <a:t>Performance</a:t>
                      </a:r>
                      <a:endParaRPr lang="es-CL" sz="3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>
                          <a:effectLst/>
                        </a:rPr>
                        <a:t>Media</a:t>
                      </a:r>
                      <a:endParaRPr lang="es-CL" sz="3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s-CL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19536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D0B21A2B-D404-5309-65AC-DF277F25D481}"/>
              </a:ext>
            </a:extLst>
          </p:cNvPr>
          <p:cNvSpPr txBox="1"/>
          <p:nvPr/>
        </p:nvSpPr>
        <p:spPr>
          <a:xfrm>
            <a:off x="1060450" y="10410090"/>
            <a:ext cx="13335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_tradnl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Nota: </a:t>
            </a:r>
            <a:r>
              <a:rPr lang="es-ES_tradnl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sentencia </a:t>
            </a:r>
            <a:r>
              <a:rPr lang="es-ES_tradnl" sz="2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ES_tradnl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siempre debe usar llaves. con el fin de evitar errores</a:t>
            </a:r>
            <a:r>
              <a:rPr lang="es-ES_tradnl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CL" sz="2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044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JUSTIFICACIÓN Y BENEFICIOS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BE97081-7497-3C51-CF83-5AD856546A3E}"/>
              </a:ext>
            </a:extLst>
          </p:cNvPr>
          <p:cNvSpPr txBox="1"/>
          <p:nvPr/>
        </p:nvSpPr>
        <p:spPr>
          <a:xfrm>
            <a:off x="908051" y="2225675"/>
            <a:ext cx="17674062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L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Una sentencia </a:t>
            </a:r>
            <a:r>
              <a:rPr lang="es-CL" sz="3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CL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debe tener la siguiente forma: </a:t>
            </a:r>
            <a:endParaRPr lang="es-CL" sz="3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_tradnl" sz="3600" dirty="0">
                <a:solidFill>
                  <a:srgbClr val="005177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Código</a:t>
            </a:r>
            <a:endParaRPr lang="es-CL" sz="3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  <a:tabLst>
                <a:tab pos="457200" algn="l"/>
              </a:tabLst>
            </a:pPr>
            <a:r>
              <a:rPr lang="es-ES_tradnl" sz="3600" b="1" dirty="0" err="1">
                <a:solidFill>
                  <a:srgbClr val="005177"/>
                </a:solidFill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_tradnl" sz="3600" dirty="0">
                <a:solidFill>
                  <a:srgbClr val="009900"/>
                </a:solidFill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_tradnl" sz="3600" dirty="0" err="1">
                <a:solidFill>
                  <a:srgbClr val="005177"/>
                </a:solidFill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r>
              <a:rPr lang="es-ES_tradnl" sz="3600" dirty="0">
                <a:solidFill>
                  <a:srgbClr val="339933"/>
                </a:solidFill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s-ES_tradnl" sz="3600" dirty="0">
                <a:solidFill>
                  <a:srgbClr val="005177"/>
                </a:solidFill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sz="3600" dirty="0" err="1">
                <a:solidFill>
                  <a:srgbClr val="005177"/>
                </a:solidFill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s-ES_tradnl" sz="3600" dirty="0">
                <a:solidFill>
                  <a:srgbClr val="339933"/>
                </a:solidFill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s-ES_tradnl" sz="3600" dirty="0">
                <a:solidFill>
                  <a:srgbClr val="005177"/>
                </a:solidFill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sz="3600" dirty="0" err="1">
                <a:solidFill>
                  <a:srgbClr val="005177"/>
                </a:solidFill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s-ES_tradnl" sz="3600" dirty="0">
                <a:solidFill>
                  <a:srgbClr val="009900"/>
                </a:solidFill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ES_tradnl" sz="3600" dirty="0">
                <a:solidFill>
                  <a:srgbClr val="005177"/>
                </a:solidFill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sz="3600" dirty="0">
                <a:solidFill>
                  <a:srgbClr val="009900"/>
                </a:solidFill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s-CL" sz="3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  <a:tabLst>
                <a:tab pos="457200" algn="l"/>
              </a:tabLst>
            </a:pPr>
            <a:r>
              <a:rPr lang="es-ES_tradnl" sz="3600" dirty="0">
                <a:solidFill>
                  <a:srgbClr val="005177"/>
                </a:solidFill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_tradnl" sz="3600" i="1" dirty="0">
                <a:solidFill>
                  <a:srgbClr val="666666"/>
                </a:solidFill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s-ES_tradnl" sz="3600" i="1" dirty="0" err="1">
                <a:solidFill>
                  <a:srgbClr val="666666"/>
                </a:solidFill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r>
              <a:rPr lang="es-ES_tradnl" sz="3600" i="1" dirty="0">
                <a:solidFill>
                  <a:srgbClr val="666666"/>
                </a:solidFill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  <a:endParaRPr lang="es-CL" sz="3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  <a:tabLst>
                <a:tab pos="457200" algn="l"/>
              </a:tabLst>
            </a:pPr>
            <a:r>
              <a:rPr lang="es-ES_tradnl" sz="3600" dirty="0">
                <a:solidFill>
                  <a:srgbClr val="009900"/>
                </a:solidFill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0" algn="l">
              <a:tabLst>
                <a:tab pos="457200" algn="l"/>
              </a:tabLst>
            </a:pPr>
            <a:r>
              <a:rPr lang="es-ES_tradnl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Una sentencia </a:t>
            </a:r>
            <a:r>
              <a:rPr lang="es-ES_tradnl" sz="3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for</a:t>
            </a:r>
            <a:r>
              <a:rPr lang="es-ES_tradnl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 vacía (una en la que todo el trabajo se hace en las cláusulas de inicialización, condición, y actualización) debe tener la siguiente forma: </a:t>
            </a:r>
            <a:endParaRPr lang="es-CL" sz="3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_tradnl" sz="3600" dirty="0">
                <a:solidFill>
                  <a:srgbClr val="005177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Código</a:t>
            </a:r>
            <a:endParaRPr lang="es-CL" sz="3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  <a:tabLst>
                <a:tab pos="457200" algn="l"/>
              </a:tabLst>
            </a:pPr>
            <a:r>
              <a:rPr lang="es-ES_tradnl" sz="3600" b="1" dirty="0" err="1">
                <a:solidFill>
                  <a:srgbClr val="005177"/>
                </a:solidFill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_tradnl" sz="3600" dirty="0">
                <a:solidFill>
                  <a:srgbClr val="009900"/>
                </a:solidFill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_tradnl" sz="3600" dirty="0" err="1">
                <a:solidFill>
                  <a:srgbClr val="005177"/>
                </a:solidFill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r>
              <a:rPr lang="es-ES_tradnl" sz="3600" dirty="0">
                <a:solidFill>
                  <a:srgbClr val="339933"/>
                </a:solidFill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s-ES_tradnl" sz="3600" dirty="0">
                <a:solidFill>
                  <a:srgbClr val="005177"/>
                </a:solidFill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sz="3600" dirty="0" err="1">
                <a:solidFill>
                  <a:srgbClr val="005177"/>
                </a:solidFill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s-ES_tradnl" sz="3600" dirty="0">
                <a:solidFill>
                  <a:srgbClr val="339933"/>
                </a:solidFill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s-ES_tradnl" sz="3600" dirty="0">
                <a:solidFill>
                  <a:srgbClr val="005177"/>
                </a:solidFill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sz="3600" dirty="0" err="1">
                <a:solidFill>
                  <a:srgbClr val="005177"/>
                </a:solidFill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s-ES_tradnl" sz="3600" dirty="0">
                <a:solidFill>
                  <a:srgbClr val="009900"/>
                </a:solidFill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ES_tradnl" sz="3600" dirty="0">
                <a:solidFill>
                  <a:srgbClr val="339933"/>
                </a:solidFill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CL" sz="3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/>
            <a:r>
              <a:rPr lang="es-ES_tradnl" sz="3600" dirty="0">
                <a:solidFill>
                  <a:srgbClr val="005177"/>
                </a:solidFill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CL" sz="3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_tradnl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Al usar el operador coma en la cláusula de inicialización o actualización de una sentencia </a:t>
            </a:r>
            <a:r>
              <a:rPr lang="es-ES_tradnl" sz="3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for</a:t>
            </a:r>
            <a:r>
              <a:rPr lang="es-ES_tradnl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, evitar la complejidad de usar más de tres variables. </a:t>
            </a:r>
          </a:p>
          <a:p>
            <a:endParaRPr lang="es-ES_tradnl" sz="36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" panose="02020603050405020304" pitchFamily="18" charset="0"/>
            </a:endParaRPr>
          </a:p>
          <a:p>
            <a:r>
              <a:rPr lang="es-ES_tradnl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Si se necesita, usar sentencias separadas antes de bucle </a:t>
            </a:r>
            <a:r>
              <a:rPr lang="es-ES_tradnl" sz="3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for</a:t>
            </a:r>
            <a:r>
              <a:rPr lang="es-ES_tradnl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 (para la cláusula de inicialización) o al final del bucle (para la cláusula de actualización).</a:t>
            </a:r>
            <a:r>
              <a:rPr lang="es-ES_tradnl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CL" sz="3600" dirty="0"/>
          </a:p>
        </p:txBody>
      </p:sp>
    </p:spTree>
    <p:extLst>
      <p:ext uri="{BB962C8B-B14F-4D97-AF65-F5344CB8AC3E}">
        <p14:creationId xmlns:p14="http://schemas.microsoft.com/office/powerpoint/2010/main" val="1867698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JUSTIFICACIÓN Y BENEFICIOS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59B795A8-F261-0625-15EC-7AF02BC47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174723"/>
              </p:ext>
            </p:extLst>
          </p:nvPr>
        </p:nvGraphicFramePr>
        <p:xfrm>
          <a:off x="984250" y="2835275"/>
          <a:ext cx="17907000" cy="4899660"/>
        </p:xfrm>
        <a:graphic>
          <a:graphicData uri="http://schemas.openxmlformats.org/drawingml/2006/table">
            <a:tbl>
              <a:tblPr firstRow="1" firstCol="1" bandRow="1"/>
              <a:tblGrid>
                <a:gridCol w="4114735">
                  <a:extLst>
                    <a:ext uri="{9D8B030D-6E8A-4147-A177-3AD203B41FA5}">
                      <a16:colId xmlns:a16="http://schemas.microsoft.com/office/drawing/2014/main" val="3954857916"/>
                    </a:ext>
                  </a:extLst>
                </a:gridCol>
                <a:gridCol w="13792265">
                  <a:extLst>
                    <a:ext uri="{9D8B030D-6E8A-4147-A177-3AD203B41FA5}">
                      <a16:colId xmlns:a16="http://schemas.microsoft.com/office/drawing/2014/main" val="2709612341"/>
                    </a:ext>
                  </a:extLst>
                </a:gridCol>
              </a:tblGrid>
              <a:tr h="59036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Performance</a:t>
                      </a:r>
                      <a:endParaRPr lang="es-CL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Estas recomendaciones son para hacer que el código funcione de manera eficiente y eficaz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431093"/>
                  </a:ext>
                </a:extLst>
              </a:tr>
              <a:tr h="115261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Seguridad</a:t>
                      </a:r>
                      <a:endParaRPr lang="es-CL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Estas recomendaciones se enfocan en la protección, de manera tal que no se expongan datos, sistemas o cualquier información sensible en el código fuente.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828535"/>
                  </a:ext>
                </a:extLst>
              </a:tr>
              <a:tr h="115261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4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Mantenibilidad</a:t>
                      </a:r>
                      <a:endParaRPr lang="es-CL" sz="4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sugieren reglas para ordenar y normar la escritura y estructura del código fuente. Estas normas, facilitan la administración de los sistemas involucrados.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394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47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7A9F761-F66D-564C-A85F-5D24B1E7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050" y="7559675"/>
            <a:ext cx="11188309" cy="1015663"/>
          </a:xfrm>
        </p:spPr>
        <p:txBody>
          <a:bodyPr/>
          <a:lstStyle/>
          <a:p>
            <a:r>
              <a:rPr lang="es-MX" sz="6600" dirty="0"/>
              <a:t>HERRAMIENTAS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C622BE7-4A49-A749-B2F2-EA3AD97A1AEF}"/>
              </a:ext>
            </a:extLst>
          </p:cNvPr>
          <p:cNvSpPr txBox="1">
            <a:spLocks/>
          </p:cNvSpPr>
          <p:nvPr/>
        </p:nvSpPr>
        <p:spPr>
          <a:xfrm>
            <a:off x="12677531" y="6082347"/>
            <a:ext cx="190500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9600" dirty="0">
                <a:latin typeface="Arial Black" panose="020B0604020202020204" pitchFamily="34" charset="0"/>
                <a:cs typeface="Arial Black" panose="020B060402020202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61957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FB337F0-2FCC-924F-952C-07C673B763B0}"/>
              </a:ext>
            </a:extLst>
          </p:cNvPr>
          <p:cNvSpPr/>
          <p:nvPr/>
        </p:nvSpPr>
        <p:spPr>
          <a:xfrm>
            <a:off x="9518650" y="2378075"/>
            <a:ext cx="53575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CONTENIDO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3E674A-F038-D144-A91A-8FBF8FFE0F11}"/>
              </a:ext>
            </a:extLst>
          </p:cNvPr>
          <p:cNvSpPr txBox="1">
            <a:spLocks/>
          </p:cNvSpPr>
          <p:nvPr/>
        </p:nvSpPr>
        <p:spPr>
          <a:xfrm>
            <a:off x="9518650" y="4020489"/>
            <a:ext cx="10668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01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B375BB0-38DE-5947-A049-E37CBB392147}"/>
              </a:ext>
            </a:extLst>
          </p:cNvPr>
          <p:cNvSpPr txBox="1">
            <a:spLocks/>
          </p:cNvSpPr>
          <p:nvPr/>
        </p:nvSpPr>
        <p:spPr>
          <a:xfrm>
            <a:off x="9617262" y="7026177"/>
            <a:ext cx="4579097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MX" sz="3000" dirty="0"/>
              <a:t>J</a:t>
            </a:r>
            <a:r>
              <a:rPr lang="es-CL" sz="3000" dirty="0"/>
              <a:t>USTIFICACIÓN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D2775DA9-AA36-2B46-A647-A78656981246}"/>
              </a:ext>
            </a:extLst>
          </p:cNvPr>
          <p:cNvSpPr txBox="1">
            <a:spLocks/>
          </p:cNvSpPr>
          <p:nvPr/>
        </p:nvSpPr>
        <p:spPr>
          <a:xfrm>
            <a:off x="9518650" y="6264177"/>
            <a:ext cx="10668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02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325E44F9-8B81-FD43-8DCF-00283585DD6D}"/>
              </a:ext>
            </a:extLst>
          </p:cNvPr>
          <p:cNvSpPr txBox="1">
            <a:spLocks/>
          </p:cNvSpPr>
          <p:nvPr/>
        </p:nvSpPr>
        <p:spPr>
          <a:xfrm>
            <a:off x="9617262" y="4685179"/>
            <a:ext cx="6454588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ES" sz="3200" dirty="0"/>
              <a:t>INTRODUCCIÓN A LAS PRUEBAS DE CÓDIGO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440432-AE19-D800-63A3-5301A859E34B}"/>
              </a:ext>
            </a:extLst>
          </p:cNvPr>
          <p:cNvSpPr txBox="1">
            <a:spLocks/>
          </p:cNvSpPr>
          <p:nvPr/>
        </p:nvSpPr>
        <p:spPr>
          <a:xfrm>
            <a:off x="9617262" y="8843955"/>
            <a:ext cx="4579097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MX" sz="3000" dirty="0"/>
              <a:t>HERRAMIENTAS</a:t>
            </a:r>
            <a:endParaRPr lang="es-CL" sz="30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783CF6C-96E9-D9B7-167B-926969B8FD20}"/>
              </a:ext>
            </a:extLst>
          </p:cNvPr>
          <p:cNvSpPr txBox="1">
            <a:spLocks/>
          </p:cNvSpPr>
          <p:nvPr/>
        </p:nvSpPr>
        <p:spPr>
          <a:xfrm>
            <a:off x="9518650" y="8081955"/>
            <a:ext cx="10668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45811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HERRAMIENTAS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2573001" cy="4308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SonarQube: </a:t>
            </a:r>
            <a:r>
              <a:rPr lang="es-MX" sz="4000" b="0" dirty="0"/>
              <a:t>Es una plataforma de análisis estático de código abierto que proporciona métricas de calidad del código, detección de duplicados, revisiones de seguridad y más. Permite realizar un análisis profundo del código y generar informes detallados.</a:t>
            </a:r>
          </a:p>
          <a:p>
            <a:pPr algn="just"/>
            <a:r>
              <a:rPr lang="es-MX" sz="4000" b="0" dirty="0">
                <a:hlinkClick r:id="rId2"/>
              </a:rPr>
              <a:t>https://docs.sonarsource.com/</a:t>
            </a:r>
            <a:endParaRPr lang="es-MX" sz="4000" b="0" dirty="0"/>
          </a:p>
          <a:p>
            <a:pPr algn="just"/>
            <a:endParaRPr lang="es-MX" sz="4000" b="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85C8AD2-450C-AF33-1D3E-6773B0BA106F}"/>
              </a:ext>
            </a:extLst>
          </p:cNvPr>
          <p:cNvSpPr txBox="1">
            <a:spLocks/>
          </p:cNvSpPr>
          <p:nvPr/>
        </p:nvSpPr>
        <p:spPr>
          <a:xfrm>
            <a:off x="984249" y="6416675"/>
            <a:ext cx="12573001" cy="3693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 err="1"/>
              <a:t>Checkstyle</a:t>
            </a:r>
            <a:r>
              <a:rPr lang="es-MX" sz="4000" dirty="0"/>
              <a:t>: </a:t>
            </a:r>
            <a:r>
              <a:rPr lang="es-MX" sz="4000" b="0" dirty="0"/>
              <a:t>Es una herramienta de análisis estático de código para Java que verifica si el código cumple con las convenciones de codificación y las reglas de estilo predefinidas. Proporciona recomendaciones para mejorar la calidad del código.</a:t>
            </a:r>
          </a:p>
          <a:p>
            <a:pPr algn="just"/>
            <a:r>
              <a:rPr lang="es-MX" sz="4000" b="0" dirty="0">
                <a:hlinkClick r:id="rId3"/>
              </a:rPr>
              <a:t>https://checkstyle.sourceforge.io/</a:t>
            </a:r>
            <a:endParaRPr lang="es-MX" sz="4000" b="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2BCDA7F-5934-F53C-E236-8D68351EF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0210" y="2346347"/>
            <a:ext cx="5500103" cy="193471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2420718-90FE-5288-F5C4-9553E0ACF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53282" y="7407507"/>
            <a:ext cx="4844639" cy="193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48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HERRAMIENTAS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2573001" cy="4308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PMD: </a:t>
            </a:r>
            <a:r>
              <a:rPr lang="es-MX" sz="4000" b="0" dirty="0"/>
              <a:t>Es una herramienta de análisis estático de código que identifica problemas de calidad, estilo y rendimiento en el código fuente. Proporciona una amplia gama de reglas y métricas para evaluar la calidad del código.</a:t>
            </a:r>
          </a:p>
          <a:p>
            <a:pPr algn="just"/>
            <a:r>
              <a:rPr lang="es-MX" sz="4000" b="0" dirty="0">
                <a:hlinkClick r:id="rId2"/>
              </a:rPr>
              <a:t>https://pmd.github.io/</a:t>
            </a:r>
            <a:endParaRPr lang="es-MX" sz="4000" b="0" dirty="0"/>
          </a:p>
          <a:p>
            <a:pPr algn="just"/>
            <a:endParaRPr lang="es-MX" sz="4000" b="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85C8AD2-450C-AF33-1D3E-6773B0BA106F}"/>
              </a:ext>
            </a:extLst>
          </p:cNvPr>
          <p:cNvSpPr txBox="1">
            <a:spLocks/>
          </p:cNvSpPr>
          <p:nvPr/>
        </p:nvSpPr>
        <p:spPr>
          <a:xfrm>
            <a:off x="984249" y="6416675"/>
            <a:ext cx="12573001" cy="4308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 err="1"/>
              <a:t>FindBugs</a:t>
            </a:r>
            <a:r>
              <a:rPr lang="es-MX" sz="4000" dirty="0"/>
              <a:t>: </a:t>
            </a:r>
            <a:r>
              <a:rPr lang="es-MX" sz="4000" b="0" dirty="0"/>
              <a:t>Es una herramienta de análisis estático de código para Java que encuentra posibles errores de programación en el código fuente. Identifica patrones de código sospechoso que podrían conducir a errores o vulnerabilidades.</a:t>
            </a:r>
          </a:p>
          <a:p>
            <a:pPr algn="just"/>
            <a:r>
              <a:rPr lang="es-MX" sz="4000" b="0" dirty="0">
                <a:hlinkClick r:id="rId3"/>
              </a:rPr>
              <a:t>https://findbugs.sourceforge.net/</a:t>
            </a:r>
            <a:endParaRPr lang="es-MX" sz="4000" b="0" dirty="0"/>
          </a:p>
          <a:p>
            <a:pPr algn="just"/>
            <a:endParaRPr lang="es-MX" sz="4000" b="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99A0D70-572C-1A4A-846D-2ED8D247F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2136" y="1997075"/>
            <a:ext cx="5731114" cy="245519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1C353DD-02E3-FC6D-D241-9376AF92B2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999"/>
          <a:stretch/>
        </p:blipFill>
        <p:spPr>
          <a:xfrm>
            <a:off x="15365914" y="6416675"/>
            <a:ext cx="2843558" cy="278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76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HERRAMIENTAS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2573001" cy="61555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 err="1"/>
              <a:t>ESLint</a:t>
            </a:r>
            <a:r>
              <a:rPr lang="es-MX" sz="4000" dirty="0"/>
              <a:t>: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Es una herramienta de análisis estático de código para JavaScript que ayuda a encontrar problemas de calidad y estilo en el código.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Detecta errores comunes, posibles problemas de rendimiento y sugerencias de mejoras de código.</a:t>
            </a:r>
          </a:p>
          <a:p>
            <a:pPr algn="just"/>
            <a:r>
              <a:rPr lang="es-MX" sz="4000" b="0" dirty="0">
                <a:hlinkClick r:id="rId2"/>
              </a:rPr>
              <a:t>https://eslint.org/</a:t>
            </a:r>
            <a:endParaRPr lang="es-MX" sz="4000" b="0" dirty="0"/>
          </a:p>
          <a:p>
            <a:pPr algn="just"/>
            <a:endParaRPr lang="es-MX" sz="4000" b="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D3B13D-2547-5823-EFC2-944FA87E7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9250" y="3140075"/>
            <a:ext cx="4267200" cy="401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01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HERRAMIENTAS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7221201" cy="4924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Estas herramientas de inspección de código brindan funcionalidades avanzadas de análisis estático, generación de informes detallados y recomendaciones específicas para mejorar la calidad del código.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Se pueden integrar en el flujo de desarrollo para realizar pruebas automáticas y brindar retroalimentación en tiempo real a los desarrolladores, lo que ayuda a garantizar un código más limpio, eficiente y confiable.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A3DA45-A38E-18F5-847D-EA8C4E9B4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450" y="6645275"/>
            <a:ext cx="9829800" cy="415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12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B7ACE31-74A9-95B3-1599-372FB822D0E6}"/>
              </a:ext>
            </a:extLst>
          </p:cNvPr>
          <p:cNvSpPr txBox="1">
            <a:spLocks/>
          </p:cNvSpPr>
          <p:nvPr/>
        </p:nvSpPr>
        <p:spPr>
          <a:xfrm>
            <a:off x="3498850" y="6188075"/>
            <a:ext cx="6248400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5000" b="1" i="0">
                <a:solidFill>
                  <a:srgbClr val="257CE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7200" dirty="0">
                <a:solidFill>
                  <a:schemeClr val="bg1"/>
                </a:solidFill>
              </a:rPr>
              <a:t>Conclusiones de la clase</a:t>
            </a:r>
          </a:p>
        </p:txBody>
      </p:sp>
    </p:spTree>
    <p:extLst>
      <p:ext uri="{BB962C8B-B14F-4D97-AF65-F5344CB8AC3E}">
        <p14:creationId xmlns:p14="http://schemas.microsoft.com/office/powerpoint/2010/main" val="132411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831850" y="2454275"/>
            <a:ext cx="18059400" cy="66479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685800" indent="-685800" algn="just">
              <a:buFont typeface="Wingdings" panose="05000000000000000000" pitchFamily="2" charset="2"/>
              <a:buChar char="ü"/>
            </a:pPr>
            <a:r>
              <a:rPr lang="es-MX" sz="5400" b="0" dirty="0"/>
              <a:t>Las pruebas de inspección de código son un proceso de revisión sistemática y exhaustiva del código fuente de un programa para identificar errores, vulnerabilidades, malas prácticas y oportunidades de mejora. </a:t>
            </a:r>
          </a:p>
          <a:p>
            <a:pPr algn="just"/>
            <a:endParaRPr lang="es-MX" sz="5400" b="0" dirty="0"/>
          </a:p>
          <a:p>
            <a:pPr marL="685800" indent="-685800" algn="just">
              <a:buFont typeface="Wingdings" panose="05000000000000000000" pitchFamily="2" charset="2"/>
              <a:buChar char="ü"/>
            </a:pPr>
            <a:r>
              <a:rPr lang="es-MX" sz="5400" b="0" dirty="0"/>
              <a:t>Al detectar y corregir errores y problemas en el código, las pruebas de inspección de código contribuyen a un software más confiable, estable y de alta calidad.</a:t>
            </a:r>
          </a:p>
        </p:txBody>
      </p:sp>
    </p:spTree>
    <p:extLst>
      <p:ext uri="{BB962C8B-B14F-4D97-AF65-F5344CB8AC3E}">
        <p14:creationId xmlns:p14="http://schemas.microsoft.com/office/powerpoint/2010/main" val="837998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831850" y="2454275"/>
            <a:ext cx="18059400" cy="37240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685800" indent="-685800" algn="just">
              <a:buFont typeface="Wingdings" panose="05000000000000000000" pitchFamily="2" charset="2"/>
              <a:buChar char="ü"/>
            </a:pPr>
            <a:r>
              <a:rPr lang="es-MX" sz="5400" b="0" dirty="0" err="1"/>
              <a:t>Verity</a:t>
            </a:r>
            <a:r>
              <a:rPr lang="es-MX" sz="5400" b="0" dirty="0"/>
              <a:t>. (6 de Septiembre 2022). ¿Qué es la inspección de código fuente?. https://www.verity.cl Recuperado de </a:t>
            </a:r>
            <a:r>
              <a:rPr lang="es-MX" sz="5400" b="0" dirty="0">
                <a:hlinkClick r:id="rId2"/>
              </a:rPr>
              <a:t>https://www.verity.cl/code-review/</a:t>
            </a:r>
            <a:endParaRPr lang="es-MX" sz="5400" b="0" dirty="0"/>
          </a:p>
          <a:p>
            <a:pPr marL="685800" indent="-685800" algn="just">
              <a:buFont typeface="Wingdings" panose="05000000000000000000" pitchFamily="2" charset="2"/>
              <a:buChar char="ü"/>
            </a:pPr>
            <a:endParaRPr lang="es-MX" sz="4000" b="0" dirty="0"/>
          </a:p>
          <a:p>
            <a:pPr algn="just"/>
            <a:endParaRPr lang="es-MX" sz="4000" b="0" dirty="0"/>
          </a:p>
        </p:txBody>
      </p:sp>
    </p:spTree>
    <p:extLst>
      <p:ext uri="{BB962C8B-B14F-4D97-AF65-F5344CB8AC3E}">
        <p14:creationId xmlns:p14="http://schemas.microsoft.com/office/powerpoint/2010/main" val="1579075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0841C-0ACF-DE6F-43AC-3E3396A2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9250" y="8169275"/>
            <a:ext cx="10668000" cy="1169551"/>
          </a:xfrm>
        </p:spPr>
        <p:txBody>
          <a:bodyPr/>
          <a:lstStyle/>
          <a:p>
            <a:r>
              <a:rPr lang="es-MX" sz="3800" spc="-10" dirty="0"/>
              <a:t>Importancia y técnicas de inspección de código</a:t>
            </a:r>
            <a:endParaRPr lang="es-CL" sz="3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9BAB8-5980-04D6-9003-ABBE79FC69B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926080" y="9554269"/>
            <a:ext cx="8712681" cy="369332"/>
          </a:xfrm>
        </p:spPr>
        <p:txBody>
          <a:bodyPr/>
          <a:lstStyle/>
          <a:p>
            <a:r>
              <a:rPr lang="es-CL" sz="2400" dirty="0">
                <a:latin typeface="Arial"/>
                <a:cs typeface="Arial"/>
              </a:rPr>
              <a:t>Calidad de Software - CSY4111</a:t>
            </a:r>
          </a:p>
        </p:txBody>
      </p:sp>
    </p:spTree>
    <p:extLst>
      <p:ext uri="{BB962C8B-B14F-4D97-AF65-F5344CB8AC3E}">
        <p14:creationId xmlns:p14="http://schemas.microsoft.com/office/powerpoint/2010/main" val="139928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B7ACE31-74A9-95B3-1599-372FB822D0E6}"/>
              </a:ext>
            </a:extLst>
          </p:cNvPr>
          <p:cNvSpPr txBox="1">
            <a:spLocks/>
          </p:cNvSpPr>
          <p:nvPr/>
        </p:nvSpPr>
        <p:spPr>
          <a:xfrm>
            <a:off x="3498850" y="6188075"/>
            <a:ext cx="6248400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5000" b="1" i="0">
                <a:solidFill>
                  <a:srgbClr val="257CE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7200" dirty="0">
                <a:solidFill>
                  <a:schemeClr val="bg1"/>
                </a:solidFill>
              </a:rPr>
              <a:t>Refrescando conocimiento</a:t>
            </a:r>
          </a:p>
        </p:txBody>
      </p:sp>
    </p:spTree>
    <p:extLst>
      <p:ext uri="{BB962C8B-B14F-4D97-AF65-F5344CB8AC3E}">
        <p14:creationId xmlns:p14="http://schemas.microsoft.com/office/powerpoint/2010/main" val="219077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ES" sz="4800" dirty="0"/>
              <a:t>REFRESCANDO CONOCIMIENTO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2301875"/>
            <a:ext cx="17449800" cy="55399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El propósito principal de las pruebas de seguridad es detectar vulnerabilidades y luego repararlas.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Ayuda a impulsar el sistema actual y asegurarse de que el sistema pueda funcionar durante un tiempo prolongado. Para notar lagunas que provocarán la pérdida de información vital.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Es importante mencionar que estas pruebas se deben realizar siempre con el consentimiento del cliente.</a:t>
            </a:r>
          </a:p>
        </p:txBody>
      </p:sp>
    </p:spTree>
    <p:extLst>
      <p:ext uri="{BB962C8B-B14F-4D97-AF65-F5344CB8AC3E}">
        <p14:creationId xmlns:p14="http://schemas.microsoft.com/office/powerpoint/2010/main" val="172585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sz="4800" dirty="0"/>
              <a:t>REFRESCANDO CONOCIMIENTO</a:t>
            </a:r>
            <a:endParaRPr lang="es-CL" sz="48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7932895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Las pruebas de seguridad son fundamentales para garantizar la protección de los datos sensibles y la integridad del sistema.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Algunos de los beneficios clave de realizar pruebas de seguridad son: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85C8AD2-450C-AF33-1D3E-6773B0BA106F}"/>
              </a:ext>
            </a:extLst>
          </p:cNvPr>
          <p:cNvSpPr txBox="1">
            <a:spLocks/>
          </p:cNvSpPr>
          <p:nvPr/>
        </p:nvSpPr>
        <p:spPr>
          <a:xfrm>
            <a:off x="953836" y="5153402"/>
            <a:ext cx="18166014" cy="4308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1.- Identificación de vulnerabilidades: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Las pruebas de seguridad ayudan a identificar y corregir vulnerabilidades en el software antes de que sean explotadas por atacantes.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Esto reduce el riesgo de brechas de seguridad y la exposición de datos sensibles.</a:t>
            </a:r>
          </a:p>
        </p:txBody>
      </p:sp>
    </p:spTree>
    <p:extLst>
      <p:ext uri="{BB962C8B-B14F-4D97-AF65-F5344CB8AC3E}">
        <p14:creationId xmlns:p14="http://schemas.microsoft.com/office/powerpoint/2010/main" val="313097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7A9F761-F66D-564C-A85F-5D24B1E7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050" y="7559675"/>
            <a:ext cx="11188309" cy="2031325"/>
          </a:xfrm>
        </p:spPr>
        <p:txBody>
          <a:bodyPr/>
          <a:lstStyle/>
          <a:p>
            <a:r>
              <a:rPr lang="es-MX" sz="6600" dirty="0"/>
              <a:t>INTRODUCCIÓN A LAS PRUEBAS DE CÓDIGO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C622BE7-4A49-A749-B2F2-EA3AD97A1AEF}"/>
              </a:ext>
            </a:extLst>
          </p:cNvPr>
          <p:cNvSpPr txBox="1">
            <a:spLocks/>
          </p:cNvSpPr>
          <p:nvPr/>
        </p:nvSpPr>
        <p:spPr>
          <a:xfrm>
            <a:off x="12677531" y="6082347"/>
            <a:ext cx="190500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9600" dirty="0">
                <a:latin typeface="Arial Black" panose="020B0604020202020204" pitchFamily="34" charset="0"/>
                <a:cs typeface="Arial Black" panose="020B060402020202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11757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MX" sz="4800" dirty="0"/>
              <a:t>INTRODUCCIÓN A LAS PRUEBAS DE CÓDIGO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2301875"/>
            <a:ext cx="17449800" cy="55399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Las pruebas de inspección de código son un proceso de revisión sistemática y exhaustiva del código fuente de un programa para identificar errores, vulnerabilidades, malas prácticas y oportunidades de mejora.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Estas pruebas se basan en el análisis estático del código, lo que significa que se examina el código sin ejecutarlo.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El objetivo principal de las pruebas de inspección de código es garantizar la calidad y la robustez del software.</a:t>
            </a:r>
          </a:p>
        </p:txBody>
      </p:sp>
    </p:spTree>
    <p:extLst>
      <p:ext uri="{BB962C8B-B14F-4D97-AF65-F5344CB8AC3E}">
        <p14:creationId xmlns:p14="http://schemas.microsoft.com/office/powerpoint/2010/main" val="251644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MX" sz="4800" dirty="0"/>
              <a:t>INTRODUCCIÓN A LAS PRUEBAS DE CÓDIGO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2301875"/>
            <a:ext cx="17449800" cy="73866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Las inspecciones son una técnica formal de revisión de código cuyo objetivo principal es detectar e identificar anomalías en un producto de software antes de lanzarlo a producción.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Consiste en el examen sistematizado por parte de pares del trabajo elaborado por una persona.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En el caso de las inspecciones se buscan errores comunes, por lo cual se examina para detectar la presencia de errores más que simular la ejecución.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Por tanto, resulta necesaria una lista de errores a detectar, en la cual se incluyan los errores de programación clásica. </a:t>
            </a:r>
          </a:p>
        </p:txBody>
      </p:sp>
    </p:spTree>
    <p:extLst>
      <p:ext uri="{BB962C8B-B14F-4D97-AF65-F5344CB8AC3E}">
        <p14:creationId xmlns:p14="http://schemas.microsoft.com/office/powerpoint/2010/main" val="3905770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MX" sz="4800" dirty="0"/>
              <a:t>INTRODUCCIÓN A LAS PRUEBAS DE CÓDIGO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2301875"/>
            <a:ext cx="17449800" cy="67710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Existen fundamentalmente dos criterios de salidas.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El primero de ellos consiste en aprobar el producto, aunque se hayan detectado anomalías.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El autor debe encargarse de realizar las modificaciones necesarias y posteriormente el moderador debe verificar que efectivamente se hayan realizado las correcciones y no se hayan introducido nuevos errores.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En general, se recomienda utilizar esta estrategia cuando la cantidad de anomalías sea mínima. </a:t>
            </a:r>
          </a:p>
        </p:txBody>
      </p:sp>
    </p:spTree>
    <p:extLst>
      <p:ext uri="{BB962C8B-B14F-4D97-AF65-F5344CB8AC3E}">
        <p14:creationId xmlns:p14="http://schemas.microsoft.com/office/powerpoint/2010/main" val="3074198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9A3AE23414AD41A4F4D6368514CED2" ma:contentTypeVersion="13" ma:contentTypeDescription="Crear nuevo documento." ma:contentTypeScope="" ma:versionID="e5b9210409080ab1878d310b63a91de2">
  <xsd:schema xmlns:xsd="http://www.w3.org/2001/XMLSchema" xmlns:xs="http://www.w3.org/2001/XMLSchema" xmlns:p="http://schemas.microsoft.com/office/2006/metadata/properties" xmlns:ns2="dbb86751-ad4c-49ff-a33d-b7314027950b" xmlns:ns3="4215e297-5d6e-42b1-b795-55976a17412c" targetNamespace="http://schemas.microsoft.com/office/2006/metadata/properties" ma:root="true" ma:fieldsID="13f1ec48c0d2d83b68390b1e0be9568b" ns2:_="" ns3:_="">
    <xsd:import namespace="dbb86751-ad4c-49ff-a33d-b7314027950b"/>
    <xsd:import namespace="4215e297-5d6e-42b1-b795-55976a174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86751-ad4c-49ff-a33d-b731402795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5e297-5d6e-42b1-b795-55976a174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f8d5977e-d2ec-4115-827c-1393f5edec4a}" ma:internalName="TaxCatchAll" ma:showField="CatchAllData" ma:web="4215e297-5d6e-42b1-b795-55976a1741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bb86751-ad4c-49ff-a33d-b7314027950b">
      <Terms xmlns="http://schemas.microsoft.com/office/infopath/2007/PartnerControls"/>
    </lcf76f155ced4ddcb4097134ff3c332f>
    <TaxCatchAll xmlns="4215e297-5d6e-42b1-b795-55976a17412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BF0A18-574F-4CFD-981D-5882D69445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b86751-ad4c-49ff-a33d-b7314027950b"/>
    <ds:schemaRef ds:uri="4215e297-5d6e-42b1-b795-55976a1741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821600-D61B-433B-B6F8-A294D9BC75DD}">
  <ds:schemaRefs>
    <ds:schemaRef ds:uri="http://schemas.microsoft.com/office/2006/metadata/properties"/>
    <ds:schemaRef ds:uri="http://schemas.microsoft.com/office/infopath/2007/PartnerControls"/>
    <ds:schemaRef ds:uri="dbb86751-ad4c-49ff-a33d-b7314027950b"/>
    <ds:schemaRef ds:uri="4215e297-5d6e-42b1-b795-55976a17412c"/>
  </ds:schemaRefs>
</ds:datastoreItem>
</file>

<file path=customXml/itemProps3.xml><?xml version="1.0" encoding="utf-8"?>
<ds:datastoreItem xmlns:ds="http://schemas.openxmlformats.org/officeDocument/2006/customXml" ds:itemID="{64C43652-73DC-4C77-8E79-F06010C18C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4997</TotalTime>
  <Words>1757</Words>
  <Application>Microsoft Office PowerPoint</Application>
  <PresentationFormat>Personalizado</PresentationFormat>
  <Paragraphs>218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Arial</vt:lpstr>
      <vt:lpstr>Arial Black</vt:lpstr>
      <vt:lpstr>Calibri</vt:lpstr>
      <vt:lpstr>Courier</vt:lpstr>
      <vt:lpstr>Verdana</vt:lpstr>
      <vt:lpstr>Wingdings</vt:lpstr>
      <vt:lpstr>Office Theme</vt:lpstr>
      <vt:lpstr>Importancia y técnicas de inspección de código</vt:lpstr>
      <vt:lpstr>Presentación de PowerPoint</vt:lpstr>
      <vt:lpstr>Presentación de PowerPoint</vt:lpstr>
      <vt:lpstr>REFRESCANDO CONOCIMIENTO</vt:lpstr>
      <vt:lpstr>REFRESCANDO CONOCIMIENTO</vt:lpstr>
      <vt:lpstr>INTRODUCCIÓN A LAS PRUEBAS DE CÓDIGO</vt:lpstr>
      <vt:lpstr>INTRODUCCIÓN A LAS PRUEBAS DE CÓDIGO</vt:lpstr>
      <vt:lpstr>INTRODUCCIÓN A LAS PRUEBAS DE CÓDIGO</vt:lpstr>
      <vt:lpstr>INTRODUCCIÓN A LAS PRUEBAS DE CÓDIGO</vt:lpstr>
      <vt:lpstr>INTRODUCCIÓN A LAS PRUEBAS DE CÓDIGO</vt:lpstr>
      <vt:lpstr>Presentación de PowerPoint</vt:lpstr>
      <vt:lpstr>JUSTIFICACIÓN Y BENEFICIOS</vt:lpstr>
      <vt:lpstr>JUSTIFICACIÓN Y BENEFICIOS</vt:lpstr>
      <vt:lpstr>JUSTIFICACIÓN Y BENEFICIOS</vt:lpstr>
      <vt:lpstr>JUSTIFICACIÓN Y BENEFICIOS</vt:lpstr>
      <vt:lpstr>JUSTIFICACIÓN Y BENEFICIOS</vt:lpstr>
      <vt:lpstr>JUSTIFICACIÓN Y BENEFICIOS</vt:lpstr>
      <vt:lpstr>JUSTIFICACIÓN Y BENEFICIOS</vt:lpstr>
      <vt:lpstr>HERRAMIENTAS</vt:lpstr>
      <vt:lpstr>HERRAMIENTAS</vt:lpstr>
      <vt:lpstr>HERRAMIENTAS</vt:lpstr>
      <vt:lpstr>HERRAMIENTAS</vt:lpstr>
      <vt:lpstr>HERRAMIENTAS</vt:lpstr>
      <vt:lpstr>Presentación de PowerPoint</vt:lpstr>
      <vt:lpstr>Conclusiones</vt:lpstr>
      <vt:lpstr>Bibliografía</vt:lpstr>
      <vt:lpstr>Importancia y técnicas de inspección de código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Daniela Taito R.</dc:creator>
  <cp:lastModifiedBy>Guzman Bozo, Jorge</cp:lastModifiedBy>
  <cp:revision>212</cp:revision>
  <dcterms:created xsi:type="dcterms:W3CDTF">2022-07-20T19:15:37Z</dcterms:created>
  <dcterms:modified xsi:type="dcterms:W3CDTF">2023-07-10T04:37:13Z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0x0101004E9A3AE23414AD41A4F4D6368514CED2</vt:lpwstr>
  </property>
</Properties>
</file>