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1"/>
  </p:notesMasterIdLst>
  <p:sldIdLst>
    <p:sldId id="261" r:id="rId5"/>
    <p:sldId id="337" r:id="rId6"/>
    <p:sldId id="378" r:id="rId7"/>
    <p:sldId id="430" r:id="rId8"/>
    <p:sldId id="432" r:id="rId9"/>
    <p:sldId id="344" r:id="rId10"/>
    <p:sldId id="379" r:id="rId11"/>
    <p:sldId id="433" r:id="rId12"/>
    <p:sldId id="434" r:id="rId13"/>
    <p:sldId id="435" r:id="rId14"/>
    <p:sldId id="270" r:id="rId15"/>
    <p:sldId id="353" r:id="rId16"/>
    <p:sldId id="436" r:id="rId17"/>
    <p:sldId id="437" r:id="rId18"/>
    <p:sldId id="438" r:id="rId19"/>
    <p:sldId id="439" r:id="rId20"/>
    <p:sldId id="440" r:id="rId21"/>
    <p:sldId id="441" r:id="rId22"/>
    <p:sldId id="442" r:id="rId23"/>
    <p:sldId id="443" r:id="rId24"/>
    <p:sldId id="444" r:id="rId25"/>
    <p:sldId id="445" r:id="rId26"/>
    <p:sldId id="374" r:id="rId27"/>
    <p:sldId id="376" r:id="rId28"/>
    <p:sldId id="382" r:id="rId29"/>
    <p:sldId id="429" r:id="rId30"/>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FAB65F-DCFC-4149-9D80-F9800D13F48E}" v="28" dt="2023-07-10T05:32:13.2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558"/>
  </p:normalViewPr>
  <p:slideViewPr>
    <p:cSldViewPr>
      <p:cViewPr varScale="1">
        <p:scale>
          <a:sx n="60" d="100"/>
          <a:sy n="60" d="100"/>
        </p:scale>
        <p:origin x="510"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zman Bozo, Jorge" userId="7b7a28fc-8d52-4259-bff0-8a9d1dc43ec9" providerId="ADAL" clId="{C4FAB65F-DCFC-4149-9D80-F9800D13F48E}"/>
    <pc:docChg chg="undo custSel addSld delSld modSld sldOrd">
      <pc:chgData name="Guzman Bozo, Jorge" userId="7b7a28fc-8d52-4259-bff0-8a9d1dc43ec9" providerId="ADAL" clId="{C4FAB65F-DCFC-4149-9D80-F9800D13F48E}" dt="2023-07-10T05:32:13.259" v="437" actId="20577"/>
      <pc:docMkLst>
        <pc:docMk/>
      </pc:docMkLst>
      <pc:sldChg chg="modSp mod">
        <pc:chgData name="Guzman Bozo, Jorge" userId="7b7a28fc-8d52-4259-bff0-8a9d1dc43ec9" providerId="ADAL" clId="{C4FAB65F-DCFC-4149-9D80-F9800D13F48E}" dt="2023-07-10T04:45:11.896" v="6" actId="6549"/>
        <pc:sldMkLst>
          <pc:docMk/>
          <pc:sldMk cId="3642932644" sldId="261"/>
        </pc:sldMkLst>
        <pc:spChg chg="mod">
          <ac:chgData name="Guzman Bozo, Jorge" userId="7b7a28fc-8d52-4259-bff0-8a9d1dc43ec9" providerId="ADAL" clId="{C4FAB65F-DCFC-4149-9D80-F9800D13F48E}" dt="2023-07-10T04:45:11.896" v="6" actId="6549"/>
          <ac:spMkLst>
            <pc:docMk/>
            <pc:sldMk cId="3642932644" sldId="261"/>
            <ac:spMk id="2" creationId="{9570841C-0ACF-DE6F-43AC-3E3396A2923B}"/>
          </ac:spMkLst>
        </pc:spChg>
      </pc:sldChg>
      <pc:sldChg chg="modSp mod">
        <pc:chgData name="Guzman Bozo, Jorge" userId="7b7a28fc-8d52-4259-bff0-8a9d1dc43ec9" providerId="ADAL" clId="{C4FAB65F-DCFC-4149-9D80-F9800D13F48E}" dt="2023-07-10T05:14:30.256" v="162" actId="14100"/>
        <pc:sldMkLst>
          <pc:docMk/>
          <pc:sldMk cId="2257653637" sldId="270"/>
        </pc:sldMkLst>
        <pc:spChg chg="mod">
          <ac:chgData name="Guzman Bozo, Jorge" userId="7b7a28fc-8d52-4259-bff0-8a9d1dc43ec9" providerId="ADAL" clId="{C4FAB65F-DCFC-4149-9D80-F9800D13F48E}" dt="2023-07-10T05:14:30.256" v="162" actId="14100"/>
          <ac:spMkLst>
            <pc:docMk/>
            <pc:sldMk cId="2257653637" sldId="270"/>
            <ac:spMk id="4" creationId="{8B7ACE31-74A9-95B3-1599-372FB822D0E6}"/>
          </ac:spMkLst>
        </pc:spChg>
      </pc:sldChg>
      <pc:sldChg chg="addSp modSp mod">
        <pc:chgData name="Guzman Bozo, Jorge" userId="7b7a28fc-8d52-4259-bff0-8a9d1dc43ec9" providerId="ADAL" clId="{C4FAB65F-DCFC-4149-9D80-F9800D13F48E}" dt="2023-07-10T05:04:12.747" v="111" actId="20577"/>
        <pc:sldMkLst>
          <pc:docMk/>
          <pc:sldMk cId="3979444189" sldId="337"/>
        </pc:sldMkLst>
        <pc:spChg chg="add mod">
          <ac:chgData name="Guzman Bozo, Jorge" userId="7b7a28fc-8d52-4259-bff0-8a9d1dc43ec9" providerId="ADAL" clId="{C4FAB65F-DCFC-4149-9D80-F9800D13F48E}" dt="2023-07-10T05:04:12.747" v="111" actId="20577"/>
          <ac:spMkLst>
            <pc:docMk/>
            <pc:sldMk cId="3979444189" sldId="337"/>
            <ac:spMk id="2" creationId="{CED98F52-5D41-E7E1-B431-160E0C7C8639}"/>
          </ac:spMkLst>
        </pc:spChg>
        <pc:spChg chg="add mod">
          <ac:chgData name="Guzman Bozo, Jorge" userId="7b7a28fc-8d52-4259-bff0-8a9d1dc43ec9" providerId="ADAL" clId="{C4FAB65F-DCFC-4149-9D80-F9800D13F48E}" dt="2023-07-10T05:03:12.522" v="97" actId="1076"/>
          <ac:spMkLst>
            <pc:docMk/>
            <pc:sldMk cId="3979444189" sldId="337"/>
            <ac:spMk id="4" creationId="{15F28579-CA79-605B-0C10-2E6D92ADFA21}"/>
          </ac:spMkLst>
        </pc:spChg>
        <pc:spChg chg="mod">
          <ac:chgData name="Guzman Bozo, Jorge" userId="7b7a28fc-8d52-4259-bff0-8a9d1dc43ec9" providerId="ADAL" clId="{C4FAB65F-DCFC-4149-9D80-F9800D13F48E}" dt="2023-07-10T05:02:54.839" v="94" actId="20577"/>
          <ac:spMkLst>
            <pc:docMk/>
            <pc:sldMk cId="3979444189" sldId="337"/>
            <ac:spMk id="12" creationId="{BB375BB0-38DE-5947-A049-E37CBB392147}"/>
          </ac:spMkLst>
        </pc:spChg>
        <pc:spChg chg="mod">
          <ac:chgData name="Guzman Bozo, Jorge" userId="7b7a28fc-8d52-4259-bff0-8a9d1dc43ec9" providerId="ADAL" clId="{C4FAB65F-DCFC-4149-9D80-F9800D13F48E}" dt="2023-07-10T05:02:40.622" v="68" actId="20577"/>
          <ac:spMkLst>
            <pc:docMk/>
            <pc:sldMk cId="3979444189" sldId="337"/>
            <ac:spMk id="21" creationId="{325E44F9-8B81-FD43-8DCF-00283585DD6D}"/>
          </ac:spMkLst>
        </pc:spChg>
      </pc:sldChg>
      <pc:sldChg chg="modSp mod">
        <pc:chgData name="Guzman Bozo, Jorge" userId="7b7a28fc-8d52-4259-bff0-8a9d1dc43ec9" providerId="ADAL" clId="{C4FAB65F-DCFC-4149-9D80-F9800D13F48E}" dt="2023-07-10T05:04:54.866" v="114" actId="121"/>
        <pc:sldMkLst>
          <pc:docMk/>
          <pc:sldMk cId="3117571071" sldId="344"/>
        </pc:sldMkLst>
        <pc:spChg chg="mod">
          <ac:chgData name="Guzman Bozo, Jorge" userId="7b7a28fc-8d52-4259-bff0-8a9d1dc43ec9" providerId="ADAL" clId="{C4FAB65F-DCFC-4149-9D80-F9800D13F48E}" dt="2023-07-10T05:04:54.866" v="114" actId="121"/>
          <ac:spMkLst>
            <pc:docMk/>
            <pc:sldMk cId="3117571071" sldId="344"/>
            <ac:spMk id="3" creationId="{87A9F761-F66D-564C-A85F-5D24B1E7B998}"/>
          </ac:spMkLst>
        </pc:spChg>
      </pc:sldChg>
      <pc:sldChg chg="delSp modSp mod">
        <pc:chgData name="Guzman Bozo, Jorge" userId="7b7a28fc-8d52-4259-bff0-8a9d1dc43ec9" providerId="ADAL" clId="{C4FAB65F-DCFC-4149-9D80-F9800D13F48E}" dt="2023-07-10T05:15:24.846" v="178" actId="113"/>
        <pc:sldMkLst>
          <pc:docMk/>
          <pc:sldMk cId="762721823" sldId="353"/>
        </pc:sldMkLst>
        <pc:spChg chg="mod">
          <ac:chgData name="Guzman Bozo, Jorge" userId="7b7a28fc-8d52-4259-bff0-8a9d1dc43ec9" providerId="ADAL" clId="{C4FAB65F-DCFC-4149-9D80-F9800D13F48E}" dt="2023-07-10T05:14:34.539" v="163"/>
          <ac:spMkLst>
            <pc:docMk/>
            <pc:sldMk cId="762721823" sldId="353"/>
            <ac:spMk id="2" creationId="{1F11FCC6-3B49-9D46-8B62-80E94C906F0A}"/>
          </ac:spMkLst>
        </pc:spChg>
        <pc:spChg chg="mod">
          <ac:chgData name="Guzman Bozo, Jorge" userId="7b7a28fc-8d52-4259-bff0-8a9d1dc43ec9" providerId="ADAL" clId="{C4FAB65F-DCFC-4149-9D80-F9800D13F48E}" dt="2023-07-10T05:14:58.750" v="172" actId="20577"/>
          <ac:spMkLst>
            <pc:docMk/>
            <pc:sldMk cId="762721823" sldId="353"/>
            <ac:spMk id="3" creationId="{052FBD23-F91F-13EF-5811-E0CBB6883C5D}"/>
          </ac:spMkLst>
        </pc:spChg>
        <pc:spChg chg="mod">
          <ac:chgData name="Guzman Bozo, Jorge" userId="7b7a28fc-8d52-4259-bff0-8a9d1dc43ec9" providerId="ADAL" clId="{C4FAB65F-DCFC-4149-9D80-F9800D13F48E}" dt="2023-07-10T05:15:24.846" v="178" actId="113"/>
          <ac:spMkLst>
            <pc:docMk/>
            <pc:sldMk cId="762721823" sldId="353"/>
            <ac:spMk id="4" creationId="{385C8AD2-450C-AF33-1D3E-6773B0BA106F}"/>
          </ac:spMkLst>
        </pc:spChg>
        <pc:picChg chg="del">
          <ac:chgData name="Guzman Bozo, Jorge" userId="7b7a28fc-8d52-4259-bff0-8a9d1dc43ec9" providerId="ADAL" clId="{C4FAB65F-DCFC-4149-9D80-F9800D13F48E}" dt="2023-07-10T05:14:35.364" v="164" actId="478"/>
          <ac:picMkLst>
            <pc:docMk/>
            <pc:sldMk cId="762721823" sldId="353"/>
            <ac:picMk id="7" creationId="{6A282EC4-0104-BAB4-B277-190572548621}"/>
          </ac:picMkLst>
        </pc:picChg>
      </pc:sldChg>
      <pc:sldChg chg="del">
        <pc:chgData name="Guzman Bozo, Jorge" userId="7b7a28fc-8d52-4259-bff0-8a9d1dc43ec9" providerId="ADAL" clId="{C4FAB65F-DCFC-4149-9D80-F9800D13F48E}" dt="2023-07-10T04:45:22.021" v="10" actId="47"/>
        <pc:sldMkLst>
          <pc:docMk/>
          <pc:sldMk cId="3273388939" sldId="362"/>
        </pc:sldMkLst>
      </pc:sldChg>
      <pc:sldChg chg="modSp mod">
        <pc:chgData name="Guzman Bozo, Jorge" userId="7b7a28fc-8d52-4259-bff0-8a9d1dc43ec9" providerId="ADAL" clId="{C4FAB65F-DCFC-4149-9D80-F9800D13F48E}" dt="2023-07-10T05:31:52.092" v="435" actId="404"/>
        <pc:sldMkLst>
          <pc:docMk/>
          <pc:sldMk cId="837998518" sldId="376"/>
        </pc:sldMkLst>
        <pc:spChg chg="mod">
          <ac:chgData name="Guzman Bozo, Jorge" userId="7b7a28fc-8d52-4259-bff0-8a9d1dc43ec9" providerId="ADAL" clId="{C4FAB65F-DCFC-4149-9D80-F9800D13F48E}" dt="2023-07-10T05:31:52.092" v="435" actId="404"/>
          <ac:spMkLst>
            <pc:docMk/>
            <pc:sldMk cId="837998518" sldId="376"/>
            <ac:spMk id="3" creationId="{052FBD23-F91F-13EF-5811-E0CBB6883C5D}"/>
          </ac:spMkLst>
        </pc:spChg>
      </pc:sldChg>
      <pc:sldChg chg="addSp modSp mod">
        <pc:chgData name="Guzman Bozo, Jorge" userId="7b7a28fc-8d52-4259-bff0-8a9d1dc43ec9" providerId="ADAL" clId="{C4FAB65F-DCFC-4149-9D80-F9800D13F48E}" dt="2023-07-10T05:09:03.662" v="139" actId="14100"/>
        <pc:sldMkLst>
          <pc:docMk/>
          <pc:sldMk cId="2516443387" sldId="379"/>
        </pc:sldMkLst>
        <pc:spChg chg="mod">
          <ac:chgData name="Guzman Bozo, Jorge" userId="7b7a28fc-8d52-4259-bff0-8a9d1dc43ec9" providerId="ADAL" clId="{C4FAB65F-DCFC-4149-9D80-F9800D13F48E}" dt="2023-07-10T05:05:01.525" v="117"/>
          <ac:spMkLst>
            <pc:docMk/>
            <pc:sldMk cId="2516443387" sldId="379"/>
            <ac:spMk id="2" creationId="{1F11FCC6-3B49-9D46-8B62-80E94C906F0A}"/>
          </ac:spMkLst>
        </pc:spChg>
        <pc:spChg chg="mod">
          <ac:chgData name="Guzman Bozo, Jorge" userId="7b7a28fc-8d52-4259-bff0-8a9d1dc43ec9" providerId="ADAL" clId="{C4FAB65F-DCFC-4149-9D80-F9800D13F48E}" dt="2023-07-10T05:08:34.625" v="130" actId="6549"/>
          <ac:spMkLst>
            <pc:docMk/>
            <pc:sldMk cId="2516443387" sldId="379"/>
            <ac:spMk id="3" creationId="{052FBD23-F91F-13EF-5811-E0CBB6883C5D}"/>
          </ac:spMkLst>
        </pc:spChg>
        <pc:spChg chg="add mod">
          <ac:chgData name="Guzman Bozo, Jorge" userId="7b7a28fc-8d52-4259-bff0-8a9d1dc43ec9" providerId="ADAL" clId="{C4FAB65F-DCFC-4149-9D80-F9800D13F48E}" dt="2023-07-10T05:08:56.870" v="137" actId="1076"/>
          <ac:spMkLst>
            <pc:docMk/>
            <pc:sldMk cId="2516443387" sldId="379"/>
            <ac:spMk id="6" creationId="{BEF1F2C5-3C96-958A-737F-E7BBE39BB7E1}"/>
          </ac:spMkLst>
        </pc:spChg>
        <pc:picChg chg="add mod">
          <ac:chgData name="Guzman Bozo, Jorge" userId="7b7a28fc-8d52-4259-bff0-8a9d1dc43ec9" providerId="ADAL" clId="{C4FAB65F-DCFC-4149-9D80-F9800D13F48E}" dt="2023-07-10T05:09:03.662" v="139" actId="14100"/>
          <ac:picMkLst>
            <pc:docMk/>
            <pc:sldMk cId="2516443387" sldId="379"/>
            <ac:picMk id="5" creationId="{48E84F01-70C8-6797-EA81-1F2B1F541A50}"/>
          </ac:picMkLst>
        </pc:picChg>
      </pc:sldChg>
      <pc:sldChg chg="modSp mod">
        <pc:chgData name="Guzman Bozo, Jorge" userId="7b7a28fc-8d52-4259-bff0-8a9d1dc43ec9" providerId="ADAL" clId="{C4FAB65F-DCFC-4149-9D80-F9800D13F48E}" dt="2023-07-10T05:32:13.259" v="437" actId="20577"/>
        <pc:sldMkLst>
          <pc:docMk/>
          <pc:sldMk cId="1579075980" sldId="382"/>
        </pc:sldMkLst>
        <pc:spChg chg="mod">
          <ac:chgData name="Guzman Bozo, Jorge" userId="7b7a28fc-8d52-4259-bff0-8a9d1dc43ec9" providerId="ADAL" clId="{C4FAB65F-DCFC-4149-9D80-F9800D13F48E}" dt="2023-07-10T05:32:13.259" v="437" actId="20577"/>
          <ac:spMkLst>
            <pc:docMk/>
            <pc:sldMk cId="1579075980" sldId="382"/>
            <ac:spMk id="3" creationId="{052FBD23-F91F-13EF-5811-E0CBB6883C5D}"/>
          </ac:spMkLst>
        </pc:spChg>
      </pc:sldChg>
      <pc:sldChg chg="del">
        <pc:chgData name="Guzman Bozo, Jorge" userId="7b7a28fc-8d52-4259-bff0-8a9d1dc43ec9" providerId="ADAL" clId="{C4FAB65F-DCFC-4149-9D80-F9800D13F48E}" dt="2023-07-10T05:01:01.621" v="22" actId="47"/>
        <pc:sldMkLst>
          <pc:docMk/>
          <pc:sldMk cId="3424933874" sldId="383"/>
        </pc:sldMkLst>
      </pc:sldChg>
      <pc:sldChg chg="del">
        <pc:chgData name="Guzman Bozo, Jorge" userId="7b7a28fc-8d52-4259-bff0-8a9d1dc43ec9" providerId="ADAL" clId="{C4FAB65F-DCFC-4149-9D80-F9800D13F48E}" dt="2023-07-10T05:01:06.015" v="23" actId="47"/>
        <pc:sldMkLst>
          <pc:docMk/>
          <pc:sldMk cId="1851783077" sldId="414"/>
        </pc:sldMkLst>
      </pc:sldChg>
      <pc:sldChg chg="del">
        <pc:chgData name="Guzman Bozo, Jorge" userId="7b7a28fc-8d52-4259-bff0-8a9d1dc43ec9" providerId="ADAL" clId="{C4FAB65F-DCFC-4149-9D80-F9800D13F48E}" dt="2023-07-10T04:45:58.837" v="11" actId="47"/>
        <pc:sldMkLst>
          <pc:docMk/>
          <pc:sldMk cId="1411331462" sldId="415"/>
        </pc:sldMkLst>
      </pc:sldChg>
      <pc:sldChg chg="del">
        <pc:chgData name="Guzman Bozo, Jorge" userId="7b7a28fc-8d52-4259-bff0-8a9d1dc43ec9" providerId="ADAL" clId="{C4FAB65F-DCFC-4149-9D80-F9800D13F48E}" dt="2023-07-10T04:46:01.934" v="14" actId="47"/>
        <pc:sldMkLst>
          <pc:docMk/>
          <pc:sldMk cId="3989500144" sldId="416"/>
        </pc:sldMkLst>
      </pc:sldChg>
      <pc:sldChg chg="del">
        <pc:chgData name="Guzman Bozo, Jorge" userId="7b7a28fc-8d52-4259-bff0-8a9d1dc43ec9" providerId="ADAL" clId="{C4FAB65F-DCFC-4149-9D80-F9800D13F48E}" dt="2023-07-10T04:46:08.384" v="17" actId="47"/>
        <pc:sldMkLst>
          <pc:docMk/>
          <pc:sldMk cId="2551342720" sldId="417"/>
        </pc:sldMkLst>
      </pc:sldChg>
      <pc:sldChg chg="del">
        <pc:chgData name="Guzman Bozo, Jorge" userId="7b7a28fc-8d52-4259-bff0-8a9d1dc43ec9" providerId="ADAL" clId="{C4FAB65F-DCFC-4149-9D80-F9800D13F48E}" dt="2023-07-10T04:46:08.384" v="17" actId="47"/>
        <pc:sldMkLst>
          <pc:docMk/>
          <pc:sldMk cId="1780736821" sldId="418"/>
        </pc:sldMkLst>
      </pc:sldChg>
      <pc:sldChg chg="del">
        <pc:chgData name="Guzman Bozo, Jorge" userId="7b7a28fc-8d52-4259-bff0-8a9d1dc43ec9" providerId="ADAL" clId="{C4FAB65F-DCFC-4149-9D80-F9800D13F48E}" dt="2023-07-10T04:46:12.520" v="18" actId="47"/>
        <pc:sldMkLst>
          <pc:docMk/>
          <pc:sldMk cId="4121002000" sldId="419"/>
        </pc:sldMkLst>
      </pc:sldChg>
      <pc:sldChg chg="del">
        <pc:chgData name="Guzman Bozo, Jorge" userId="7b7a28fc-8d52-4259-bff0-8a9d1dc43ec9" providerId="ADAL" clId="{C4FAB65F-DCFC-4149-9D80-F9800D13F48E}" dt="2023-07-10T04:46:12.520" v="18" actId="47"/>
        <pc:sldMkLst>
          <pc:docMk/>
          <pc:sldMk cId="1678222696" sldId="420"/>
        </pc:sldMkLst>
      </pc:sldChg>
      <pc:sldChg chg="del">
        <pc:chgData name="Guzman Bozo, Jorge" userId="7b7a28fc-8d52-4259-bff0-8a9d1dc43ec9" providerId="ADAL" clId="{C4FAB65F-DCFC-4149-9D80-F9800D13F48E}" dt="2023-07-10T04:46:12.520" v="18" actId="47"/>
        <pc:sldMkLst>
          <pc:docMk/>
          <pc:sldMk cId="1936622967" sldId="421"/>
        </pc:sldMkLst>
      </pc:sldChg>
      <pc:sldChg chg="del">
        <pc:chgData name="Guzman Bozo, Jorge" userId="7b7a28fc-8d52-4259-bff0-8a9d1dc43ec9" providerId="ADAL" clId="{C4FAB65F-DCFC-4149-9D80-F9800D13F48E}" dt="2023-07-10T04:46:12.520" v="18" actId="47"/>
        <pc:sldMkLst>
          <pc:docMk/>
          <pc:sldMk cId="2751973282" sldId="422"/>
        </pc:sldMkLst>
      </pc:sldChg>
      <pc:sldChg chg="del">
        <pc:chgData name="Guzman Bozo, Jorge" userId="7b7a28fc-8d52-4259-bff0-8a9d1dc43ec9" providerId="ADAL" clId="{C4FAB65F-DCFC-4149-9D80-F9800D13F48E}" dt="2023-07-10T04:46:13.656" v="19" actId="47"/>
        <pc:sldMkLst>
          <pc:docMk/>
          <pc:sldMk cId="1072135550" sldId="423"/>
        </pc:sldMkLst>
      </pc:sldChg>
      <pc:sldChg chg="del">
        <pc:chgData name="Guzman Bozo, Jorge" userId="7b7a28fc-8d52-4259-bff0-8a9d1dc43ec9" providerId="ADAL" clId="{C4FAB65F-DCFC-4149-9D80-F9800D13F48E}" dt="2023-07-10T04:45:59.426" v="12" actId="47"/>
        <pc:sldMkLst>
          <pc:docMk/>
          <pc:sldMk cId="4283835265" sldId="424"/>
        </pc:sldMkLst>
      </pc:sldChg>
      <pc:sldChg chg="del">
        <pc:chgData name="Guzman Bozo, Jorge" userId="7b7a28fc-8d52-4259-bff0-8a9d1dc43ec9" providerId="ADAL" clId="{C4FAB65F-DCFC-4149-9D80-F9800D13F48E}" dt="2023-07-10T04:46:01.072" v="13" actId="47"/>
        <pc:sldMkLst>
          <pc:docMk/>
          <pc:sldMk cId="3258322685" sldId="425"/>
        </pc:sldMkLst>
      </pc:sldChg>
      <pc:sldChg chg="del">
        <pc:chgData name="Guzman Bozo, Jorge" userId="7b7a28fc-8d52-4259-bff0-8a9d1dc43ec9" providerId="ADAL" clId="{C4FAB65F-DCFC-4149-9D80-F9800D13F48E}" dt="2023-07-10T04:46:03.577" v="15" actId="47"/>
        <pc:sldMkLst>
          <pc:docMk/>
          <pc:sldMk cId="1819503006" sldId="426"/>
        </pc:sldMkLst>
      </pc:sldChg>
      <pc:sldChg chg="del">
        <pc:chgData name="Guzman Bozo, Jorge" userId="7b7a28fc-8d52-4259-bff0-8a9d1dc43ec9" providerId="ADAL" clId="{C4FAB65F-DCFC-4149-9D80-F9800D13F48E}" dt="2023-07-10T04:46:04.327" v="16" actId="47"/>
        <pc:sldMkLst>
          <pc:docMk/>
          <pc:sldMk cId="2691042697" sldId="427"/>
        </pc:sldMkLst>
      </pc:sldChg>
      <pc:sldChg chg="del">
        <pc:chgData name="Guzman Bozo, Jorge" userId="7b7a28fc-8d52-4259-bff0-8a9d1dc43ec9" providerId="ADAL" clId="{C4FAB65F-DCFC-4149-9D80-F9800D13F48E}" dt="2023-07-10T04:46:08.384" v="17" actId="47"/>
        <pc:sldMkLst>
          <pc:docMk/>
          <pc:sldMk cId="2551469700" sldId="428"/>
        </pc:sldMkLst>
      </pc:sldChg>
      <pc:sldChg chg="add ord">
        <pc:chgData name="Guzman Bozo, Jorge" userId="7b7a28fc-8d52-4259-bff0-8a9d1dc43ec9" providerId="ADAL" clId="{C4FAB65F-DCFC-4149-9D80-F9800D13F48E}" dt="2023-07-10T04:45:20.478" v="9"/>
        <pc:sldMkLst>
          <pc:docMk/>
          <pc:sldMk cId="3709120491" sldId="429"/>
        </pc:sldMkLst>
      </pc:sldChg>
      <pc:sldChg chg="modSp add mod">
        <pc:chgData name="Guzman Bozo, Jorge" userId="7b7a28fc-8d52-4259-bff0-8a9d1dc43ec9" providerId="ADAL" clId="{C4FAB65F-DCFC-4149-9D80-F9800D13F48E}" dt="2023-07-10T05:00:58.083" v="21"/>
        <pc:sldMkLst>
          <pc:docMk/>
          <pc:sldMk cId="3022396381" sldId="430"/>
        </pc:sldMkLst>
        <pc:spChg chg="mod">
          <ac:chgData name="Guzman Bozo, Jorge" userId="7b7a28fc-8d52-4259-bff0-8a9d1dc43ec9" providerId="ADAL" clId="{C4FAB65F-DCFC-4149-9D80-F9800D13F48E}" dt="2023-07-10T05:00:58.083" v="21"/>
          <ac:spMkLst>
            <pc:docMk/>
            <pc:sldMk cId="3022396381" sldId="430"/>
            <ac:spMk id="2" creationId="{1F11FCC6-3B49-9D46-8B62-80E94C906F0A}"/>
          </ac:spMkLst>
        </pc:spChg>
      </pc:sldChg>
      <pc:sldChg chg="add del">
        <pc:chgData name="Guzman Bozo, Jorge" userId="7b7a28fc-8d52-4259-bff0-8a9d1dc43ec9" providerId="ADAL" clId="{C4FAB65F-DCFC-4149-9D80-F9800D13F48E}" dt="2023-07-10T05:01:30.518" v="26" actId="47"/>
        <pc:sldMkLst>
          <pc:docMk/>
          <pc:sldMk cId="3754677967" sldId="431"/>
        </pc:sldMkLst>
      </pc:sldChg>
      <pc:sldChg chg="modSp add mod">
        <pc:chgData name="Guzman Bozo, Jorge" userId="7b7a28fc-8d52-4259-bff0-8a9d1dc43ec9" providerId="ADAL" clId="{C4FAB65F-DCFC-4149-9D80-F9800D13F48E}" dt="2023-07-10T05:01:44.702" v="27"/>
        <pc:sldMkLst>
          <pc:docMk/>
          <pc:sldMk cId="1617685440" sldId="432"/>
        </pc:sldMkLst>
        <pc:spChg chg="mod">
          <ac:chgData name="Guzman Bozo, Jorge" userId="7b7a28fc-8d52-4259-bff0-8a9d1dc43ec9" providerId="ADAL" clId="{C4FAB65F-DCFC-4149-9D80-F9800D13F48E}" dt="2023-07-10T05:01:44.702" v="27"/>
          <ac:spMkLst>
            <pc:docMk/>
            <pc:sldMk cId="1617685440" sldId="432"/>
            <ac:spMk id="2" creationId="{1F11FCC6-3B49-9D46-8B62-80E94C906F0A}"/>
          </ac:spMkLst>
        </pc:spChg>
      </pc:sldChg>
      <pc:sldChg chg="modSp add mod">
        <pc:chgData name="Guzman Bozo, Jorge" userId="7b7a28fc-8d52-4259-bff0-8a9d1dc43ec9" providerId="ADAL" clId="{C4FAB65F-DCFC-4149-9D80-F9800D13F48E}" dt="2023-07-10T05:11:43.095" v="144" actId="20577"/>
        <pc:sldMkLst>
          <pc:docMk/>
          <pc:sldMk cId="4015148292" sldId="433"/>
        </pc:sldMkLst>
        <pc:spChg chg="mod">
          <ac:chgData name="Guzman Bozo, Jorge" userId="7b7a28fc-8d52-4259-bff0-8a9d1dc43ec9" providerId="ADAL" clId="{C4FAB65F-DCFC-4149-9D80-F9800D13F48E}" dt="2023-07-10T05:11:43.095" v="144" actId="20577"/>
          <ac:spMkLst>
            <pc:docMk/>
            <pc:sldMk cId="4015148292" sldId="433"/>
            <ac:spMk id="3" creationId="{052FBD23-F91F-13EF-5811-E0CBB6883C5D}"/>
          </ac:spMkLst>
        </pc:spChg>
      </pc:sldChg>
      <pc:sldChg chg="modSp add mod">
        <pc:chgData name="Guzman Bozo, Jorge" userId="7b7a28fc-8d52-4259-bff0-8a9d1dc43ec9" providerId="ADAL" clId="{C4FAB65F-DCFC-4149-9D80-F9800D13F48E}" dt="2023-07-10T05:12:29.497" v="151" actId="20577"/>
        <pc:sldMkLst>
          <pc:docMk/>
          <pc:sldMk cId="208764343" sldId="434"/>
        </pc:sldMkLst>
        <pc:spChg chg="mod">
          <ac:chgData name="Guzman Bozo, Jorge" userId="7b7a28fc-8d52-4259-bff0-8a9d1dc43ec9" providerId="ADAL" clId="{C4FAB65F-DCFC-4149-9D80-F9800D13F48E}" dt="2023-07-10T05:12:29.497" v="151" actId="20577"/>
          <ac:spMkLst>
            <pc:docMk/>
            <pc:sldMk cId="208764343" sldId="434"/>
            <ac:spMk id="3" creationId="{052FBD23-F91F-13EF-5811-E0CBB6883C5D}"/>
          </ac:spMkLst>
        </pc:spChg>
      </pc:sldChg>
      <pc:sldChg chg="modSp add mod">
        <pc:chgData name="Guzman Bozo, Jorge" userId="7b7a28fc-8d52-4259-bff0-8a9d1dc43ec9" providerId="ADAL" clId="{C4FAB65F-DCFC-4149-9D80-F9800D13F48E}" dt="2023-07-10T05:13:41.871" v="160" actId="313"/>
        <pc:sldMkLst>
          <pc:docMk/>
          <pc:sldMk cId="1418863714" sldId="435"/>
        </pc:sldMkLst>
        <pc:spChg chg="mod">
          <ac:chgData name="Guzman Bozo, Jorge" userId="7b7a28fc-8d52-4259-bff0-8a9d1dc43ec9" providerId="ADAL" clId="{C4FAB65F-DCFC-4149-9D80-F9800D13F48E}" dt="2023-07-10T05:13:41.871" v="160" actId="313"/>
          <ac:spMkLst>
            <pc:docMk/>
            <pc:sldMk cId="1418863714" sldId="435"/>
            <ac:spMk id="3" creationId="{052FBD23-F91F-13EF-5811-E0CBB6883C5D}"/>
          </ac:spMkLst>
        </pc:spChg>
      </pc:sldChg>
      <pc:sldChg chg="modSp add mod">
        <pc:chgData name="Guzman Bozo, Jorge" userId="7b7a28fc-8d52-4259-bff0-8a9d1dc43ec9" providerId="ADAL" clId="{C4FAB65F-DCFC-4149-9D80-F9800D13F48E}" dt="2023-07-10T05:16:06.074" v="188" actId="113"/>
        <pc:sldMkLst>
          <pc:docMk/>
          <pc:sldMk cId="1705728018" sldId="436"/>
        </pc:sldMkLst>
        <pc:spChg chg="mod">
          <ac:chgData name="Guzman Bozo, Jorge" userId="7b7a28fc-8d52-4259-bff0-8a9d1dc43ec9" providerId="ADAL" clId="{C4FAB65F-DCFC-4149-9D80-F9800D13F48E}" dt="2023-07-10T05:15:46.880" v="183" actId="113"/>
          <ac:spMkLst>
            <pc:docMk/>
            <pc:sldMk cId="1705728018" sldId="436"/>
            <ac:spMk id="3" creationId="{052FBD23-F91F-13EF-5811-E0CBB6883C5D}"/>
          </ac:spMkLst>
        </pc:spChg>
        <pc:spChg chg="mod">
          <ac:chgData name="Guzman Bozo, Jorge" userId="7b7a28fc-8d52-4259-bff0-8a9d1dc43ec9" providerId="ADAL" clId="{C4FAB65F-DCFC-4149-9D80-F9800D13F48E}" dt="2023-07-10T05:16:06.074" v="188" actId="113"/>
          <ac:spMkLst>
            <pc:docMk/>
            <pc:sldMk cId="1705728018" sldId="436"/>
            <ac:spMk id="4" creationId="{385C8AD2-450C-AF33-1D3E-6773B0BA106F}"/>
          </ac:spMkLst>
        </pc:spChg>
      </pc:sldChg>
      <pc:sldChg chg="delSp modSp add mod">
        <pc:chgData name="Guzman Bozo, Jorge" userId="7b7a28fc-8d52-4259-bff0-8a9d1dc43ec9" providerId="ADAL" clId="{C4FAB65F-DCFC-4149-9D80-F9800D13F48E}" dt="2023-07-10T05:16:31.490" v="194" actId="113"/>
        <pc:sldMkLst>
          <pc:docMk/>
          <pc:sldMk cId="1204938855" sldId="437"/>
        </pc:sldMkLst>
        <pc:spChg chg="mod">
          <ac:chgData name="Guzman Bozo, Jorge" userId="7b7a28fc-8d52-4259-bff0-8a9d1dc43ec9" providerId="ADAL" clId="{C4FAB65F-DCFC-4149-9D80-F9800D13F48E}" dt="2023-07-10T05:16:31.490" v="194" actId="113"/>
          <ac:spMkLst>
            <pc:docMk/>
            <pc:sldMk cId="1204938855" sldId="437"/>
            <ac:spMk id="3" creationId="{052FBD23-F91F-13EF-5811-E0CBB6883C5D}"/>
          </ac:spMkLst>
        </pc:spChg>
        <pc:spChg chg="del">
          <ac:chgData name="Guzman Bozo, Jorge" userId="7b7a28fc-8d52-4259-bff0-8a9d1dc43ec9" providerId="ADAL" clId="{C4FAB65F-DCFC-4149-9D80-F9800D13F48E}" dt="2023-07-10T05:16:22.642" v="190" actId="478"/>
          <ac:spMkLst>
            <pc:docMk/>
            <pc:sldMk cId="1204938855" sldId="437"/>
            <ac:spMk id="4" creationId="{385C8AD2-450C-AF33-1D3E-6773B0BA106F}"/>
          </ac:spMkLst>
        </pc:spChg>
      </pc:sldChg>
      <pc:sldChg chg="modSp add mod">
        <pc:chgData name="Guzman Bozo, Jorge" userId="7b7a28fc-8d52-4259-bff0-8a9d1dc43ec9" providerId="ADAL" clId="{C4FAB65F-DCFC-4149-9D80-F9800D13F48E}" dt="2023-07-10T05:17:41.988" v="204" actId="20577"/>
        <pc:sldMkLst>
          <pc:docMk/>
          <pc:sldMk cId="3152435850" sldId="438"/>
        </pc:sldMkLst>
        <pc:spChg chg="mod">
          <ac:chgData name="Guzman Bozo, Jorge" userId="7b7a28fc-8d52-4259-bff0-8a9d1dc43ec9" providerId="ADAL" clId="{C4FAB65F-DCFC-4149-9D80-F9800D13F48E}" dt="2023-07-10T05:17:41.988" v="204" actId="20577"/>
          <ac:spMkLst>
            <pc:docMk/>
            <pc:sldMk cId="3152435850" sldId="438"/>
            <ac:spMk id="3" creationId="{052FBD23-F91F-13EF-5811-E0CBB6883C5D}"/>
          </ac:spMkLst>
        </pc:spChg>
      </pc:sldChg>
      <pc:sldChg chg="add">
        <pc:chgData name="Guzman Bozo, Jorge" userId="7b7a28fc-8d52-4259-bff0-8a9d1dc43ec9" providerId="ADAL" clId="{C4FAB65F-DCFC-4149-9D80-F9800D13F48E}" dt="2023-07-10T05:17:46.914" v="205"/>
        <pc:sldMkLst>
          <pc:docMk/>
          <pc:sldMk cId="4148215934" sldId="439"/>
        </pc:sldMkLst>
      </pc:sldChg>
      <pc:sldChg chg="add ord">
        <pc:chgData name="Guzman Bozo, Jorge" userId="7b7a28fc-8d52-4259-bff0-8a9d1dc43ec9" providerId="ADAL" clId="{C4FAB65F-DCFC-4149-9D80-F9800D13F48E}" dt="2023-07-10T05:20:41.169" v="231"/>
        <pc:sldMkLst>
          <pc:docMk/>
          <pc:sldMk cId="1588843507" sldId="440"/>
        </pc:sldMkLst>
      </pc:sldChg>
      <pc:sldChg chg="modSp add del mod">
        <pc:chgData name="Guzman Bozo, Jorge" userId="7b7a28fc-8d52-4259-bff0-8a9d1dc43ec9" providerId="ADAL" clId="{C4FAB65F-DCFC-4149-9D80-F9800D13F48E}" dt="2023-07-10T05:20:16.395" v="228" actId="47"/>
        <pc:sldMkLst>
          <pc:docMk/>
          <pc:sldMk cId="1798771347" sldId="440"/>
        </pc:sldMkLst>
        <pc:spChg chg="mod">
          <ac:chgData name="Guzman Bozo, Jorge" userId="7b7a28fc-8d52-4259-bff0-8a9d1dc43ec9" providerId="ADAL" clId="{C4FAB65F-DCFC-4149-9D80-F9800D13F48E}" dt="2023-07-10T05:20:05.989" v="226" actId="6549"/>
          <ac:spMkLst>
            <pc:docMk/>
            <pc:sldMk cId="1798771347" sldId="440"/>
            <ac:spMk id="3" creationId="{052FBD23-F91F-13EF-5811-E0CBB6883C5D}"/>
          </ac:spMkLst>
        </pc:spChg>
      </pc:sldChg>
      <pc:sldChg chg="modSp add del mod ord">
        <pc:chgData name="Guzman Bozo, Jorge" userId="7b7a28fc-8d52-4259-bff0-8a9d1dc43ec9" providerId="ADAL" clId="{C4FAB65F-DCFC-4149-9D80-F9800D13F48E}" dt="2023-07-10T05:20:15.126" v="227" actId="47"/>
        <pc:sldMkLst>
          <pc:docMk/>
          <pc:sldMk cId="96512730" sldId="441"/>
        </pc:sldMkLst>
        <pc:spChg chg="mod">
          <ac:chgData name="Guzman Bozo, Jorge" userId="7b7a28fc-8d52-4259-bff0-8a9d1dc43ec9" providerId="ADAL" clId="{C4FAB65F-DCFC-4149-9D80-F9800D13F48E}" dt="2023-07-10T05:19:44.874" v="221" actId="20577"/>
          <ac:spMkLst>
            <pc:docMk/>
            <pc:sldMk cId="96512730" sldId="441"/>
            <ac:spMk id="3" creationId="{052FBD23-F91F-13EF-5811-E0CBB6883C5D}"/>
          </ac:spMkLst>
        </pc:spChg>
      </pc:sldChg>
      <pc:sldChg chg="addSp delSp modSp add mod ord">
        <pc:chgData name="Guzman Bozo, Jorge" userId="7b7a28fc-8d52-4259-bff0-8a9d1dc43ec9" providerId="ADAL" clId="{C4FAB65F-DCFC-4149-9D80-F9800D13F48E}" dt="2023-07-10T05:22:46.125" v="299" actId="1076"/>
        <pc:sldMkLst>
          <pc:docMk/>
          <pc:sldMk cId="1171702556" sldId="441"/>
        </pc:sldMkLst>
        <pc:spChg chg="mod">
          <ac:chgData name="Guzman Bozo, Jorge" userId="7b7a28fc-8d52-4259-bff0-8a9d1dc43ec9" providerId="ADAL" clId="{C4FAB65F-DCFC-4149-9D80-F9800D13F48E}" dt="2023-07-10T05:20:55.599" v="274" actId="20577"/>
          <ac:spMkLst>
            <pc:docMk/>
            <pc:sldMk cId="1171702556" sldId="441"/>
            <ac:spMk id="2" creationId="{1F11FCC6-3B49-9D46-8B62-80E94C906F0A}"/>
          </ac:spMkLst>
        </pc:spChg>
        <pc:spChg chg="mod">
          <ac:chgData name="Guzman Bozo, Jorge" userId="7b7a28fc-8d52-4259-bff0-8a9d1dc43ec9" providerId="ADAL" clId="{C4FAB65F-DCFC-4149-9D80-F9800D13F48E}" dt="2023-07-10T05:22:44.497" v="298" actId="14100"/>
          <ac:spMkLst>
            <pc:docMk/>
            <pc:sldMk cId="1171702556" sldId="441"/>
            <ac:spMk id="3" creationId="{052FBD23-F91F-13EF-5811-E0CBB6883C5D}"/>
          </ac:spMkLst>
        </pc:spChg>
        <pc:spChg chg="add del mod">
          <ac:chgData name="Guzman Bozo, Jorge" userId="7b7a28fc-8d52-4259-bff0-8a9d1dc43ec9" providerId="ADAL" clId="{C4FAB65F-DCFC-4149-9D80-F9800D13F48E}" dt="2023-07-10T05:22:11.139" v="285" actId="478"/>
          <ac:spMkLst>
            <pc:docMk/>
            <pc:sldMk cId="1171702556" sldId="441"/>
            <ac:spMk id="4" creationId="{74CC743F-46D9-411A-4473-DC0653429A61}"/>
          </ac:spMkLst>
        </pc:spChg>
        <pc:picChg chg="add mod">
          <ac:chgData name="Guzman Bozo, Jorge" userId="7b7a28fc-8d52-4259-bff0-8a9d1dc43ec9" providerId="ADAL" clId="{C4FAB65F-DCFC-4149-9D80-F9800D13F48E}" dt="2023-07-10T05:22:46.125" v="299" actId="1076"/>
          <ac:picMkLst>
            <pc:docMk/>
            <pc:sldMk cId="1171702556" sldId="441"/>
            <ac:picMk id="6" creationId="{9A963971-3511-1FEA-DEEE-1BFE0E7D314B}"/>
          </ac:picMkLst>
        </pc:picChg>
      </pc:sldChg>
      <pc:sldChg chg="addSp delSp modSp add mod">
        <pc:chgData name="Guzman Bozo, Jorge" userId="7b7a28fc-8d52-4259-bff0-8a9d1dc43ec9" providerId="ADAL" clId="{C4FAB65F-DCFC-4149-9D80-F9800D13F48E}" dt="2023-07-10T05:24:53.889" v="344" actId="14100"/>
        <pc:sldMkLst>
          <pc:docMk/>
          <pc:sldMk cId="822639396" sldId="442"/>
        </pc:sldMkLst>
        <pc:spChg chg="mod">
          <ac:chgData name="Guzman Bozo, Jorge" userId="7b7a28fc-8d52-4259-bff0-8a9d1dc43ec9" providerId="ADAL" clId="{C4FAB65F-DCFC-4149-9D80-F9800D13F48E}" dt="2023-07-10T05:24:13.213" v="327" actId="6549"/>
          <ac:spMkLst>
            <pc:docMk/>
            <pc:sldMk cId="822639396" sldId="442"/>
            <ac:spMk id="3" creationId="{052FBD23-F91F-13EF-5811-E0CBB6883C5D}"/>
          </ac:spMkLst>
        </pc:spChg>
        <pc:spChg chg="add del mod">
          <ac:chgData name="Guzman Bozo, Jorge" userId="7b7a28fc-8d52-4259-bff0-8a9d1dc43ec9" providerId="ADAL" clId="{C4FAB65F-DCFC-4149-9D80-F9800D13F48E}" dt="2023-07-10T05:24:03.383" v="323"/>
          <ac:spMkLst>
            <pc:docMk/>
            <pc:sldMk cId="822639396" sldId="442"/>
            <ac:spMk id="9" creationId="{E773BFBA-3EC5-5158-DF19-2C591454E307}"/>
          </ac:spMkLst>
        </pc:spChg>
        <pc:spChg chg="add mod">
          <ac:chgData name="Guzman Bozo, Jorge" userId="7b7a28fc-8d52-4259-bff0-8a9d1dc43ec9" providerId="ADAL" clId="{C4FAB65F-DCFC-4149-9D80-F9800D13F48E}" dt="2023-07-10T05:24:53.889" v="344" actId="14100"/>
          <ac:spMkLst>
            <pc:docMk/>
            <pc:sldMk cId="822639396" sldId="442"/>
            <ac:spMk id="10" creationId="{4709B402-8FA3-9324-8EBF-1FEB432EE87B}"/>
          </ac:spMkLst>
        </pc:spChg>
        <pc:picChg chg="add del mod">
          <ac:chgData name="Guzman Bozo, Jorge" userId="7b7a28fc-8d52-4259-bff0-8a9d1dc43ec9" providerId="ADAL" clId="{C4FAB65F-DCFC-4149-9D80-F9800D13F48E}" dt="2023-07-10T05:23:44.420" v="312" actId="478"/>
          <ac:picMkLst>
            <pc:docMk/>
            <pc:sldMk cId="822639396" sldId="442"/>
            <ac:picMk id="5" creationId="{F766D55B-CE45-8DB9-5CEF-00A6CDE844F6}"/>
          </ac:picMkLst>
        </pc:picChg>
        <pc:picChg chg="del">
          <ac:chgData name="Guzman Bozo, Jorge" userId="7b7a28fc-8d52-4259-bff0-8a9d1dc43ec9" providerId="ADAL" clId="{C4FAB65F-DCFC-4149-9D80-F9800D13F48E}" dt="2023-07-10T05:23:28.083" v="309" actId="478"/>
          <ac:picMkLst>
            <pc:docMk/>
            <pc:sldMk cId="822639396" sldId="442"/>
            <ac:picMk id="6" creationId="{9A963971-3511-1FEA-DEEE-1BFE0E7D314B}"/>
          </ac:picMkLst>
        </pc:picChg>
        <pc:picChg chg="add mod">
          <ac:chgData name="Guzman Bozo, Jorge" userId="7b7a28fc-8d52-4259-bff0-8a9d1dc43ec9" providerId="ADAL" clId="{C4FAB65F-DCFC-4149-9D80-F9800D13F48E}" dt="2023-07-10T05:24:51.270" v="343" actId="1076"/>
          <ac:picMkLst>
            <pc:docMk/>
            <pc:sldMk cId="822639396" sldId="442"/>
            <ac:picMk id="8" creationId="{A17F01FA-AFBE-612A-C871-D5514484B454}"/>
          </ac:picMkLst>
        </pc:picChg>
      </pc:sldChg>
      <pc:sldChg chg="addSp delSp modSp add mod">
        <pc:chgData name="Guzman Bozo, Jorge" userId="7b7a28fc-8d52-4259-bff0-8a9d1dc43ec9" providerId="ADAL" clId="{C4FAB65F-DCFC-4149-9D80-F9800D13F48E}" dt="2023-07-10T05:27:17.246" v="372" actId="1076"/>
        <pc:sldMkLst>
          <pc:docMk/>
          <pc:sldMk cId="2445917455" sldId="443"/>
        </pc:sldMkLst>
        <pc:spChg chg="mod">
          <ac:chgData name="Guzman Bozo, Jorge" userId="7b7a28fc-8d52-4259-bff0-8a9d1dc43ec9" providerId="ADAL" clId="{C4FAB65F-DCFC-4149-9D80-F9800D13F48E}" dt="2023-07-10T05:27:11.502" v="370" actId="20577"/>
          <ac:spMkLst>
            <pc:docMk/>
            <pc:sldMk cId="2445917455" sldId="443"/>
            <ac:spMk id="3" creationId="{052FBD23-F91F-13EF-5811-E0CBB6883C5D}"/>
          </ac:spMkLst>
        </pc:spChg>
        <pc:spChg chg="mod">
          <ac:chgData name="Guzman Bozo, Jorge" userId="7b7a28fc-8d52-4259-bff0-8a9d1dc43ec9" providerId="ADAL" clId="{C4FAB65F-DCFC-4149-9D80-F9800D13F48E}" dt="2023-07-10T05:27:14.389" v="371" actId="1076"/>
          <ac:spMkLst>
            <pc:docMk/>
            <pc:sldMk cId="2445917455" sldId="443"/>
            <ac:spMk id="10" creationId="{4709B402-8FA3-9324-8EBF-1FEB432EE87B}"/>
          </ac:spMkLst>
        </pc:spChg>
        <pc:picChg chg="add del mod">
          <ac:chgData name="Guzman Bozo, Jorge" userId="7b7a28fc-8d52-4259-bff0-8a9d1dc43ec9" providerId="ADAL" clId="{C4FAB65F-DCFC-4149-9D80-F9800D13F48E}" dt="2023-07-10T05:26:43.055" v="363" actId="478"/>
          <ac:picMkLst>
            <pc:docMk/>
            <pc:sldMk cId="2445917455" sldId="443"/>
            <ac:picMk id="5" creationId="{0D7B2F74-9AB4-B683-2FC3-DAB87F6EE2EF}"/>
          </ac:picMkLst>
        </pc:picChg>
        <pc:picChg chg="add mod">
          <ac:chgData name="Guzman Bozo, Jorge" userId="7b7a28fc-8d52-4259-bff0-8a9d1dc43ec9" providerId="ADAL" clId="{C4FAB65F-DCFC-4149-9D80-F9800D13F48E}" dt="2023-07-10T05:27:17.246" v="372" actId="1076"/>
          <ac:picMkLst>
            <pc:docMk/>
            <pc:sldMk cId="2445917455" sldId="443"/>
            <ac:picMk id="7" creationId="{97A300B0-07C4-3995-C0D4-CF97AECE35D7}"/>
          </ac:picMkLst>
        </pc:picChg>
        <pc:picChg chg="del">
          <ac:chgData name="Guzman Bozo, Jorge" userId="7b7a28fc-8d52-4259-bff0-8a9d1dc43ec9" providerId="ADAL" clId="{C4FAB65F-DCFC-4149-9D80-F9800D13F48E}" dt="2023-07-10T05:26:24.262" v="356" actId="478"/>
          <ac:picMkLst>
            <pc:docMk/>
            <pc:sldMk cId="2445917455" sldId="443"/>
            <ac:picMk id="8" creationId="{A17F01FA-AFBE-612A-C871-D5514484B454}"/>
          </ac:picMkLst>
        </pc:picChg>
      </pc:sldChg>
      <pc:sldChg chg="addSp delSp modSp add mod">
        <pc:chgData name="Guzman Bozo, Jorge" userId="7b7a28fc-8d52-4259-bff0-8a9d1dc43ec9" providerId="ADAL" clId="{C4FAB65F-DCFC-4149-9D80-F9800D13F48E}" dt="2023-07-10T05:28:06.614" v="388" actId="1076"/>
        <pc:sldMkLst>
          <pc:docMk/>
          <pc:sldMk cId="1551797574" sldId="444"/>
        </pc:sldMkLst>
        <pc:spChg chg="mod">
          <ac:chgData name="Guzman Bozo, Jorge" userId="7b7a28fc-8d52-4259-bff0-8a9d1dc43ec9" providerId="ADAL" clId="{C4FAB65F-DCFC-4149-9D80-F9800D13F48E}" dt="2023-07-10T05:27:36.868" v="381" actId="113"/>
          <ac:spMkLst>
            <pc:docMk/>
            <pc:sldMk cId="1551797574" sldId="444"/>
            <ac:spMk id="3" creationId="{052FBD23-F91F-13EF-5811-E0CBB6883C5D}"/>
          </ac:spMkLst>
        </pc:spChg>
        <pc:spChg chg="mod">
          <ac:chgData name="Guzman Bozo, Jorge" userId="7b7a28fc-8d52-4259-bff0-8a9d1dc43ec9" providerId="ADAL" clId="{C4FAB65F-DCFC-4149-9D80-F9800D13F48E}" dt="2023-07-10T05:27:56.551" v="383" actId="20577"/>
          <ac:spMkLst>
            <pc:docMk/>
            <pc:sldMk cId="1551797574" sldId="444"/>
            <ac:spMk id="10" creationId="{4709B402-8FA3-9324-8EBF-1FEB432EE87B}"/>
          </ac:spMkLst>
        </pc:spChg>
        <pc:picChg chg="add mod">
          <ac:chgData name="Guzman Bozo, Jorge" userId="7b7a28fc-8d52-4259-bff0-8a9d1dc43ec9" providerId="ADAL" clId="{C4FAB65F-DCFC-4149-9D80-F9800D13F48E}" dt="2023-07-10T05:28:06.614" v="388" actId="1076"/>
          <ac:picMkLst>
            <pc:docMk/>
            <pc:sldMk cId="1551797574" sldId="444"/>
            <ac:picMk id="5" creationId="{4FFDD5F1-6381-0A1C-1836-E4FDBFDE51C9}"/>
          </ac:picMkLst>
        </pc:picChg>
        <pc:picChg chg="del">
          <ac:chgData name="Guzman Bozo, Jorge" userId="7b7a28fc-8d52-4259-bff0-8a9d1dc43ec9" providerId="ADAL" clId="{C4FAB65F-DCFC-4149-9D80-F9800D13F48E}" dt="2023-07-10T05:28:02.635" v="384" actId="478"/>
          <ac:picMkLst>
            <pc:docMk/>
            <pc:sldMk cId="1551797574" sldId="444"/>
            <ac:picMk id="7" creationId="{97A300B0-07C4-3995-C0D4-CF97AECE35D7}"/>
          </ac:picMkLst>
        </pc:picChg>
      </pc:sldChg>
      <pc:sldChg chg="addSp delSp modSp add mod">
        <pc:chgData name="Guzman Bozo, Jorge" userId="7b7a28fc-8d52-4259-bff0-8a9d1dc43ec9" providerId="ADAL" clId="{C4FAB65F-DCFC-4149-9D80-F9800D13F48E}" dt="2023-07-10T05:30:45.014" v="416" actId="1076"/>
        <pc:sldMkLst>
          <pc:docMk/>
          <pc:sldMk cId="694291597" sldId="445"/>
        </pc:sldMkLst>
        <pc:spChg chg="mod">
          <ac:chgData name="Guzman Bozo, Jorge" userId="7b7a28fc-8d52-4259-bff0-8a9d1dc43ec9" providerId="ADAL" clId="{C4FAB65F-DCFC-4149-9D80-F9800D13F48E}" dt="2023-07-10T05:29:16.349" v="397" actId="113"/>
          <ac:spMkLst>
            <pc:docMk/>
            <pc:sldMk cId="694291597" sldId="445"/>
            <ac:spMk id="3" creationId="{052FBD23-F91F-13EF-5811-E0CBB6883C5D}"/>
          </ac:spMkLst>
        </pc:spChg>
        <pc:spChg chg="mod">
          <ac:chgData name="Guzman Bozo, Jorge" userId="7b7a28fc-8d52-4259-bff0-8a9d1dc43ec9" providerId="ADAL" clId="{C4FAB65F-DCFC-4149-9D80-F9800D13F48E}" dt="2023-07-10T05:30:32.007" v="412" actId="14100"/>
          <ac:spMkLst>
            <pc:docMk/>
            <pc:sldMk cId="694291597" sldId="445"/>
            <ac:spMk id="10" creationId="{4709B402-8FA3-9324-8EBF-1FEB432EE87B}"/>
          </ac:spMkLst>
        </pc:spChg>
        <pc:picChg chg="del mod">
          <ac:chgData name="Guzman Bozo, Jorge" userId="7b7a28fc-8d52-4259-bff0-8a9d1dc43ec9" providerId="ADAL" clId="{C4FAB65F-DCFC-4149-9D80-F9800D13F48E}" dt="2023-07-10T05:29:50.716" v="406" actId="478"/>
          <ac:picMkLst>
            <pc:docMk/>
            <pc:sldMk cId="694291597" sldId="445"/>
            <ac:picMk id="5" creationId="{4FFDD5F1-6381-0A1C-1836-E4FDBFDE51C9}"/>
          </ac:picMkLst>
        </pc:picChg>
        <pc:picChg chg="add mod">
          <ac:chgData name="Guzman Bozo, Jorge" userId="7b7a28fc-8d52-4259-bff0-8a9d1dc43ec9" providerId="ADAL" clId="{C4FAB65F-DCFC-4149-9D80-F9800D13F48E}" dt="2023-07-10T05:30:45.014" v="416" actId="1076"/>
          <ac:picMkLst>
            <pc:docMk/>
            <pc:sldMk cId="694291597" sldId="445"/>
            <ac:picMk id="6" creationId="{39CBB8C4-4B88-FF5A-A9CF-4462BD8B0A65}"/>
          </ac:picMkLst>
        </pc:picChg>
      </pc:sldChg>
    </pc:docChg>
  </pc:docChgLst>
  <pc:docChgLst>
    <pc:chgData name="Guzman Bozo, Jorge" userId="7b7a28fc-8d52-4259-bff0-8a9d1dc43ec9" providerId="ADAL" clId="{A59CAF74-5B9F-4BCA-96CB-C8EE62FFCB51}"/>
    <pc:docChg chg="undo custSel addSld delSld modSld">
      <pc:chgData name="Guzman Bozo, Jorge" userId="7b7a28fc-8d52-4259-bff0-8a9d1dc43ec9" providerId="ADAL" clId="{A59CAF74-5B9F-4BCA-96CB-C8EE62FFCB51}" dt="2023-07-06T23:53:27.747" v="198" actId="478"/>
      <pc:docMkLst>
        <pc:docMk/>
      </pc:docMkLst>
      <pc:sldChg chg="del">
        <pc:chgData name="Guzman Bozo, Jorge" userId="7b7a28fc-8d52-4259-bff0-8a9d1dc43ec9" providerId="ADAL" clId="{A59CAF74-5B9F-4BCA-96CB-C8EE62FFCB51}" dt="2023-07-06T21:53:31.307" v="41" actId="47"/>
        <pc:sldMkLst>
          <pc:docMk/>
          <pc:sldMk cId="1520246413" sldId="332"/>
        </pc:sldMkLst>
      </pc:sldChg>
      <pc:sldChg chg="delSp modSp mod">
        <pc:chgData name="Guzman Bozo, Jorge" userId="7b7a28fc-8d52-4259-bff0-8a9d1dc43ec9" providerId="ADAL" clId="{A59CAF74-5B9F-4BCA-96CB-C8EE62FFCB51}" dt="2023-07-06T23:53:27.747" v="198" actId="478"/>
        <pc:sldMkLst>
          <pc:docMk/>
          <pc:sldMk cId="3979444189" sldId="337"/>
        </pc:sldMkLst>
        <pc:spChg chg="mod">
          <ac:chgData name="Guzman Bozo, Jorge" userId="7b7a28fc-8d52-4259-bff0-8a9d1dc43ec9" providerId="ADAL" clId="{A59CAF74-5B9F-4BCA-96CB-C8EE62FFCB51}" dt="2023-07-06T23:53:24.219" v="197" actId="20577"/>
          <ac:spMkLst>
            <pc:docMk/>
            <pc:sldMk cId="3979444189" sldId="337"/>
            <ac:spMk id="12" creationId="{BB375BB0-38DE-5947-A049-E37CBB392147}"/>
          </ac:spMkLst>
        </pc:spChg>
        <pc:spChg chg="del">
          <ac:chgData name="Guzman Bozo, Jorge" userId="7b7a28fc-8d52-4259-bff0-8a9d1dc43ec9" providerId="ADAL" clId="{A59CAF74-5B9F-4BCA-96CB-C8EE62FFCB51}" dt="2023-07-06T23:53:27.747" v="198" actId="478"/>
          <ac:spMkLst>
            <pc:docMk/>
            <pc:sldMk cId="3979444189" sldId="337"/>
            <ac:spMk id="16" creationId="{5AD2299A-27D1-AA45-A043-C0D64B734853}"/>
          </ac:spMkLst>
        </pc:spChg>
        <pc:spChg chg="del">
          <ac:chgData name="Guzman Bozo, Jorge" userId="7b7a28fc-8d52-4259-bff0-8a9d1dc43ec9" providerId="ADAL" clId="{A59CAF74-5B9F-4BCA-96CB-C8EE62FFCB51}" dt="2023-07-06T23:53:27.747" v="198" actId="478"/>
          <ac:spMkLst>
            <pc:docMk/>
            <pc:sldMk cId="3979444189" sldId="337"/>
            <ac:spMk id="18" creationId="{5FEE1E9F-D6A8-614C-BB95-3AFA463327D0}"/>
          </ac:spMkLst>
        </pc:spChg>
      </pc:sldChg>
      <pc:sldChg chg="del">
        <pc:chgData name="Guzman Bozo, Jorge" userId="7b7a28fc-8d52-4259-bff0-8a9d1dc43ec9" providerId="ADAL" clId="{A59CAF74-5B9F-4BCA-96CB-C8EE62FFCB51}" dt="2023-07-06T21:53:31.755" v="42" actId="47"/>
        <pc:sldMkLst>
          <pc:docMk/>
          <pc:sldMk cId="2772616042" sldId="372"/>
        </pc:sldMkLst>
      </pc:sldChg>
      <pc:sldChg chg="modSp mod">
        <pc:chgData name="Guzman Bozo, Jorge" userId="7b7a28fc-8d52-4259-bff0-8a9d1dc43ec9" providerId="ADAL" clId="{A59CAF74-5B9F-4BCA-96CB-C8EE62FFCB51}" dt="2023-07-06T22:01:58.420" v="91" actId="20577"/>
        <pc:sldMkLst>
          <pc:docMk/>
          <pc:sldMk cId="837998518" sldId="376"/>
        </pc:sldMkLst>
        <pc:spChg chg="mod">
          <ac:chgData name="Guzman Bozo, Jorge" userId="7b7a28fc-8d52-4259-bff0-8a9d1dc43ec9" providerId="ADAL" clId="{A59CAF74-5B9F-4BCA-96CB-C8EE62FFCB51}" dt="2023-07-06T22:01:58.420" v="91" actId="20577"/>
          <ac:spMkLst>
            <pc:docMk/>
            <pc:sldMk cId="837998518" sldId="376"/>
            <ac:spMk id="3" creationId="{052FBD23-F91F-13EF-5811-E0CBB6883C5D}"/>
          </ac:spMkLst>
        </pc:spChg>
      </pc:sldChg>
      <pc:sldChg chg="del">
        <pc:chgData name="Guzman Bozo, Jorge" userId="7b7a28fc-8d52-4259-bff0-8a9d1dc43ec9" providerId="ADAL" clId="{A59CAF74-5B9F-4BCA-96CB-C8EE62FFCB51}" dt="2023-07-06T23:51:01.784" v="179" actId="47"/>
        <pc:sldMkLst>
          <pc:docMk/>
          <pc:sldMk cId="857766303" sldId="377"/>
        </pc:sldMkLst>
      </pc:sldChg>
      <pc:sldChg chg="modSp mod">
        <pc:chgData name="Guzman Bozo, Jorge" userId="7b7a28fc-8d52-4259-bff0-8a9d1dc43ec9" providerId="ADAL" clId="{A59CAF74-5B9F-4BCA-96CB-C8EE62FFCB51}" dt="2023-07-06T22:02:30.719" v="93" actId="20577"/>
        <pc:sldMkLst>
          <pc:docMk/>
          <pc:sldMk cId="1579075980" sldId="382"/>
        </pc:sldMkLst>
        <pc:spChg chg="mod">
          <ac:chgData name="Guzman Bozo, Jorge" userId="7b7a28fc-8d52-4259-bff0-8a9d1dc43ec9" providerId="ADAL" clId="{A59CAF74-5B9F-4BCA-96CB-C8EE62FFCB51}" dt="2023-07-06T22:02:30.719" v="93" actId="20577"/>
          <ac:spMkLst>
            <pc:docMk/>
            <pc:sldMk cId="1579075980" sldId="382"/>
            <ac:spMk id="3" creationId="{052FBD23-F91F-13EF-5811-E0CBB6883C5D}"/>
          </ac:spMkLst>
        </pc:spChg>
      </pc:sldChg>
      <pc:sldChg chg="modSp mod">
        <pc:chgData name="Guzman Bozo, Jorge" userId="7b7a28fc-8d52-4259-bff0-8a9d1dc43ec9" providerId="ADAL" clId="{A59CAF74-5B9F-4BCA-96CB-C8EE62FFCB51}" dt="2023-07-06T21:54:40.522" v="75" actId="1076"/>
        <pc:sldMkLst>
          <pc:docMk/>
          <pc:sldMk cId="3989500144" sldId="416"/>
        </pc:sldMkLst>
        <pc:spChg chg="mod">
          <ac:chgData name="Guzman Bozo, Jorge" userId="7b7a28fc-8d52-4259-bff0-8a9d1dc43ec9" providerId="ADAL" clId="{A59CAF74-5B9F-4BCA-96CB-C8EE62FFCB51}" dt="2023-07-06T21:54:40.522" v="75" actId="1076"/>
          <ac:spMkLst>
            <pc:docMk/>
            <pc:sldMk cId="3989500144" sldId="416"/>
            <ac:spMk id="3" creationId="{052FBD23-F91F-13EF-5811-E0CBB6883C5D}"/>
          </ac:spMkLst>
        </pc:spChg>
      </pc:sldChg>
      <pc:sldChg chg="modSp mod">
        <pc:chgData name="Guzman Bozo, Jorge" userId="7b7a28fc-8d52-4259-bff0-8a9d1dc43ec9" providerId="ADAL" clId="{A59CAF74-5B9F-4BCA-96CB-C8EE62FFCB51}" dt="2023-07-06T13:12:54.953" v="0" actId="33524"/>
        <pc:sldMkLst>
          <pc:docMk/>
          <pc:sldMk cId="2751973282" sldId="422"/>
        </pc:sldMkLst>
        <pc:spChg chg="mod">
          <ac:chgData name="Guzman Bozo, Jorge" userId="7b7a28fc-8d52-4259-bff0-8a9d1dc43ec9" providerId="ADAL" clId="{A59CAF74-5B9F-4BCA-96CB-C8EE62FFCB51}" dt="2023-07-06T13:12:54.953" v="0" actId="33524"/>
          <ac:spMkLst>
            <pc:docMk/>
            <pc:sldMk cId="2751973282" sldId="422"/>
            <ac:spMk id="3" creationId="{052FBD23-F91F-13EF-5811-E0CBB6883C5D}"/>
          </ac:spMkLst>
        </pc:spChg>
      </pc:sldChg>
      <pc:sldChg chg="modSp add mod">
        <pc:chgData name="Guzman Bozo, Jorge" userId="7b7a28fc-8d52-4259-bff0-8a9d1dc43ec9" providerId="ADAL" clId="{A59CAF74-5B9F-4BCA-96CB-C8EE62FFCB51}" dt="2023-07-06T13:15:02.133" v="40" actId="20577"/>
        <pc:sldMkLst>
          <pc:docMk/>
          <pc:sldMk cId="1072135550" sldId="423"/>
        </pc:sldMkLst>
        <pc:spChg chg="mod">
          <ac:chgData name="Guzman Bozo, Jorge" userId="7b7a28fc-8d52-4259-bff0-8a9d1dc43ec9" providerId="ADAL" clId="{A59CAF74-5B9F-4BCA-96CB-C8EE62FFCB51}" dt="2023-07-06T13:15:02.133" v="40" actId="20577"/>
          <ac:spMkLst>
            <pc:docMk/>
            <pc:sldMk cId="1072135550" sldId="423"/>
            <ac:spMk id="3" creationId="{052FBD23-F91F-13EF-5811-E0CBB6883C5D}"/>
          </ac:spMkLst>
        </pc:spChg>
      </pc:sldChg>
      <pc:sldChg chg="delSp modSp add mod">
        <pc:chgData name="Guzman Bozo, Jorge" userId="7b7a28fc-8d52-4259-bff0-8a9d1dc43ec9" providerId="ADAL" clId="{A59CAF74-5B9F-4BCA-96CB-C8EE62FFCB51}" dt="2023-07-06T22:52:17.227" v="157" actId="14100"/>
        <pc:sldMkLst>
          <pc:docMk/>
          <pc:sldMk cId="4283835265" sldId="424"/>
        </pc:sldMkLst>
        <pc:spChg chg="mod">
          <ac:chgData name="Guzman Bozo, Jorge" userId="7b7a28fc-8d52-4259-bff0-8a9d1dc43ec9" providerId="ADAL" clId="{A59CAF74-5B9F-4BCA-96CB-C8EE62FFCB51}" dt="2023-07-06T22:41:42.838" v="113" actId="6549"/>
          <ac:spMkLst>
            <pc:docMk/>
            <pc:sldMk cId="4283835265" sldId="424"/>
            <ac:spMk id="3" creationId="{052FBD23-F91F-13EF-5811-E0CBB6883C5D}"/>
          </ac:spMkLst>
        </pc:spChg>
        <pc:spChg chg="del">
          <ac:chgData name="Guzman Bozo, Jorge" userId="7b7a28fc-8d52-4259-bff0-8a9d1dc43ec9" providerId="ADAL" clId="{A59CAF74-5B9F-4BCA-96CB-C8EE62FFCB51}" dt="2023-07-06T22:40:42.991" v="99" actId="478"/>
          <ac:spMkLst>
            <pc:docMk/>
            <pc:sldMk cId="4283835265" sldId="424"/>
            <ac:spMk id="6" creationId="{9ECE9B53-C4A5-D1F8-CD84-AF49F8BFF7A6}"/>
          </ac:spMkLst>
        </pc:spChg>
        <pc:picChg chg="mod">
          <ac:chgData name="Guzman Bozo, Jorge" userId="7b7a28fc-8d52-4259-bff0-8a9d1dc43ec9" providerId="ADAL" clId="{A59CAF74-5B9F-4BCA-96CB-C8EE62FFCB51}" dt="2023-07-06T22:52:17.227" v="157" actId="14100"/>
          <ac:picMkLst>
            <pc:docMk/>
            <pc:sldMk cId="4283835265" sldId="424"/>
            <ac:picMk id="5" creationId="{9E60D4AD-06D7-E890-45AC-2556983EBDDA}"/>
          </ac:picMkLst>
        </pc:picChg>
      </pc:sldChg>
      <pc:sldChg chg="modSp add mod">
        <pc:chgData name="Guzman Bozo, Jorge" userId="7b7a28fc-8d52-4259-bff0-8a9d1dc43ec9" providerId="ADAL" clId="{A59CAF74-5B9F-4BCA-96CB-C8EE62FFCB51}" dt="2023-07-06T22:43:23.999" v="119" actId="20577"/>
        <pc:sldMkLst>
          <pc:docMk/>
          <pc:sldMk cId="3258322685" sldId="425"/>
        </pc:sldMkLst>
        <pc:spChg chg="mod">
          <ac:chgData name="Guzman Bozo, Jorge" userId="7b7a28fc-8d52-4259-bff0-8a9d1dc43ec9" providerId="ADAL" clId="{A59CAF74-5B9F-4BCA-96CB-C8EE62FFCB51}" dt="2023-07-06T22:43:23.999" v="119" actId="20577"/>
          <ac:spMkLst>
            <pc:docMk/>
            <pc:sldMk cId="3258322685" sldId="425"/>
            <ac:spMk id="3" creationId="{052FBD23-F91F-13EF-5811-E0CBB6883C5D}"/>
          </ac:spMkLst>
        </pc:spChg>
      </pc:sldChg>
      <pc:sldChg chg="modSp add mod">
        <pc:chgData name="Guzman Bozo, Jorge" userId="7b7a28fc-8d52-4259-bff0-8a9d1dc43ec9" providerId="ADAL" clId="{A59CAF74-5B9F-4BCA-96CB-C8EE62FFCB51}" dt="2023-07-06T23:37:00.884" v="168" actId="14100"/>
        <pc:sldMkLst>
          <pc:docMk/>
          <pc:sldMk cId="1819503006" sldId="426"/>
        </pc:sldMkLst>
        <pc:spChg chg="mod">
          <ac:chgData name="Guzman Bozo, Jorge" userId="7b7a28fc-8d52-4259-bff0-8a9d1dc43ec9" providerId="ADAL" clId="{A59CAF74-5B9F-4BCA-96CB-C8EE62FFCB51}" dt="2023-07-06T22:54:40.380" v="164" actId="20577"/>
          <ac:spMkLst>
            <pc:docMk/>
            <pc:sldMk cId="1819503006" sldId="426"/>
            <ac:spMk id="3" creationId="{052FBD23-F91F-13EF-5811-E0CBB6883C5D}"/>
          </ac:spMkLst>
        </pc:spChg>
        <pc:spChg chg="mod">
          <ac:chgData name="Guzman Bozo, Jorge" userId="7b7a28fc-8d52-4259-bff0-8a9d1dc43ec9" providerId="ADAL" clId="{A59CAF74-5B9F-4BCA-96CB-C8EE62FFCB51}" dt="2023-07-06T23:37:00.884" v="168" actId="14100"/>
          <ac:spMkLst>
            <pc:docMk/>
            <pc:sldMk cId="1819503006" sldId="426"/>
            <ac:spMk id="6" creationId="{9ECE9B53-C4A5-D1F8-CD84-AF49F8BFF7A6}"/>
          </ac:spMkLst>
        </pc:spChg>
        <pc:picChg chg="mod">
          <ac:chgData name="Guzman Bozo, Jorge" userId="7b7a28fc-8d52-4259-bff0-8a9d1dc43ec9" providerId="ADAL" clId="{A59CAF74-5B9F-4BCA-96CB-C8EE62FFCB51}" dt="2023-07-06T22:52:22.500" v="158" actId="1076"/>
          <ac:picMkLst>
            <pc:docMk/>
            <pc:sldMk cId="1819503006" sldId="426"/>
            <ac:picMk id="7" creationId="{496D086C-42D6-598D-CBCA-9BF2146228A1}"/>
          </ac:picMkLst>
        </pc:picChg>
      </pc:sldChg>
      <pc:sldChg chg="delSp modSp add mod">
        <pc:chgData name="Guzman Bozo, Jorge" userId="7b7a28fc-8d52-4259-bff0-8a9d1dc43ec9" providerId="ADAL" clId="{A59CAF74-5B9F-4BCA-96CB-C8EE62FFCB51}" dt="2023-07-06T23:40:28.062" v="173" actId="20577"/>
        <pc:sldMkLst>
          <pc:docMk/>
          <pc:sldMk cId="2691042697" sldId="427"/>
        </pc:sldMkLst>
        <pc:spChg chg="mod">
          <ac:chgData name="Guzman Bozo, Jorge" userId="7b7a28fc-8d52-4259-bff0-8a9d1dc43ec9" providerId="ADAL" clId="{A59CAF74-5B9F-4BCA-96CB-C8EE62FFCB51}" dt="2023-07-06T23:40:28.062" v="173" actId="20577"/>
          <ac:spMkLst>
            <pc:docMk/>
            <pc:sldMk cId="2691042697" sldId="427"/>
            <ac:spMk id="3" creationId="{052FBD23-F91F-13EF-5811-E0CBB6883C5D}"/>
          </ac:spMkLst>
        </pc:spChg>
        <pc:spChg chg="del">
          <ac:chgData name="Guzman Bozo, Jorge" userId="7b7a28fc-8d52-4259-bff0-8a9d1dc43ec9" providerId="ADAL" clId="{A59CAF74-5B9F-4BCA-96CB-C8EE62FFCB51}" dt="2023-07-06T23:40:21.244" v="170" actId="478"/>
          <ac:spMkLst>
            <pc:docMk/>
            <pc:sldMk cId="2691042697" sldId="427"/>
            <ac:spMk id="6" creationId="{9ECE9B53-C4A5-D1F8-CD84-AF49F8BFF7A6}"/>
          </ac:spMkLst>
        </pc:spChg>
      </pc:sldChg>
      <pc:sldChg chg="modSp add mod">
        <pc:chgData name="Guzman Bozo, Jorge" userId="7b7a28fc-8d52-4259-bff0-8a9d1dc43ec9" providerId="ADAL" clId="{A59CAF74-5B9F-4BCA-96CB-C8EE62FFCB51}" dt="2023-07-06T23:50:06.360" v="178" actId="20577"/>
        <pc:sldMkLst>
          <pc:docMk/>
          <pc:sldMk cId="2551469700" sldId="428"/>
        </pc:sldMkLst>
        <pc:spChg chg="mod">
          <ac:chgData name="Guzman Bozo, Jorge" userId="7b7a28fc-8d52-4259-bff0-8a9d1dc43ec9" providerId="ADAL" clId="{A59CAF74-5B9F-4BCA-96CB-C8EE62FFCB51}" dt="2023-07-06T23:50:06.360" v="178" actId="20577"/>
          <ac:spMkLst>
            <pc:docMk/>
            <pc:sldMk cId="2551469700" sldId="428"/>
            <ac:spMk id="3" creationId="{052FBD23-F91F-13EF-5811-E0CBB6883C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10-07-2023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7/10/2023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jmeter.apache.org/" TargetMode="Externa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hyperlink" Target="https://www.microfocus.com/es-es/products/loadrunner-professional/overview" TargetMode="External"/><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gatling.io/" TargetMode="Externa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locust.io/" TargetMode="Externa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httpd.apache.org/docs/2.4/programs/ab.html" TargetMode="Externa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hyperlink" Target="https://www.dotcom-monitor.com/wiki/es/knowledge-base/solucion-de-prueba-de-carga/" TargetMode="Externa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0668000" cy="1169551"/>
          </a:xfrm>
        </p:spPr>
        <p:txBody>
          <a:bodyPr/>
          <a:lstStyle/>
          <a:p>
            <a:r>
              <a:rPr lang="es-MX" sz="3800" spc="-10" dirty="0"/>
              <a:t>Simulación y análisis de condiciones de carga extrema</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sz="2400" dirty="0">
                <a:latin typeface="Arial"/>
                <a:cs typeface="Arial"/>
              </a:rPr>
              <a:t>Calidad de Software - CSY4111</a:t>
            </a: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algn="l"/>
            <a:r>
              <a:rPr lang="es-ES" sz="4800" dirty="0"/>
              <a:t>INTRODUCCIÓN A LAS PRUEBAS DE RENDIMIENTO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Lo que identifica las pruebas de carga:</a:t>
            </a:r>
          </a:p>
          <a:p>
            <a:pPr algn="just"/>
            <a:endParaRPr lang="es-MX" sz="4000" b="0" dirty="0"/>
          </a:p>
          <a:p>
            <a:pPr algn="just"/>
            <a:r>
              <a:rPr lang="es-MX" sz="4000" b="0" dirty="0"/>
              <a:t>Determinar si la infraestructura actual es suficiente para ejecutar la aplicación</a:t>
            </a:r>
          </a:p>
          <a:p>
            <a:pPr algn="just"/>
            <a:endParaRPr lang="es-MX" sz="4000" b="0" dirty="0"/>
          </a:p>
          <a:p>
            <a:pPr algn="just"/>
            <a:r>
              <a:rPr lang="es-MX" sz="4000" b="0" dirty="0"/>
              <a:t>Sostenibilidad de la aplicación con respecto a la carga máxima de usuarios</a:t>
            </a:r>
          </a:p>
          <a:p>
            <a:pPr algn="just"/>
            <a:endParaRPr lang="es-MX" sz="4000" b="0" dirty="0"/>
          </a:p>
          <a:p>
            <a:pPr algn="just"/>
            <a:r>
              <a:rPr lang="es-MX" sz="4000" b="0" dirty="0"/>
              <a:t>Número de usuarios simultáneos que una aplicación puede admitir y escalabilidad para permitir que más usuarios accedan a ella.</a:t>
            </a:r>
          </a:p>
          <a:p>
            <a:pPr algn="just"/>
            <a:endParaRPr lang="es-MX" sz="4000" b="0" dirty="0"/>
          </a:p>
          <a:p>
            <a:pPr algn="just"/>
            <a:r>
              <a:rPr lang="es-MX" sz="4000" b="0" dirty="0"/>
              <a:t>En general, el rendimiento de los componentes que interactúan para la entrega del servicio.</a:t>
            </a:r>
          </a:p>
        </p:txBody>
      </p:sp>
    </p:spTree>
    <p:extLst>
      <p:ext uri="{BB962C8B-B14F-4D97-AF65-F5344CB8AC3E}">
        <p14:creationId xmlns:p14="http://schemas.microsoft.com/office/powerpoint/2010/main" val="1418863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97536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l"/>
            <a:r>
              <a:rPr lang="es-CL" sz="4800" dirty="0"/>
              <a:t>JUSTIFICACIÓN Y BENEFICIOS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CL" sz="4800" dirty="0"/>
              <a:t>JUSTIFICACIÓN Y BENEFICIOS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7932895"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Identificación de problemas de rendimiento: </a:t>
            </a:r>
          </a:p>
          <a:p>
            <a:pPr algn="just"/>
            <a:endParaRPr lang="es-MX" sz="4000" b="0" dirty="0"/>
          </a:p>
          <a:p>
            <a:pPr algn="just"/>
            <a:r>
              <a:rPr lang="es-MX" sz="4000" b="0" dirty="0"/>
              <a:t>Las pruebas de rendimiento permiten identificar problemas como tiempos de respuesta lentos, alta latencia, cuellos de botella en el sistema o problemas de escalabilidad antes de que afecten a los usuarios en producción.</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84249" y="5426075"/>
            <a:ext cx="17932895"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Optimización del rendimiento: </a:t>
            </a:r>
          </a:p>
          <a:p>
            <a:pPr algn="just"/>
            <a:endParaRPr lang="es-MX" sz="4000" b="0" dirty="0"/>
          </a:p>
          <a:p>
            <a:pPr algn="just"/>
            <a:r>
              <a:rPr lang="es-MX" sz="4000" b="0" dirty="0"/>
              <a:t>Al detectar y corregir los problemas de rendimiento, las pruebas de rendimiento ayudan a mejorar la eficiencia y la velocidad del sistema, lo que se traduce en una mejor experiencia del usuario.</a:t>
            </a:r>
          </a:p>
        </p:txBody>
      </p:sp>
    </p:spTree>
    <p:extLst>
      <p:ext uri="{BB962C8B-B14F-4D97-AF65-F5344CB8AC3E}">
        <p14:creationId xmlns:p14="http://schemas.microsoft.com/office/powerpoint/2010/main" val="762721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CL" sz="4800" dirty="0"/>
              <a:t>JUSTIFICACIÓN Y BENEFICIOS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7932895"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Garantía de escalabilidad: </a:t>
            </a:r>
          </a:p>
          <a:p>
            <a:pPr algn="just"/>
            <a:endParaRPr lang="es-MX" sz="4000" b="0" dirty="0"/>
          </a:p>
          <a:p>
            <a:pPr algn="just"/>
            <a:r>
              <a:rPr lang="es-MX" sz="4000" b="0" dirty="0"/>
              <a:t>Estas pruebas permiten evaluar cómo el sistema responde y se adapta a diferentes cargas de trabajo, asegurando que pueda manejar la demanda creciente de usuarios sin degradar el rendimiento.</a:t>
            </a:r>
          </a:p>
        </p:txBody>
      </p:sp>
      <p:sp>
        <p:nvSpPr>
          <p:cNvPr id="4" name="Título 1">
            <a:extLst>
              <a:ext uri="{FF2B5EF4-FFF2-40B4-BE49-F238E27FC236}">
                <a16:creationId xmlns:a16="http://schemas.microsoft.com/office/drawing/2014/main" id="{385C8AD2-450C-AF33-1D3E-6773B0BA106F}"/>
              </a:ext>
            </a:extLst>
          </p:cNvPr>
          <p:cNvSpPr txBox="1">
            <a:spLocks/>
          </p:cNvSpPr>
          <p:nvPr/>
        </p:nvSpPr>
        <p:spPr>
          <a:xfrm>
            <a:off x="984249" y="5426075"/>
            <a:ext cx="17932895"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Cumplimiento de requisitos no funcionales:</a:t>
            </a:r>
          </a:p>
          <a:p>
            <a:pPr algn="just"/>
            <a:endParaRPr lang="es-MX" sz="4000" b="0" dirty="0"/>
          </a:p>
          <a:p>
            <a:pPr algn="just"/>
            <a:r>
              <a:rPr lang="es-MX" sz="4000" b="0" dirty="0"/>
              <a:t>Las pruebas de rendimiento ayudan a verificar que el sistema cumpla con los requisitos de rendimiento establecidos en términos de tiempos de respuesta, capacidad de usuarios concurrentes, transacciones por segundo, entre otros.</a:t>
            </a:r>
          </a:p>
        </p:txBody>
      </p:sp>
    </p:spTree>
    <p:extLst>
      <p:ext uri="{BB962C8B-B14F-4D97-AF65-F5344CB8AC3E}">
        <p14:creationId xmlns:p14="http://schemas.microsoft.com/office/powerpoint/2010/main" val="1705728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CL" sz="4800" dirty="0"/>
              <a:t>JUSTIFICACIÓN Y BENEFICIOS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7932895" cy="307776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Optimización de recursos: </a:t>
            </a:r>
          </a:p>
          <a:p>
            <a:pPr algn="just"/>
            <a:endParaRPr lang="es-MX" sz="4000" b="0" dirty="0"/>
          </a:p>
          <a:p>
            <a:pPr algn="just"/>
            <a:r>
              <a:rPr lang="es-MX" sz="4000" b="0" dirty="0"/>
              <a:t>Al identificar ineficiencias y problemas de rendimiento, se pueden realizar ajustes en la configuración del sistema, en la arquitectura o en el código para aprovechar al máximo los recursos disponibles.</a:t>
            </a:r>
          </a:p>
        </p:txBody>
      </p:sp>
    </p:spTree>
    <p:extLst>
      <p:ext uri="{BB962C8B-B14F-4D97-AF65-F5344CB8AC3E}">
        <p14:creationId xmlns:p14="http://schemas.microsoft.com/office/powerpoint/2010/main" val="120493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CL" sz="4800" dirty="0"/>
              <a:t>JUSTIFICACIÓN Y BENEFICIOS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7932895"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Directrices para las pruebas de carga</a:t>
            </a:r>
          </a:p>
          <a:p>
            <a:pPr algn="just"/>
            <a:endParaRPr lang="es-MX" sz="4000" b="0" dirty="0"/>
          </a:p>
          <a:p>
            <a:pPr algn="just"/>
            <a:r>
              <a:rPr lang="es-MX" sz="4000" b="0" dirty="0"/>
              <a:t>Las pruebas de carga deben planificarse una vez que la aplicación sea funcionalmente estable.</a:t>
            </a:r>
          </a:p>
          <a:p>
            <a:pPr algn="just"/>
            <a:endParaRPr lang="es-MX" sz="4000" b="0" dirty="0"/>
          </a:p>
          <a:p>
            <a:pPr algn="just"/>
            <a:r>
              <a:rPr lang="es-MX" sz="4000" b="0" dirty="0"/>
              <a:t>Se debe decidir el número de usuarios para cada escenario o guiones</a:t>
            </a:r>
          </a:p>
          <a:p>
            <a:pPr algn="just"/>
            <a:endParaRPr lang="es-MX" sz="4000" b="0" dirty="0"/>
          </a:p>
          <a:p>
            <a:pPr algn="just"/>
            <a:r>
              <a:rPr lang="es-MX" sz="4000" b="0" dirty="0"/>
              <a:t>Evite la creación de registros detallados para conservar el espacio de E/S del</a:t>
            </a:r>
          </a:p>
          <a:p>
            <a:pPr algn="just"/>
            <a:endParaRPr lang="es-MX" sz="4000" b="0" dirty="0"/>
          </a:p>
          <a:p>
            <a:pPr algn="just"/>
            <a:r>
              <a:rPr lang="es-MX" sz="4000" b="0" dirty="0"/>
              <a:t>Trate de evitar la descarga de imágenes en el sitio</a:t>
            </a:r>
          </a:p>
          <a:p>
            <a:pPr algn="just"/>
            <a:endParaRPr lang="es-MX" sz="4000" b="0" dirty="0"/>
          </a:p>
          <a:p>
            <a:pPr algn="just"/>
            <a:r>
              <a:rPr lang="es-MX" sz="4000" b="0" dirty="0"/>
              <a:t>La consistencia del tiempo de respuesta durante el período transcurrido debe registrarse y lo mismo debe compararse con varias ejecuciones de prueba.</a:t>
            </a:r>
          </a:p>
        </p:txBody>
      </p:sp>
    </p:spTree>
    <p:extLst>
      <p:ext uri="{BB962C8B-B14F-4D97-AF65-F5344CB8AC3E}">
        <p14:creationId xmlns:p14="http://schemas.microsoft.com/office/powerpoint/2010/main" val="315243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CL" sz="4800" dirty="0"/>
              <a:t>JUSTIFICACIÓN Y BENEFICIOS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7932895" cy="800219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Directrices para las pruebas de carga</a:t>
            </a:r>
          </a:p>
          <a:p>
            <a:pPr algn="just"/>
            <a:endParaRPr lang="es-MX" sz="4000" b="0" dirty="0"/>
          </a:p>
          <a:p>
            <a:pPr algn="just"/>
            <a:r>
              <a:rPr lang="es-MX" sz="4000" b="0" dirty="0"/>
              <a:t>Las pruebas de carga deben planificarse una vez que la aplicación sea funcionalmente estable.</a:t>
            </a:r>
          </a:p>
          <a:p>
            <a:pPr algn="just"/>
            <a:endParaRPr lang="es-MX" sz="4000" b="0" dirty="0"/>
          </a:p>
          <a:p>
            <a:pPr algn="just"/>
            <a:r>
              <a:rPr lang="es-MX" sz="4000" b="0" dirty="0"/>
              <a:t>Se debe decidir el número de usuarios para cada escenario o guiones</a:t>
            </a:r>
          </a:p>
          <a:p>
            <a:pPr algn="just"/>
            <a:endParaRPr lang="es-MX" sz="4000" b="0" dirty="0"/>
          </a:p>
          <a:p>
            <a:pPr algn="just"/>
            <a:r>
              <a:rPr lang="es-MX" sz="4000" b="0" dirty="0"/>
              <a:t>Evite la creación de registros detallados para conservar el espacio de E/S del</a:t>
            </a:r>
          </a:p>
          <a:p>
            <a:pPr algn="just"/>
            <a:endParaRPr lang="es-MX" sz="4000" b="0" dirty="0"/>
          </a:p>
          <a:p>
            <a:pPr algn="just"/>
            <a:r>
              <a:rPr lang="es-MX" sz="4000" b="0" dirty="0"/>
              <a:t>Trate de evitar la descarga de imágenes en el sitio</a:t>
            </a:r>
          </a:p>
          <a:p>
            <a:pPr algn="just"/>
            <a:endParaRPr lang="es-MX" sz="4000" b="0" dirty="0"/>
          </a:p>
          <a:p>
            <a:pPr algn="just"/>
            <a:r>
              <a:rPr lang="es-MX" sz="4000" b="0" dirty="0"/>
              <a:t>La consistencia del tiempo de respuesta durante el período transcurrido debe registrarse y lo mismo debe compararse con varias ejecuciones de prueba.</a:t>
            </a:r>
          </a:p>
        </p:txBody>
      </p:sp>
    </p:spTree>
    <p:extLst>
      <p:ext uri="{BB962C8B-B14F-4D97-AF65-F5344CB8AC3E}">
        <p14:creationId xmlns:p14="http://schemas.microsoft.com/office/powerpoint/2010/main" val="4148215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97536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l"/>
            <a:r>
              <a:rPr lang="es-CL" sz="4800" dirty="0"/>
              <a:t>JUSTIFICACIÓN Y BENEFICIOS</a:t>
            </a:r>
          </a:p>
        </p:txBody>
      </p:sp>
    </p:spTree>
    <p:extLst>
      <p:ext uri="{BB962C8B-B14F-4D97-AF65-F5344CB8AC3E}">
        <p14:creationId xmlns:p14="http://schemas.microsoft.com/office/powerpoint/2010/main" val="1588843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MX" dirty="0"/>
              <a:t>H</a:t>
            </a:r>
            <a:r>
              <a:rPr lang="es-CL" dirty="0"/>
              <a:t>ERRAMIENTAS</a:t>
            </a:r>
            <a:endParaRPr lang="es-CL"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059401" cy="6155531"/>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Apache </a:t>
            </a:r>
            <a:r>
              <a:rPr lang="es-MX" sz="4000" dirty="0" err="1"/>
              <a:t>JMeter</a:t>
            </a:r>
            <a:r>
              <a:rPr lang="es-MX" sz="4000" dirty="0"/>
              <a:t>: </a:t>
            </a:r>
          </a:p>
          <a:p>
            <a:pPr algn="just"/>
            <a:endParaRPr lang="es-MX" sz="4000" dirty="0"/>
          </a:p>
          <a:p>
            <a:pPr algn="just"/>
            <a:r>
              <a:rPr lang="es-MX" sz="4000" b="0" dirty="0"/>
              <a:t>Es una herramienta de código abierto ampliamente utilizada para realizar pruebas de carga, rendimiento y estrés. </a:t>
            </a:r>
          </a:p>
          <a:p>
            <a:pPr algn="just"/>
            <a:endParaRPr lang="es-MX" sz="4000" b="0" dirty="0"/>
          </a:p>
          <a:p>
            <a:pPr algn="just"/>
            <a:r>
              <a:rPr lang="es-MX" sz="4000" b="0" dirty="0"/>
              <a:t>Permite simular diferentes escenarios de carga y generar informes detallados con métricas de rendimiento.</a:t>
            </a:r>
          </a:p>
          <a:p>
            <a:pPr algn="just"/>
            <a:endParaRPr lang="es-MX" sz="4000" b="0" dirty="0"/>
          </a:p>
          <a:p>
            <a:pPr algn="just"/>
            <a:r>
              <a:rPr lang="es-MX" sz="4000" b="0" dirty="0">
                <a:hlinkClick r:id="rId2"/>
              </a:rPr>
              <a:t>https://jmeter.apache.org/</a:t>
            </a:r>
            <a:endParaRPr lang="es-MX" sz="4000" b="0" dirty="0"/>
          </a:p>
          <a:p>
            <a:pPr algn="just"/>
            <a:endParaRPr lang="es-MX" sz="4000" b="0" dirty="0"/>
          </a:p>
        </p:txBody>
      </p:sp>
      <p:pic>
        <p:nvPicPr>
          <p:cNvPr id="6" name="Imagen 5">
            <a:extLst>
              <a:ext uri="{FF2B5EF4-FFF2-40B4-BE49-F238E27FC236}">
                <a16:creationId xmlns:a16="http://schemas.microsoft.com/office/drawing/2014/main" id="{9A963971-3511-1FEA-DEEE-1BFE0E7D314B}"/>
              </a:ext>
            </a:extLst>
          </p:cNvPr>
          <p:cNvPicPr>
            <a:picLocks noChangeAspect="1"/>
          </p:cNvPicPr>
          <p:nvPr/>
        </p:nvPicPr>
        <p:blipFill>
          <a:blip r:embed="rId3"/>
          <a:stretch>
            <a:fillRect/>
          </a:stretch>
        </p:blipFill>
        <p:spPr>
          <a:xfrm>
            <a:off x="8299450" y="6797675"/>
            <a:ext cx="9459310" cy="3048000"/>
          </a:xfrm>
          <a:prstGeom prst="rect">
            <a:avLst/>
          </a:prstGeom>
        </p:spPr>
      </p:pic>
    </p:spTree>
    <p:extLst>
      <p:ext uri="{BB962C8B-B14F-4D97-AF65-F5344CB8AC3E}">
        <p14:creationId xmlns:p14="http://schemas.microsoft.com/office/powerpoint/2010/main" val="1171702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MX" dirty="0"/>
              <a:t>H</a:t>
            </a:r>
            <a:r>
              <a:rPr lang="es-CL" dirty="0"/>
              <a:t>ERRAMIENTAS</a:t>
            </a:r>
            <a:endParaRPr lang="es-CL"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059401"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err="1"/>
              <a:t>LoadRunner</a:t>
            </a:r>
            <a:r>
              <a:rPr lang="es-MX" sz="4000" dirty="0"/>
              <a:t>: </a:t>
            </a:r>
          </a:p>
          <a:p>
            <a:pPr algn="just"/>
            <a:endParaRPr lang="es-MX" sz="4000" b="0" dirty="0"/>
          </a:p>
          <a:p>
            <a:pPr algn="just"/>
            <a:r>
              <a:rPr lang="es-MX" sz="4000" b="0" dirty="0"/>
              <a:t>Es una herramienta comercial que permite realizar pruebas de carga y rendimiento a través de una variedad de protocolos de aplicación. </a:t>
            </a:r>
          </a:p>
        </p:txBody>
      </p:sp>
      <p:pic>
        <p:nvPicPr>
          <p:cNvPr id="8" name="Imagen 7">
            <a:extLst>
              <a:ext uri="{FF2B5EF4-FFF2-40B4-BE49-F238E27FC236}">
                <a16:creationId xmlns:a16="http://schemas.microsoft.com/office/drawing/2014/main" id="{A17F01FA-AFBE-612A-C871-D5514484B454}"/>
              </a:ext>
            </a:extLst>
          </p:cNvPr>
          <p:cNvPicPr>
            <a:picLocks noChangeAspect="1"/>
          </p:cNvPicPr>
          <p:nvPr/>
        </p:nvPicPr>
        <p:blipFill>
          <a:blip r:embed="rId2"/>
          <a:stretch>
            <a:fillRect/>
          </a:stretch>
        </p:blipFill>
        <p:spPr>
          <a:xfrm>
            <a:off x="12490450" y="4664075"/>
            <a:ext cx="5867401" cy="4916734"/>
          </a:xfrm>
          <a:prstGeom prst="rect">
            <a:avLst/>
          </a:prstGeom>
        </p:spPr>
      </p:pic>
      <p:sp>
        <p:nvSpPr>
          <p:cNvPr id="10" name="Título 1">
            <a:extLst>
              <a:ext uri="{FF2B5EF4-FFF2-40B4-BE49-F238E27FC236}">
                <a16:creationId xmlns:a16="http://schemas.microsoft.com/office/drawing/2014/main" id="{4709B402-8FA3-9324-8EBF-1FEB432EE87B}"/>
              </a:ext>
            </a:extLst>
          </p:cNvPr>
          <p:cNvSpPr txBox="1">
            <a:spLocks/>
          </p:cNvSpPr>
          <p:nvPr/>
        </p:nvSpPr>
        <p:spPr>
          <a:xfrm>
            <a:off x="984248" y="4283075"/>
            <a:ext cx="10820402" cy="4924425"/>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endParaRPr lang="es-MX" sz="4000" b="0" dirty="0"/>
          </a:p>
          <a:p>
            <a:pPr algn="just"/>
            <a:r>
              <a:rPr lang="es-MX" sz="4000" b="0" dirty="0"/>
              <a:t>Proporciona capacidades para simular escenarios complejos y monitorear el rendimiento del sistema.</a:t>
            </a:r>
          </a:p>
          <a:p>
            <a:pPr algn="just"/>
            <a:endParaRPr lang="es-MX" sz="4000" b="0" dirty="0"/>
          </a:p>
          <a:p>
            <a:pPr algn="just"/>
            <a:r>
              <a:rPr lang="es-MX" sz="4000" b="0" dirty="0">
                <a:hlinkClick r:id="rId3"/>
              </a:rPr>
              <a:t>https://www.microfocus.com/es-es/products/loadrunner-professional/overview</a:t>
            </a:r>
            <a:endParaRPr lang="es-MX" sz="4000" b="0" dirty="0"/>
          </a:p>
          <a:p>
            <a:pPr algn="just"/>
            <a:endParaRPr lang="es-MX" sz="4000" b="0" dirty="0"/>
          </a:p>
        </p:txBody>
      </p:sp>
    </p:spTree>
    <p:extLst>
      <p:ext uri="{BB962C8B-B14F-4D97-AF65-F5344CB8AC3E}">
        <p14:creationId xmlns:p14="http://schemas.microsoft.com/office/powerpoint/2010/main" val="82263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7262" y="7026177"/>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JUSTIFICACIÓN Y BENEFICIOS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18650" y="626417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685179"/>
            <a:ext cx="6454588" cy="98488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ES" sz="3200" dirty="0"/>
              <a:t>INTRODUCCIÓN A LAS PRUEBAS DE RENDIMIENTO</a:t>
            </a:r>
          </a:p>
        </p:txBody>
      </p:sp>
      <p:sp>
        <p:nvSpPr>
          <p:cNvPr id="2" name="Título 1">
            <a:extLst>
              <a:ext uri="{FF2B5EF4-FFF2-40B4-BE49-F238E27FC236}">
                <a16:creationId xmlns:a16="http://schemas.microsoft.com/office/drawing/2014/main" id="{CED98F52-5D41-E7E1-B431-160E0C7C8639}"/>
              </a:ext>
            </a:extLst>
          </p:cNvPr>
          <p:cNvSpPr txBox="1">
            <a:spLocks/>
          </p:cNvSpPr>
          <p:nvPr/>
        </p:nvSpPr>
        <p:spPr>
          <a:xfrm>
            <a:off x="9617262" y="9305620"/>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HERRAMIENTAS</a:t>
            </a:r>
          </a:p>
        </p:txBody>
      </p:sp>
      <p:sp>
        <p:nvSpPr>
          <p:cNvPr id="4" name="Título 1">
            <a:extLst>
              <a:ext uri="{FF2B5EF4-FFF2-40B4-BE49-F238E27FC236}">
                <a16:creationId xmlns:a16="http://schemas.microsoft.com/office/drawing/2014/main" id="{15F28579-CA79-605B-0C10-2E6D92ADFA21}"/>
              </a:ext>
            </a:extLst>
          </p:cNvPr>
          <p:cNvSpPr txBox="1">
            <a:spLocks/>
          </p:cNvSpPr>
          <p:nvPr/>
        </p:nvSpPr>
        <p:spPr>
          <a:xfrm>
            <a:off x="9518650" y="8543620"/>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MX" dirty="0"/>
              <a:t>H</a:t>
            </a:r>
            <a:r>
              <a:rPr lang="es-CL" dirty="0"/>
              <a:t>ERRAMIENTAS</a:t>
            </a:r>
            <a:endParaRPr lang="es-CL"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059401"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err="1"/>
              <a:t>Gatling</a:t>
            </a:r>
            <a:r>
              <a:rPr lang="es-MX" sz="4000" dirty="0"/>
              <a:t>:</a:t>
            </a:r>
            <a:r>
              <a:rPr lang="es-MX" sz="4000" b="0" dirty="0"/>
              <a:t> </a:t>
            </a:r>
          </a:p>
          <a:p>
            <a:pPr algn="just"/>
            <a:endParaRPr lang="es-MX" sz="4000" b="0" dirty="0"/>
          </a:p>
          <a:p>
            <a:pPr algn="just"/>
            <a:r>
              <a:rPr lang="es-MX" sz="4000" b="0" dirty="0"/>
              <a:t>Es una herramienta de pruebas de rendimiento de código abierto basada en Scala. </a:t>
            </a:r>
          </a:p>
          <a:p>
            <a:pPr algn="just"/>
            <a:endParaRPr lang="es-MX" sz="4000" b="0" dirty="0"/>
          </a:p>
          <a:p>
            <a:pPr algn="just"/>
            <a:r>
              <a:rPr lang="es-MX" sz="4000" b="0" dirty="0"/>
              <a:t>Permite simular cargas de trabajo masivas y proporciona análisis en tiempo real del rendimiento del sistema.</a:t>
            </a:r>
          </a:p>
        </p:txBody>
      </p:sp>
      <p:sp>
        <p:nvSpPr>
          <p:cNvPr id="10" name="Título 1">
            <a:extLst>
              <a:ext uri="{FF2B5EF4-FFF2-40B4-BE49-F238E27FC236}">
                <a16:creationId xmlns:a16="http://schemas.microsoft.com/office/drawing/2014/main" id="{4709B402-8FA3-9324-8EBF-1FEB432EE87B}"/>
              </a:ext>
            </a:extLst>
          </p:cNvPr>
          <p:cNvSpPr txBox="1">
            <a:spLocks/>
          </p:cNvSpPr>
          <p:nvPr/>
        </p:nvSpPr>
        <p:spPr>
          <a:xfrm>
            <a:off x="984249" y="6422627"/>
            <a:ext cx="10820402" cy="184665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endParaRPr lang="es-MX" sz="4000" b="0" dirty="0"/>
          </a:p>
          <a:p>
            <a:pPr algn="just"/>
            <a:r>
              <a:rPr lang="es-MX" sz="4000" b="0" dirty="0">
                <a:hlinkClick r:id="rId2"/>
              </a:rPr>
              <a:t>https://gatling.io/</a:t>
            </a:r>
            <a:endParaRPr lang="es-MX" sz="4000" b="0" dirty="0"/>
          </a:p>
          <a:p>
            <a:pPr algn="just"/>
            <a:endParaRPr lang="es-MX" sz="4000" b="0" dirty="0"/>
          </a:p>
        </p:txBody>
      </p:sp>
      <p:pic>
        <p:nvPicPr>
          <p:cNvPr id="7" name="Imagen 6">
            <a:extLst>
              <a:ext uri="{FF2B5EF4-FFF2-40B4-BE49-F238E27FC236}">
                <a16:creationId xmlns:a16="http://schemas.microsoft.com/office/drawing/2014/main" id="{97A300B0-07C4-3995-C0D4-CF97AECE35D7}"/>
              </a:ext>
            </a:extLst>
          </p:cNvPr>
          <p:cNvPicPr>
            <a:picLocks noChangeAspect="1"/>
          </p:cNvPicPr>
          <p:nvPr/>
        </p:nvPicPr>
        <p:blipFill>
          <a:blip r:embed="rId3"/>
          <a:stretch>
            <a:fillRect/>
          </a:stretch>
        </p:blipFill>
        <p:spPr>
          <a:xfrm>
            <a:off x="9747250" y="7026275"/>
            <a:ext cx="6078586" cy="3077765"/>
          </a:xfrm>
          <a:prstGeom prst="rect">
            <a:avLst/>
          </a:prstGeom>
        </p:spPr>
      </p:pic>
    </p:spTree>
    <p:extLst>
      <p:ext uri="{BB962C8B-B14F-4D97-AF65-F5344CB8AC3E}">
        <p14:creationId xmlns:p14="http://schemas.microsoft.com/office/powerpoint/2010/main" val="24459174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MX" dirty="0"/>
              <a:t>H</a:t>
            </a:r>
            <a:r>
              <a:rPr lang="es-CL" dirty="0"/>
              <a:t>ERRAMIENTAS</a:t>
            </a:r>
            <a:endParaRPr lang="es-CL"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059401"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err="1"/>
              <a:t>Locust</a:t>
            </a:r>
            <a:r>
              <a:rPr lang="es-MX" sz="4000" dirty="0"/>
              <a:t>: </a:t>
            </a:r>
          </a:p>
          <a:p>
            <a:pPr algn="just"/>
            <a:endParaRPr lang="es-MX" sz="4000" b="0" dirty="0"/>
          </a:p>
          <a:p>
            <a:pPr algn="just"/>
            <a:r>
              <a:rPr lang="es-MX" sz="4000" b="0" dirty="0"/>
              <a:t>Es una herramienta de pruebas de rendimiento de código abierto escrita en Python. </a:t>
            </a:r>
          </a:p>
          <a:p>
            <a:pPr algn="just"/>
            <a:endParaRPr lang="es-MX" sz="4000" b="0" dirty="0"/>
          </a:p>
          <a:p>
            <a:pPr algn="just"/>
            <a:r>
              <a:rPr lang="es-MX" sz="4000" b="0" dirty="0"/>
              <a:t>Permite escribir escenarios de carga personalizados y monitorear el rendimiento en tiempo real.</a:t>
            </a:r>
          </a:p>
        </p:txBody>
      </p:sp>
      <p:sp>
        <p:nvSpPr>
          <p:cNvPr id="10" name="Título 1">
            <a:extLst>
              <a:ext uri="{FF2B5EF4-FFF2-40B4-BE49-F238E27FC236}">
                <a16:creationId xmlns:a16="http://schemas.microsoft.com/office/drawing/2014/main" id="{4709B402-8FA3-9324-8EBF-1FEB432EE87B}"/>
              </a:ext>
            </a:extLst>
          </p:cNvPr>
          <p:cNvSpPr txBox="1">
            <a:spLocks/>
          </p:cNvSpPr>
          <p:nvPr/>
        </p:nvSpPr>
        <p:spPr>
          <a:xfrm>
            <a:off x="984249" y="6422627"/>
            <a:ext cx="10820402" cy="184665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endParaRPr lang="es-MX" sz="4000" b="0" dirty="0"/>
          </a:p>
          <a:p>
            <a:pPr algn="just"/>
            <a:r>
              <a:rPr lang="es-MX" sz="4000" b="0" dirty="0">
                <a:hlinkClick r:id="rId2"/>
              </a:rPr>
              <a:t>https://locust.io/</a:t>
            </a:r>
            <a:endParaRPr lang="es-MX" sz="4000" b="0" dirty="0"/>
          </a:p>
          <a:p>
            <a:pPr algn="just"/>
            <a:endParaRPr lang="es-MX" sz="4000" b="0" dirty="0"/>
          </a:p>
        </p:txBody>
      </p:sp>
      <p:pic>
        <p:nvPicPr>
          <p:cNvPr id="5" name="Imagen 4">
            <a:extLst>
              <a:ext uri="{FF2B5EF4-FFF2-40B4-BE49-F238E27FC236}">
                <a16:creationId xmlns:a16="http://schemas.microsoft.com/office/drawing/2014/main" id="{4FFDD5F1-6381-0A1C-1836-E4FDBFDE51C9}"/>
              </a:ext>
            </a:extLst>
          </p:cNvPr>
          <p:cNvPicPr>
            <a:picLocks noChangeAspect="1"/>
          </p:cNvPicPr>
          <p:nvPr/>
        </p:nvPicPr>
        <p:blipFill>
          <a:blip r:embed="rId3"/>
          <a:stretch>
            <a:fillRect/>
          </a:stretch>
        </p:blipFill>
        <p:spPr>
          <a:xfrm>
            <a:off x="11499850" y="7178675"/>
            <a:ext cx="5977845" cy="1846659"/>
          </a:xfrm>
          <a:prstGeom prst="rect">
            <a:avLst/>
          </a:prstGeom>
        </p:spPr>
      </p:pic>
    </p:spTree>
    <p:extLst>
      <p:ext uri="{BB962C8B-B14F-4D97-AF65-F5344CB8AC3E}">
        <p14:creationId xmlns:p14="http://schemas.microsoft.com/office/powerpoint/2010/main" val="15517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pPr algn="l"/>
            <a:r>
              <a:rPr lang="es-MX" dirty="0"/>
              <a:t>H</a:t>
            </a:r>
            <a:r>
              <a:rPr lang="es-CL" dirty="0"/>
              <a:t>ERRAMIENTAS</a:t>
            </a:r>
            <a:endParaRPr lang="es-CL"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059401" cy="369331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Apache </a:t>
            </a:r>
            <a:r>
              <a:rPr lang="es-MX" sz="4000" dirty="0" err="1"/>
              <a:t>Benchmark</a:t>
            </a:r>
            <a:r>
              <a:rPr lang="es-MX" sz="4000" dirty="0"/>
              <a:t> (ab): </a:t>
            </a:r>
          </a:p>
          <a:p>
            <a:pPr algn="just"/>
            <a:endParaRPr lang="es-MX" sz="4000" b="0" dirty="0"/>
          </a:p>
          <a:p>
            <a:pPr algn="just"/>
            <a:r>
              <a:rPr lang="es-MX" sz="4000" b="0" dirty="0"/>
              <a:t>Es una herramienta de línea de comandos que forma parte del paquete de software Apache HTTP Server. </a:t>
            </a:r>
          </a:p>
          <a:p>
            <a:pPr algn="just"/>
            <a:endParaRPr lang="es-MX" sz="4000" b="0" dirty="0"/>
          </a:p>
          <a:p>
            <a:pPr algn="just"/>
            <a:r>
              <a:rPr lang="es-MX" sz="4000" b="0" dirty="0"/>
              <a:t>Permite medir el rendimiento y la capacidad de respuesta de un servidor web</a:t>
            </a:r>
          </a:p>
        </p:txBody>
      </p:sp>
      <p:sp>
        <p:nvSpPr>
          <p:cNvPr id="10" name="Título 1">
            <a:extLst>
              <a:ext uri="{FF2B5EF4-FFF2-40B4-BE49-F238E27FC236}">
                <a16:creationId xmlns:a16="http://schemas.microsoft.com/office/drawing/2014/main" id="{4709B402-8FA3-9324-8EBF-1FEB432EE87B}"/>
              </a:ext>
            </a:extLst>
          </p:cNvPr>
          <p:cNvSpPr txBox="1">
            <a:spLocks/>
          </p:cNvSpPr>
          <p:nvPr/>
        </p:nvSpPr>
        <p:spPr>
          <a:xfrm>
            <a:off x="981910" y="5959475"/>
            <a:ext cx="6860340" cy="1231106"/>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hlinkClick r:id="rId2"/>
              </a:rPr>
              <a:t>https://httpd.apache.org/docs/2.4/programs/ab.html</a:t>
            </a:r>
            <a:endParaRPr lang="es-MX" sz="4000" b="0" dirty="0"/>
          </a:p>
        </p:txBody>
      </p:sp>
      <p:pic>
        <p:nvPicPr>
          <p:cNvPr id="6" name="Imagen 5">
            <a:extLst>
              <a:ext uri="{FF2B5EF4-FFF2-40B4-BE49-F238E27FC236}">
                <a16:creationId xmlns:a16="http://schemas.microsoft.com/office/drawing/2014/main" id="{39CBB8C4-4B88-FF5A-A9CF-4462BD8B0A65}"/>
              </a:ext>
            </a:extLst>
          </p:cNvPr>
          <p:cNvPicPr>
            <a:picLocks noChangeAspect="1"/>
          </p:cNvPicPr>
          <p:nvPr/>
        </p:nvPicPr>
        <p:blipFill>
          <a:blip r:embed="rId3"/>
          <a:stretch>
            <a:fillRect/>
          </a:stretch>
        </p:blipFill>
        <p:spPr>
          <a:xfrm>
            <a:off x="10322264" y="5959475"/>
            <a:ext cx="9103731" cy="4187133"/>
          </a:xfrm>
          <a:prstGeom prst="rect">
            <a:avLst/>
          </a:prstGeom>
        </p:spPr>
      </p:pic>
    </p:spTree>
    <p:extLst>
      <p:ext uri="{BB962C8B-B14F-4D97-AF65-F5344CB8AC3E}">
        <p14:creationId xmlns:p14="http://schemas.microsoft.com/office/powerpoint/2010/main" val="694291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7ACE31-74A9-95B3-1599-372FB822D0E6}"/>
              </a:ext>
            </a:extLst>
          </p:cNvPr>
          <p:cNvSpPr txBox="1">
            <a:spLocks/>
          </p:cNvSpPr>
          <p:nvPr/>
        </p:nvSpPr>
        <p:spPr>
          <a:xfrm>
            <a:off x="3498850" y="6188075"/>
            <a:ext cx="6248400" cy="221599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7200" dirty="0">
                <a:solidFill>
                  <a:schemeClr val="bg1"/>
                </a:solidFill>
              </a:rPr>
              <a:t>Conclusiones de la clase</a:t>
            </a:r>
          </a:p>
        </p:txBody>
      </p:sp>
    </p:spTree>
    <p:extLst>
      <p:ext uri="{BB962C8B-B14F-4D97-AF65-F5344CB8AC3E}">
        <p14:creationId xmlns:p14="http://schemas.microsoft.com/office/powerpoint/2010/main" val="132411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Conclusiones</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831850" y="2454275"/>
            <a:ext cx="18059400" cy="9325630"/>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685800" indent="-685800" algn="just">
              <a:buFont typeface="Wingdings" panose="05000000000000000000" pitchFamily="2" charset="2"/>
              <a:buChar char="ü"/>
            </a:pPr>
            <a:r>
              <a:rPr lang="es-MX" b="0" dirty="0"/>
              <a:t>Las pruebas de rendimiento permiten identificar problemas como tiempos de respuesta lentos, alta latencia, cuellos de botella en el sistema o problemas de escalabilidad antes de que afecten a los usuarios en producción.</a:t>
            </a:r>
          </a:p>
          <a:p>
            <a:pPr marL="685800" indent="-685800" algn="just">
              <a:buFont typeface="Wingdings" panose="05000000000000000000" pitchFamily="2" charset="2"/>
              <a:buChar char="ü"/>
            </a:pPr>
            <a:endParaRPr lang="es-MX" b="0" dirty="0"/>
          </a:p>
          <a:p>
            <a:pPr marL="685800" indent="-685800" algn="just">
              <a:buFont typeface="Wingdings" panose="05000000000000000000" pitchFamily="2" charset="2"/>
              <a:buChar char="ü"/>
            </a:pPr>
            <a:r>
              <a:rPr lang="es-MX" b="0" dirty="0"/>
              <a:t>Las pruebas de rendimiento son un tipo de pruebas de software que se utilizan para evaluar el rendimiento, la capacidad y la estabilidad de una aplicación bajo diferentes condiciones de carga y estrés</a:t>
            </a:r>
          </a:p>
          <a:p>
            <a:pPr marL="685800" indent="-685800" algn="just">
              <a:buFont typeface="Wingdings" panose="05000000000000000000" pitchFamily="2" charset="2"/>
              <a:buChar char="ü"/>
            </a:pPr>
            <a:endParaRPr lang="es-MX" sz="5400" b="0" dirty="0"/>
          </a:p>
          <a:p>
            <a:pPr algn="just"/>
            <a:endParaRPr lang="es-MX" sz="4000" b="0" dirty="0"/>
          </a:p>
          <a:p>
            <a:pPr algn="just"/>
            <a:endParaRPr lang="es-MX" sz="4000" b="0" dirty="0"/>
          </a:p>
          <a:p>
            <a:pPr algn="just"/>
            <a:endParaRPr lang="es-MX" sz="4000" b="0" dirty="0"/>
          </a:p>
        </p:txBody>
      </p:sp>
    </p:spTree>
    <p:extLst>
      <p:ext uri="{BB962C8B-B14F-4D97-AF65-F5344CB8AC3E}">
        <p14:creationId xmlns:p14="http://schemas.microsoft.com/office/powerpoint/2010/main" val="837998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MX" dirty="0"/>
              <a:t>Bibliografía</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831850" y="2454275"/>
            <a:ext cx="18059400" cy="5386090"/>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marL="685800" indent="-685800" algn="just">
              <a:buFont typeface="Wingdings" panose="05000000000000000000" pitchFamily="2" charset="2"/>
              <a:buChar char="ü"/>
            </a:pPr>
            <a:r>
              <a:rPr lang="es-MX" sz="5400" b="0" dirty="0" err="1"/>
              <a:t>dotcom</a:t>
            </a:r>
            <a:r>
              <a:rPr lang="es-MX" sz="5400" b="0" dirty="0"/>
              <a:t> monitor. (15 de mayo 2019). Pruebas de rendimiento en línea (carga y estrés). </a:t>
            </a:r>
            <a:r>
              <a:rPr lang="es-MX" sz="5400" b="0"/>
              <a:t>https://www.dotcom-monitor.com Recuperado de </a:t>
            </a:r>
            <a:r>
              <a:rPr lang="es-MX" sz="5400" b="0">
                <a:hlinkClick r:id="rId2"/>
              </a:rPr>
              <a:t>https://www.dotcom-monitor.com/wiki/es/knowledge-base/solucion-de-prueba-de-carga/</a:t>
            </a:r>
            <a:endParaRPr lang="es-MX" sz="5400" b="0"/>
          </a:p>
          <a:p>
            <a:pPr marL="685800" indent="-685800" algn="just">
              <a:buFont typeface="Wingdings" panose="05000000000000000000" pitchFamily="2" charset="2"/>
              <a:buChar char="ü"/>
            </a:pPr>
            <a:endParaRPr lang="es-MX" sz="4000" b="0" dirty="0"/>
          </a:p>
          <a:p>
            <a:pPr algn="just"/>
            <a:endParaRPr lang="es-MX" sz="4000" b="0" dirty="0"/>
          </a:p>
        </p:txBody>
      </p:sp>
    </p:spTree>
    <p:extLst>
      <p:ext uri="{BB962C8B-B14F-4D97-AF65-F5344CB8AC3E}">
        <p14:creationId xmlns:p14="http://schemas.microsoft.com/office/powerpoint/2010/main" val="1579075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10668000" cy="1169551"/>
          </a:xfrm>
        </p:spPr>
        <p:txBody>
          <a:bodyPr/>
          <a:lstStyle/>
          <a:p>
            <a:r>
              <a:rPr lang="es-MX" sz="3800" spc="-10" dirty="0"/>
              <a:t>Simulación y análisis de condiciones de carga extrema</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sz="2400" dirty="0">
                <a:latin typeface="Arial"/>
                <a:cs typeface="Arial"/>
              </a:rPr>
              <a:t>Calidad de Software - CSY4111</a:t>
            </a:r>
          </a:p>
        </p:txBody>
      </p:sp>
    </p:spTree>
    <p:extLst>
      <p:ext uri="{BB962C8B-B14F-4D97-AF65-F5344CB8AC3E}">
        <p14:creationId xmlns:p14="http://schemas.microsoft.com/office/powerpoint/2010/main" val="3709120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8B7ACE31-74A9-95B3-1599-372FB822D0E6}"/>
              </a:ext>
            </a:extLst>
          </p:cNvPr>
          <p:cNvSpPr txBox="1">
            <a:spLocks/>
          </p:cNvSpPr>
          <p:nvPr/>
        </p:nvSpPr>
        <p:spPr>
          <a:xfrm>
            <a:off x="3498850" y="6188075"/>
            <a:ext cx="6248400" cy="2215991"/>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7200" dirty="0">
                <a:solidFill>
                  <a:schemeClr val="bg1"/>
                </a:solidFill>
              </a:rPr>
              <a:t>Refrescando conocimiento</a:t>
            </a:r>
          </a:p>
        </p:txBody>
      </p:sp>
    </p:spTree>
    <p:extLst>
      <p:ext uri="{BB962C8B-B14F-4D97-AF65-F5344CB8AC3E}">
        <p14:creationId xmlns:p14="http://schemas.microsoft.com/office/powerpoint/2010/main" val="219077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r>
              <a:rPr lang="es-ES" sz="4800" dirty="0"/>
              <a:t>REFRESCANDO CONOCIMIENTO</a:t>
            </a:r>
            <a:endParaRPr lang="es-MX" sz="4800"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553997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Las pruebas de inspección de código son un proceso de revisión sistemática y exhaustiva del código fuente de un programa para identificar errores, vulnerabilidades, malas prácticas y oportunidades de mejora. </a:t>
            </a:r>
          </a:p>
          <a:p>
            <a:pPr algn="just"/>
            <a:endParaRPr lang="es-MX" sz="4000" b="0" dirty="0"/>
          </a:p>
          <a:p>
            <a:pPr algn="just"/>
            <a:r>
              <a:rPr lang="es-MX" sz="4000" b="0" dirty="0"/>
              <a:t>Estas pruebas se basan en el análisis estático del código, lo que significa que se examina el código sin ejecutarlo. </a:t>
            </a:r>
          </a:p>
          <a:p>
            <a:pPr algn="just"/>
            <a:endParaRPr lang="es-MX" sz="4000" b="0" dirty="0"/>
          </a:p>
          <a:p>
            <a:pPr algn="just"/>
            <a:r>
              <a:rPr lang="es-MX" sz="4000" b="0" dirty="0"/>
              <a:t>El objetivo principal de las pruebas de inspección de código es garantizar la calidad y la robustez del software.</a:t>
            </a:r>
          </a:p>
        </p:txBody>
      </p:sp>
    </p:spTree>
    <p:extLst>
      <p:ext uri="{BB962C8B-B14F-4D97-AF65-F5344CB8AC3E}">
        <p14:creationId xmlns:p14="http://schemas.microsoft.com/office/powerpoint/2010/main" val="3022396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ES" sz="4800" dirty="0"/>
              <a:t>REFRESCANDO CONOCIMIENTO</a:t>
            </a:r>
            <a:endParaRPr lang="es-MX" dirty="0"/>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49" y="1997075"/>
            <a:ext cx="18436064" cy="2462213"/>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Mejora de la calidad del software: </a:t>
            </a:r>
          </a:p>
          <a:p>
            <a:pPr algn="just"/>
            <a:endParaRPr lang="es-MX" sz="4000" dirty="0"/>
          </a:p>
          <a:p>
            <a:pPr algn="just"/>
            <a:r>
              <a:rPr lang="es-MX" sz="4000" b="0" dirty="0"/>
              <a:t>Al detectar y corregir errores y problemas en el código, las pruebas de inspección de código contribuyen a un software más confiable, estable y de alta calidad.</a:t>
            </a:r>
          </a:p>
        </p:txBody>
      </p:sp>
      <p:pic>
        <p:nvPicPr>
          <p:cNvPr id="7" name="Imagen 6">
            <a:extLst>
              <a:ext uri="{FF2B5EF4-FFF2-40B4-BE49-F238E27FC236}">
                <a16:creationId xmlns:a16="http://schemas.microsoft.com/office/drawing/2014/main" id="{FAADFD72-A32A-3EA7-1711-C7343831D304}"/>
              </a:ext>
            </a:extLst>
          </p:cNvPr>
          <p:cNvPicPr>
            <a:picLocks noChangeAspect="1"/>
          </p:cNvPicPr>
          <p:nvPr/>
        </p:nvPicPr>
        <p:blipFill>
          <a:blip r:embed="rId2"/>
          <a:stretch>
            <a:fillRect/>
          </a:stretch>
        </p:blipFill>
        <p:spPr>
          <a:xfrm>
            <a:off x="10530976" y="5384039"/>
            <a:ext cx="5486398" cy="5465695"/>
          </a:xfrm>
          <a:prstGeom prst="rect">
            <a:avLst/>
          </a:prstGeom>
        </p:spPr>
      </p:pic>
      <p:sp>
        <p:nvSpPr>
          <p:cNvPr id="9" name="Título 1">
            <a:extLst>
              <a:ext uri="{FF2B5EF4-FFF2-40B4-BE49-F238E27FC236}">
                <a16:creationId xmlns:a16="http://schemas.microsoft.com/office/drawing/2014/main" id="{BB568A44-A2A2-0DCB-8700-ACC9A3531A75}"/>
              </a:ext>
            </a:extLst>
          </p:cNvPr>
          <p:cNvSpPr txBox="1">
            <a:spLocks/>
          </p:cNvSpPr>
          <p:nvPr/>
        </p:nvSpPr>
        <p:spPr>
          <a:xfrm>
            <a:off x="984249" y="4706112"/>
            <a:ext cx="8610601" cy="4308872"/>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Ahorro de costos: </a:t>
            </a:r>
          </a:p>
          <a:p>
            <a:pPr algn="just"/>
            <a:endParaRPr lang="es-MX" sz="4000" dirty="0"/>
          </a:p>
          <a:p>
            <a:pPr algn="just"/>
            <a:r>
              <a:rPr lang="es-MX" sz="4000" b="0" dirty="0"/>
              <a:t>Identificar y solucionar problemas en etapas tempranas del desarrollo evita que se propaguen y se conviertan en errores costosos de corregir en etapas posteriores.</a:t>
            </a:r>
          </a:p>
        </p:txBody>
      </p:sp>
    </p:spTree>
    <p:extLst>
      <p:ext uri="{BB962C8B-B14F-4D97-AF65-F5344CB8AC3E}">
        <p14:creationId xmlns:p14="http://schemas.microsoft.com/office/powerpoint/2010/main" val="1617685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2965450" y="7559675"/>
            <a:ext cx="11595491" cy="2031325"/>
          </a:xfrm>
        </p:spPr>
        <p:txBody>
          <a:bodyPr/>
          <a:lstStyle/>
          <a:p>
            <a:r>
              <a:rPr lang="es-ES" sz="6600" dirty="0"/>
              <a:t>INTRODUCCIÓN A LAS PRUEBAS DE RENDIMIENTO</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algn="l"/>
            <a:r>
              <a:rPr lang="es-ES" sz="4800" dirty="0"/>
              <a:t>INTRODUCCIÓN A LAS PRUEBAS DE RENDIMIENTO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184665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Las pruebas de rendimiento son un tipo de pruebas de software que se utilizan para evaluar el rendimiento, la capacidad y la estabilidad de una aplicación bajo diferentes condiciones de carga y estrés. </a:t>
            </a:r>
          </a:p>
        </p:txBody>
      </p:sp>
      <p:pic>
        <p:nvPicPr>
          <p:cNvPr id="5" name="Imagen 4">
            <a:extLst>
              <a:ext uri="{FF2B5EF4-FFF2-40B4-BE49-F238E27FC236}">
                <a16:creationId xmlns:a16="http://schemas.microsoft.com/office/drawing/2014/main" id="{48E84F01-70C8-6797-EA81-1F2B1F541A50}"/>
              </a:ext>
            </a:extLst>
          </p:cNvPr>
          <p:cNvPicPr>
            <a:picLocks noChangeAspect="1"/>
          </p:cNvPicPr>
          <p:nvPr/>
        </p:nvPicPr>
        <p:blipFill>
          <a:blip r:embed="rId2"/>
          <a:stretch>
            <a:fillRect/>
          </a:stretch>
        </p:blipFill>
        <p:spPr>
          <a:xfrm>
            <a:off x="9278786" y="4639731"/>
            <a:ext cx="9160946" cy="5510743"/>
          </a:xfrm>
          <a:prstGeom prst="rect">
            <a:avLst/>
          </a:prstGeom>
        </p:spPr>
      </p:pic>
      <p:sp>
        <p:nvSpPr>
          <p:cNvPr id="6" name="Título 1">
            <a:extLst>
              <a:ext uri="{FF2B5EF4-FFF2-40B4-BE49-F238E27FC236}">
                <a16:creationId xmlns:a16="http://schemas.microsoft.com/office/drawing/2014/main" id="{BEF1F2C5-3C96-958A-737F-E7BBE39BB7E1}"/>
              </a:ext>
            </a:extLst>
          </p:cNvPr>
          <p:cNvSpPr txBox="1">
            <a:spLocks/>
          </p:cNvSpPr>
          <p:nvPr/>
        </p:nvSpPr>
        <p:spPr>
          <a:xfrm>
            <a:off x="981911" y="4707464"/>
            <a:ext cx="7620000" cy="3693319"/>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Estas pruebas se centran en medir la respuesta, la velocidad, la eficiencia y la escalabilidad del sistema, identificando posibles cuellos de botella, problemas de rendimiento y limitaciones.</a:t>
            </a:r>
          </a:p>
        </p:txBody>
      </p:sp>
    </p:spTree>
    <p:extLst>
      <p:ext uri="{BB962C8B-B14F-4D97-AF65-F5344CB8AC3E}">
        <p14:creationId xmlns:p14="http://schemas.microsoft.com/office/powerpoint/2010/main" val="2516443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algn="l"/>
            <a:r>
              <a:rPr lang="es-ES" sz="4800" dirty="0"/>
              <a:t>INTRODUCCIÓN A LAS PRUEBAS DE RENDIMIENTO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553997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b="0" dirty="0"/>
              <a:t>Una prueba de carga es un tipo de prueba de rendimiento que verifica cómo funcionan los sistemas bajo una gran cantidad de usuarios virtuales simultáneos que realizan transacciones durante un cierto período de tiempo. </a:t>
            </a:r>
          </a:p>
          <a:p>
            <a:pPr algn="just"/>
            <a:endParaRPr lang="es-MX" sz="4000" b="0" dirty="0"/>
          </a:p>
          <a:p>
            <a:pPr algn="just"/>
            <a:r>
              <a:rPr lang="es-MX" sz="4000" b="0" dirty="0"/>
              <a:t>El objetivo de las pruebas de carga es encontrar dónde están los cuellos de botella de rendimiento y garantizar la estabilidad y el buen funcionamiento del canal digital antes del evento.</a:t>
            </a:r>
          </a:p>
          <a:p>
            <a:pPr algn="just"/>
            <a:endParaRPr lang="es-MX" sz="4000" b="0" dirty="0"/>
          </a:p>
          <a:p>
            <a:pPr algn="just"/>
            <a:endParaRPr lang="es-MX" sz="4000" b="0" dirty="0"/>
          </a:p>
        </p:txBody>
      </p:sp>
    </p:spTree>
    <p:extLst>
      <p:ext uri="{BB962C8B-B14F-4D97-AF65-F5344CB8AC3E}">
        <p14:creationId xmlns:p14="http://schemas.microsoft.com/office/powerpoint/2010/main" val="4015148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algn="l"/>
            <a:r>
              <a:rPr lang="es-ES" sz="4800" dirty="0"/>
              <a:t>INTRODUCCIÓN A LAS PRUEBAS DE RENDIMIENTO</a:t>
            </a:r>
          </a:p>
        </p:txBody>
      </p:sp>
      <p:sp>
        <p:nvSpPr>
          <p:cNvPr id="3" name="Título 1">
            <a:extLst>
              <a:ext uri="{FF2B5EF4-FFF2-40B4-BE49-F238E27FC236}">
                <a16:creationId xmlns:a16="http://schemas.microsoft.com/office/drawing/2014/main" id="{052FBD23-F91F-13EF-5811-E0CBB6883C5D}"/>
              </a:ext>
            </a:extLst>
          </p:cNvPr>
          <p:cNvSpPr txBox="1">
            <a:spLocks/>
          </p:cNvSpPr>
          <p:nvPr/>
        </p:nvSpPr>
        <p:spPr>
          <a:xfrm>
            <a:off x="984250" y="2301875"/>
            <a:ext cx="17449800" cy="7386638"/>
          </a:xfrm>
          <a:prstGeom prst="rect">
            <a:avLst/>
          </a:prstGeom>
        </p:spPr>
        <p:txBody>
          <a:bodyPr wrap="square" lIns="0" tIns="0" rIns="0" bIns="0">
            <a:spAutoFit/>
          </a:bodyPr>
          <a:lstStyle>
            <a:lvl1pPr>
              <a:defRPr sz="4800" b="1" i="0">
                <a:solidFill>
                  <a:schemeClr val="tx1"/>
                </a:solidFill>
                <a:latin typeface="Arial"/>
                <a:ea typeface="+mj-ea"/>
                <a:cs typeface="Arial"/>
              </a:defRPr>
            </a:lvl1pPr>
          </a:lstStyle>
          <a:p>
            <a:pPr algn="just"/>
            <a:r>
              <a:rPr lang="es-MX" sz="4000" dirty="0"/>
              <a:t>Cuándo usar la pruebas de carga y estrés</a:t>
            </a:r>
          </a:p>
          <a:p>
            <a:pPr algn="just"/>
            <a:endParaRPr lang="es-MX" sz="4000" b="0" dirty="0"/>
          </a:p>
          <a:p>
            <a:pPr algn="just"/>
            <a:r>
              <a:rPr lang="es-MX" sz="4000" b="0" dirty="0"/>
              <a:t>Las pruebas de carga deben realizarse continuamente para garantizar que su sistema esté siempre preparado para acoger muchos usuarios, por lo que debe implementarse en sus ciclos de mejora continua (utilizando la metodología de </a:t>
            </a:r>
            <a:r>
              <a:rPr lang="es-MX" sz="4000" b="0" dirty="0" err="1"/>
              <a:t>Atentus</a:t>
            </a:r>
            <a:r>
              <a:rPr lang="es-MX" sz="4000" b="0" dirty="0"/>
              <a:t>)</a:t>
            </a:r>
          </a:p>
          <a:p>
            <a:pPr algn="just"/>
            <a:endParaRPr lang="es-MX" sz="4000" b="0" dirty="0"/>
          </a:p>
          <a:p>
            <a:pPr algn="just"/>
            <a:r>
              <a:rPr lang="es-MX" sz="4000" b="0" dirty="0"/>
              <a:t>La siguiente figura representa una prueba de carga y estrés que realizamos para una web. </a:t>
            </a:r>
          </a:p>
          <a:p>
            <a:pPr algn="just"/>
            <a:endParaRPr lang="es-MX" sz="4000" b="0" dirty="0"/>
          </a:p>
          <a:p>
            <a:pPr algn="just"/>
            <a:r>
              <a:rPr lang="es-MX" sz="4000" b="0" dirty="0"/>
              <a:t>Esta prueba analiza agregar 500 usuarios cada 30 segundos hasta llegar a los 1.000 usuarios. Todo el proceso se dio ingresando a las 23:59.</a:t>
            </a:r>
          </a:p>
        </p:txBody>
      </p:sp>
    </p:spTree>
    <p:extLst>
      <p:ext uri="{BB962C8B-B14F-4D97-AF65-F5344CB8AC3E}">
        <p14:creationId xmlns:p14="http://schemas.microsoft.com/office/powerpoint/2010/main" val="208764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Props1.xml><?xml version="1.0" encoding="utf-8"?>
<ds:datastoreItem xmlns:ds="http://schemas.openxmlformats.org/officeDocument/2006/customXml" ds:itemID="{64C43652-73DC-4C77-8E79-F06010C18C35}">
  <ds:schemaRefs>
    <ds:schemaRef ds:uri="http://schemas.microsoft.com/sharepoint/v3/contenttype/forms"/>
  </ds:schemaRefs>
</ds:datastoreItem>
</file>

<file path=customXml/itemProps2.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docProps/app.xml><?xml version="1.0" encoding="utf-8"?>
<Properties xmlns="http://schemas.openxmlformats.org/officeDocument/2006/extended-properties" xmlns:vt="http://schemas.openxmlformats.org/officeDocument/2006/docPropsVTypes">
  <Template/>
  <TotalTime>4801</TotalTime>
  <Words>1241</Words>
  <Application>Microsoft Office PowerPoint</Application>
  <PresentationFormat>Personalizado</PresentationFormat>
  <Paragraphs>146</Paragraphs>
  <Slides>26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26</vt:i4>
      </vt:variant>
    </vt:vector>
  </HeadingPairs>
  <TitlesOfParts>
    <vt:vector size="31" baseType="lpstr">
      <vt:lpstr>Arial</vt:lpstr>
      <vt:lpstr>Arial Black</vt:lpstr>
      <vt:lpstr>Calibri</vt:lpstr>
      <vt:lpstr>Wingdings</vt:lpstr>
      <vt:lpstr>Office Theme</vt:lpstr>
      <vt:lpstr>Simulación y análisis de condiciones de carga extrema</vt:lpstr>
      <vt:lpstr>Presentación de PowerPoint</vt:lpstr>
      <vt:lpstr>Presentación de PowerPoint</vt:lpstr>
      <vt:lpstr>REFRESCANDO CONOCIMIENTO</vt:lpstr>
      <vt:lpstr>REFRESCANDO CONOCIMIENTO</vt:lpstr>
      <vt:lpstr>INTRODUCCIÓN A LAS PRUEBAS DE RENDIMIENTO</vt:lpstr>
      <vt:lpstr>INTRODUCCIÓN A LAS PRUEBAS DE RENDIMIENTO</vt:lpstr>
      <vt:lpstr>INTRODUCCIÓN A LAS PRUEBAS DE RENDIMIENTO</vt:lpstr>
      <vt:lpstr>INTRODUCCIÓN A LAS PRUEBAS DE RENDIMIENTO</vt:lpstr>
      <vt:lpstr>INTRODUCCIÓN A LAS PRUEBAS DE RENDIMIENTO</vt:lpstr>
      <vt:lpstr>Presentación de PowerPoint</vt:lpstr>
      <vt:lpstr>JUSTIFICACIÓN Y BENEFICIOS</vt:lpstr>
      <vt:lpstr>JUSTIFICACIÓN Y BENEFICIOS</vt:lpstr>
      <vt:lpstr>JUSTIFICACIÓN Y BENEFICIOS</vt:lpstr>
      <vt:lpstr>JUSTIFICACIÓN Y BENEFICIOS</vt:lpstr>
      <vt:lpstr>JUSTIFICACIÓN Y BENEFICIOS</vt:lpstr>
      <vt:lpstr>Presentación de PowerPoint</vt:lpstr>
      <vt:lpstr>HERRAMIENTAS</vt:lpstr>
      <vt:lpstr>HERRAMIENTAS</vt:lpstr>
      <vt:lpstr>HERRAMIENTAS</vt:lpstr>
      <vt:lpstr>HERRAMIENTAS</vt:lpstr>
      <vt:lpstr>HERRAMIENTAS</vt:lpstr>
      <vt:lpstr>Presentación de PowerPoint</vt:lpstr>
      <vt:lpstr>Conclusiones</vt:lpstr>
      <vt:lpstr>Bibliografía</vt:lpstr>
      <vt:lpstr>Simulación y análisis de condiciones de carga extrema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Guzman Bozo, Jorge</cp:lastModifiedBy>
  <cp:revision>212</cp:revision>
  <dcterms:created xsi:type="dcterms:W3CDTF">2022-07-20T19:15:37Z</dcterms:created>
  <dcterms:modified xsi:type="dcterms:W3CDTF">2023-07-10T05:32:14Z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