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CF343-730D-47BE-9625-3CB58C798F4F}" type="datetimeFigureOut">
              <a:rPr lang="es-CL" smtClean="0"/>
              <a:t>21-07-2024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0CA51-844D-4DEF-875B-5BB00573A1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683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0CA51-844D-4DEF-875B-5BB00573A16F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967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A6E3C-700C-8B1F-7E13-13750A761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83894D-F59B-1166-6E30-80D11203A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2E28DC-4374-21BB-C81A-602E5C15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27B1-8C31-4073-A44F-7AC6BF72CF5B}" type="datetimeFigureOut">
              <a:rPr lang="es-CL" smtClean="0"/>
              <a:t>21-07-2024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C7E279-ADD4-85FF-75AB-3BFAE4A3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CF139-2CBF-5C31-85AC-0F39FBF2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071D-5C00-4446-8BBC-80FE49C1F6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73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2A447-B548-0F51-32CA-7A670C4C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EC482E-D98F-4363-ECA7-A3BA8D85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6DD06D-6E59-B2D9-A01B-97FD70D0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27B1-8C31-4073-A44F-7AC6BF72CF5B}" type="datetimeFigureOut">
              <a:rPr lang="es-CL" smtClean="0"/>
              <a:t>21-07-2024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4C5DFA-DFD5-870D-B5F4-F8C84646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069358-1E50-4D00-D17E-E47795DC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071D-5C00-4446-8BBC-80FE49C1F6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700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5D2465-57AF-CEDC-96F5-33105C180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4784A6-7E47-96CE-48CF-A9892CBD8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61A7B4-AB7D-F2A6-E750-B41ECFDB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27B1-8C31-4073-A44F-7AC6BF72CF5B}" type="datetimeFigureOut">
              <a:rPr lang="es-CL" smtClean="0"/>
              <a:t>21-07-2024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12C9E9-BA1A-DC96-E349-015B13BC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2ACF7-0052-DDF2-B088-E593F9B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071D-5C00-4446-8BBC-80FE49C1F6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765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2A577-6FA9-FBB1-FD9E-93A6C228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204CB-D683-F41A-A000-26CB880B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5C5E20-7DDE-E76E-7D3A-50474EF8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27B1-8C31-4073-A44F-7AC6BF72CF5B}" type="datetimeFigureOut">
              <a:rPr lang="es-CL" smtClean="0"/>
              <a:t>21-07-2024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FA288B-555F-2F5F-9E38-222E125B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AEAC8D-38C4-8ABC-0879-BF2723BE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071D-5C00-4446-8BBC-80FE49C1F6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881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DFCCE-C833-B059-86D3-201B8740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6E213-7EA8-602B-61EA-8BC6C5E51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532FC3-23FD-D83C-A4FC-B60251F2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27B1-8C31-4073-A44F-7AC6BF72CF5B}" type="datetimeFigureOut">
              <a:rPr lang="es-CL" smtClean="0"/>
              <a:t>21-07-2024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DF5B1-31F2-4057-3ACA-BEBDF688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AC8674-8044-2031-B101-265F118A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071D-5C00-4446-8BBC-80FE49C1F6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277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1EC2E-CC0B-BD57-810D-3337A31D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A4BC67-62D1-4935-2B72-C88EC1B75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A7BE74-1D1F-A69C-4A38-2CE4535DB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3A473E-F519-E97F-36CE-628667C8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27B1-8C31-4073-A44F-7AC6BF72CF5B}" type="datetimeFigureOut">
              <a:rPr lang="es-CL" smtClean="0"/>
              <a:t>21-07-2024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A240E5-FF15-9B14-678A-0A72BCBF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83DA7A-6E80-232C-C9D7-F1FA9A7E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071D-5C00-4446-8BBC-80FE49C1F6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496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C6C36-4691-2DF4-6650-F47E64D9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A87EB4-22E5-9445-5A77-83CFDBAD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312BD3-4CC8-7035-70DC-2703B944A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67F649-61DD-C66F-DF95-EB478D3BA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E560A0-F190-273C-B651-10F00DBB4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2115AF-D406-66EF-1653-AFEC7A6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27B1-8C31-4073-A44F-7AC6BF72CF5B}" type="datetimeFigureOut">
              <a:rPr lang="es-CL" smtClean="0"/>
              <a:t>21-07-2024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E862A8-DAC8-FB9F-5721-150B0D34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F65C26-5641-99D0-97F2-58D2BC14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071D-5C00-4446-8BBC-80FE49C1F6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733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71C1A-255C-96F6-917B-D900DF1B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78D3B0-2872-20FB-6EA8-2613A507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27B1-8C31-4073-A44F-7AC6BF72CF5B}" type="datetimeFigureOut">
              <a:rPr lang="es-CL" smtClean="0"/>
              <a:t>21-07-2024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28BEA2-4830-32C1-26C3-6F3B0DD8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5D2DCA-3F79-FA6B-3F21-29C0C303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071D-5C00-4446-8BBC-80FE49C1F6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438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43E136-F341-14A0-93DB-585BF6A1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27B1-8C31-4073-A44F-7AC6BF72CF5B}" type="datetimeFigureOut">
              <a:rPr lang="es-CL" smtClean="0"/>
              <a:t>21-07-2024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84C8F5-9D83-D0FF-DF73-02C80DA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F0E11B-0033-9B26-9344-872C0139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071D-5C00-4446-8BBC-80FE49C1F6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844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881CD-EAD1-6DFC-4DFF-8B25BCD0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5D17CF-39D5-00A1-3A07-8B8192421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98A69B-CBFB-CEDF-4DE1-F9419FFAD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3A80A-FD4A-34DA-A31E-819FD161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27B1-8C31-4073-A44F-7AC6BF72CF5B}" type="datetimeFigureOut">
              <a:rPr lang="es-CL" smtClean="0"/>
              <a:t>21-07-2024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71B7D9-6558-1828-7FCC-A3C64024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26A681-E030-F4C4-785F-E81FACF1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071D-5C00-4446-8BBC-80FE49C1F6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165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AED34-1CFA-0689-4D39-95A90FDE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D20D86-85CA-672B-8172-3AA1A6D75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1D8E46-B48E-E511-F62D-E72616FF3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EE4F55-12B2-2925-0D06-51E4C84D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27B1-8C31-4073-A44F-7AC6BF72CF5B}" type="datetimeFigureOut">
              <a:rPr lang="es-CL" smtClean="0"/>
              <a:t>21-07-2024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149C19-AC0F-0F62-7155-5311F4B7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6C2E9-D492-D599-12AD-872BC809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071D-5C00-4446-8BBC-80FE49C1F6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022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86530B-FD56-C3AC-8AAF-D932B81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949A42-B032-D71F-9D53-67F95D273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C608E0-3CC3-7446-EBD4-B18241DFA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627B1-8C31-4073-A44F-7AC6BF72CF5B}" type="datetimeFigureOut">
              <a:rPr lang="es-CL" smtClean="0"/>
              <a:t>21-07-2024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EEE7EC-2628-679A-813B-CE11DC6C7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57555-52F6-1A96-347F-6A78DB063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6071D-5C00-4446-8BBC-80FE49C1F6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603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7BBA3-0011-AC5D-D1B1-ADE5640C0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2AF10A-8AFB-C12A-7370-C1D12C46C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C9AF8C-90EA-8CE4-3FB3-5F0F8F1F6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414"/>
            <a:ext cx="12192000" cy="59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9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7279D-006A-F0FE-5F57-AA26959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7CB91-67C2-9741-CD0F-1576F8C3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431267-4F14-F46C-977F-6E4EEE42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299"/>
            <a:ext cx="12192000" cy="606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2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50EAF-1D0F-2BE2-2852-F57732CD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B8B3C2-2C40-86B3-1423-9D241B05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0AF960-0C45-598A-D70F-40471323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494"/>
            <a:ext cx="12192000" cy="602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57A1C-EF53-7BCA-53F8-618C10F8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1BC7D-EA5A-43C2-6BC8-3B5B994C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DC58D5-5407-7E18-A7FC-CB352BCF8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891"/>
            <a:ext cx="12192000" cy="62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5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0BC39-6FB2-7AE2-DF41-25D5937D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6110C-0847-4E54-73FA-BBDE4E124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5061F0-731A-533A-DD52-0B3ECFC0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077"/>
            <a:ext cx="12192000" cy="645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9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BCE45-5C8B-7D49-4FC4-1720AC69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B75E8-F282-AA10-1811-11BCB2DD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E277BF-A27A-1DD5-D146-2200F6287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926"/>
            <a:ext cx="12192000" cy="652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8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96597-ACCD-8646-3EE5-06A605C6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7373A-3255-94F3-C1EE-60CBFA9B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ABC93C-C9EA-F3DE-25FE-3A58DF235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302"/>
            <a:ext cx="12192000" cy="57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3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69E19-1223-4950-C40E-D4890EA0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65AAA-6B46-904E-3421-C062C59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21ABFB-6E21-57E2-4D68-71A58D18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421"/>
            <a:ext cx="12192000" cy="58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6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A8C4A-5CD4-84E4-9CAA-F9DFBB04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215C88-E432-0B81-F405-551D30C1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2439FF-D1D5-9890-E9A8-941FA38D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637"/>
            <a:ext cx="12192000" cy="58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2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D0637-9446-3819-BC33-C009BF70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88079-C974-AB11-D7F5-1779322F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F4FA61-FD85-1B9A-F010-D79BB434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137"/>
            <a:ext cx="12192000" cy="57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2A95D-1F42-616C-06B6-77F5FCEE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177E1-0FDF-80B9-C403-39705E9F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992FA1-521F-C320-237E-DD7F22F6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74" y="13539"/>
            <a:ext cx="11067652" cy="61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0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ABE43-5F99-0258-0BCA-6E750C3C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0D26F-B799-68FE-83BF-4E7F4773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30268B-3084-0EFF-7884-5254AC73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8" y="225425"/>
            <a:ext cx="8158103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0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4F81-4EB5-5123-62B0-19475726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5F9C3-2889-BAD7-8088-698B20AED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CE12DF-B9C0-96FE-242F-67530917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00" y="263196"/>
            <a:ext cx="7977599" cy="63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8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35287-3333-72AA-FC3E-46870B42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778B9-319D-96BC-82F1-ED2671B4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6D10CE-2CDB-9ED0-1D64-BF3BFC04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68" y="0"/>
            <a:ext cx="7368031" cy="67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4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2505C-7009-3833-F162-FAABD694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287E78-6C76-5C77-36DF-9FD90150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CB7712-E19C-BCF7-4BD5-A5A52D2F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014900" cy="47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6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8D66D-D5C6-1201-3DB5-B1F90862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B1B819-D28B-A25B-56EF-1375A3382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95F8AF-29D4-F740-2A37-34F2A1A51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430"/>
            <a:ext cx="12192000" cy="52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79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Panorámica</PresentationFormat>
  <Paragraphs>1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LUIS OPORTO VALENZUELA</dc:creator>
  <cp:lastModifiedBy>JOSE LUIS OPORTO VALENZUELA</cp:lastModifiedBy>
  <cp:revision>1</cp:revision>
  <dcterms:created xsi:type="dcterms:W3CDTF">2024-07-22T02:45:12Z</dcterms:created>
  <dcterms:modified xsi:type="dcterms:W3CDTF">2024-07-22T03:00:13Z</dcterms:modified>
</cp:coreProperties>
</file>