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67" r:id="rId5"/>
    <p:sldId id="277" r:id="rId6"/>
    <p:sldId id="296" r:id="rId7"/>
    <p:sldId id="309" r:id="rId8"/>
    <p:sldId id="301" r:id="rId9"/>
    <p:sldId id="310" r:id="rId10"/>
    <p:sldId id="302" r:id="rId11"/>
    <p:sldId id="311" r:id="rId12"/>
    <p:sldId id="303" r:id="rId13"/>
    <p:sldId id="312" r:id="rId14"/>
    <p:sldId id="313" r:id="rId15"/>
    <p:sldId id="314" r:id="rId16"/>
  </p:sldIdLst>
  <p:sldSz cx="20104100" cy="11309350"/>
  <p:notesSz cx="20104100" cy="1130935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7DE2"/>
    <a:srgbClr val="C9D11E"/>
    <a:srgbClr val="9EA4A8"/>
    <a:srgbClr val="E60C7E"/>
    <a:srgbClr val="434342"/>
    <a:srgbClr val="EB7A2C"/>
    <a:srgbClr val="D52155"/>
    <a:srgbClr val="D6833D"/>
    <a:srgbClr val="00A9D8"/>
    <a:srgbClr val="BE08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94C8DA-8B7B-4FCA-8C73-19B4B370AE28}" v="2" dt="2023-01-05T01:33:25.08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0"/>
    <p:restoredTop sz="94607"/>
  </p:normalViewPr>
  <p:slideViewPr>
    <p:cSldViewPr>
      <p:cViewPr varScale="1">
        <p:scale>
          <a:sx n="47" d="100"/>
          <a:sy n="47" d="100"/>
        </p:scale>
        <p:origin x="1051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728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mela Menares A." userId="S::pmenaresa@duoc.cl::a95b9275-3465-4317-aedc-8c1ab3c21493" providerId="AD" clId="Web-{0A94C8DA-8B7B-4FCA-8C73-19B4B370AE28}"/>
    <pc:docChg chg="addSld delSld">
      <pc:chgData name="Pamela Menares A." userId="S::pmenaresa@duoc.cl::a95b9275-3465-4317-aedc-8c1ab3c21493" providerId="AD" clId="Web-{0A94C8DA-8B7B-4FCA-8C73-19B4B370AE28}" dt="2023-01-05T01:33:25.088" v="1"/>
      <pc:docMkLst>
        <pc:docMk/>
      </pc:docMkLst>
      <pc:sldChg chg="del">
        <pc:chgData name="Pamela Menares A." userId="S::pmenaresa@duoc.cl::a95b9275-3465-4317-aedc-8c1ab3c21493" providerId="AD" clId="Web-{0A94C8DA-8B7B-4FCA-8C73-19B4B370AE28}" dt="2023-01-05T01:33:24.182" v="0"/>
        <pc:sldMkLst>
          <pc:docMk/>
          <pc:sldMk cId="926987900" sldId="293"/>
        </pc:sldMkLst>
      </pc:sldChg>
      <pc:sldChg chg="add replId">
        <pc:chgData name="Pamela Menares A." userId="S::pmenaresa@duoc.cl::a95b9275-3465-4317-aedc-8c1ab3c21493" providerId="AD" clId="Web-{0A94C8DA-8B7B-4FCA-8C73-19B4B370AE28}" dt="2023-01-05T01:33:25.088" v="1"/>
        <pc:sldMkLst>
          <pc:docMk/>
          <pc:sldMk cId="3915786480" sldId="31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8CF88022-373F-714A-86F8-1D9CC19AD9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C3C7294-60AD-0B4C-90D1-59F7882D22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A2554-FACD-384E-A9B0-71506EBB2416}" type="datetimeFigureOut">
              <a:rPr lang="es-CL" smtClean="0"/>
              <a:t>04-01-2023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EB438E0-9E67-B148-8DA6-3EC5F44DDA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8C0BF4C-D5C5-8149-ABE2-22932F3A6F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7E30C-D0F0-0748-967F-6DF3538181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06372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16F059-D3E2-4D30-9EB0-2219C30D8EEB}" type="datetimeFigureOut">
              <a:rPr lang="es-CL" smtClean="0"/>
              <a:t>04-01-2023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C51896-F43A-4A89-85A7-E812D2C0887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43721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7CB077FE-DCD9-154D-9828-C29D45A062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55"/>
            <a:ext cx="20104100" cy="11308556"/>
          </a:xfrm>
          <a:prstGeom prst="rect">
            <a:avLst/>
          </a:prstGeom>
        </p:spPr>
      </p:pic>
      <p:sp>
        <p:nvSpPr>
          <p:cNvPr id="24" name="object 12">
            <a:extLst>
              <a:ext uri="{FF2B5EF4-FFF2-40B4-BE49-F238E27FC236}">
                <a16:creationId xmlns:a16="http://schemas.microsoft.com/office/drawing/2014/main" id="{A0B885A4-9375-EA40-9DB9-9EEF31B074A9}"/>
              </a:ext>
            </a:extLst>
          </p:cNvPr>
          <p:cNvSpPr/>
          <p:nvPr userDrawn="1"/>
        </p:nvSpPr>
        <p:spPr>
          <a:xfrm>
            <a:off x="5092767" y="7368222"/>
            <a:ext cx="10694670" cy="53340"/>
          </a:xfrm>
          <a:custGeom>
            <a:avLst/>
            <a:gdLst/>
            <a:ahLst/>
            <a:cxnLst/>
            <a:rect l="l" t="t" r="r" b="b"/>
            <a:pathLst>
              <a:path w="10694669" h="53340">
                <a:moveTo>
                  <a:pt x="10667601" y="0"/>
                </a:moveTo>
                <a:lnTo>
                  <a:pt x="26606" y="0"/>
                </a:lnTo>
                <a:lnTo>
                  <a:pt x="16264" y="2097"/>
                </a:lnTo>
                <a:lnTo>
                  <a:pt x="7806" y="7809"/>
                </a:lnTo>
                <a:lnTo>
                  <a:pt x="2095" y="16269"/>
                </a:lnTo>
                <a:lnTo>
                  <a:pt x="0" y="26606"/>
                </a:lnTo>
                <a:lnTo>
                  <a:pt x="2095" y="36942"/>
                </a:lnTo>
                <a:lnTo>
                  <a:pt x="7806" y="45397"/>
                </a:lnTo>
                <a:lnTo>
                  <a:pt x="16264" y="51106"/>
                </a:lnTo>
                <a:lnTo>
                  <a:pt x="26606" y="53202"/>
                </a:lnTo>
                <a:lnTo>
                  <a:pt x="10667601" y="53202"/>
                </a:lnTo>
                <a:lnTo>
                  <a:pt x="10677937" y="51106"/>
                </a:lnTo>
                <a:lnTo>
                  <a:pt x="10686393" y="45397"/>
                </a:lnTo>
                <a:lnTo>
                  <a:pt x="10692102" y="36942"/>
                </a:lnTo>
                <a:lnTo>
                  <a:pt x="10694197" y="26606"/>
                </a:lnTo>
                <a:lnTo>
                  <a:pt x="10692102" y="16269"/>
                </a:lnTo>
                <a:lnTo>
                  <a:pt x="10686393" y="7809"/>
                </a:lnTo>
                <a:lnTo>
                  <a:pt x="10677937" y="2097"/>
                </a:lnTo>
                <a:lnTo>
                  <a:pt x="106676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6">
            <a:extLst>
              <a:ext uri="{FF2B5EF4-FFF2-40B4-BE49-F238E27FC236}">
                <a16:creationId xmlns:a16="http://schemas.microsoft.com/office/drawing/2014/main" id="{3DF417FE-825D-8D41-8EF5-B5AA503D5EA8}"/>
              </a:ext>
            </a:extLst>
          </p:cNvPr>
          <p:cNvSpPr/>
          <p:nvPr userDrawn="1"/>
        </p:nvSpPr>
        <p:spPr>
          <a:xfrm>
            <a:off x="5092767" y="6322551"/>
            <a:ext cx="10694670" cy="1045671"/>
          </a:xfrm>
          <a:custGeom>
            <a:avLst/>
            <a:gdLst/>
            <a:ahLst/>
            <a:cxnLst/>
            <a:rect l="l" t="t" r="r" b="b"/>
            <a:pathLst>
              <a:path w="10694669" h="1025525">
                <a:moveTo>
                  <a:pt x="10694197" y="0"/>
                </a:moveTo>
                <a:lnTo>
                  <a:pt x="0" y="0"/>
                </a:lnTo>
                <a:lnTo>
                  <a:pt x="0" y="1025330"/>
                </a:lnTo>
                <a:lnTo>
                  <a:pt x="10694197" y="1025330"/>
                </a:lnTo>
                <a:lnTo>
                  <a:pt x="10694197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Marcador de texto 8">
            <a:extLst>
              <a:ext uri="{FF2B5EF4-FFF2-40B4-BE49-F238E27FC236}">
                <a16:creationId xmlns:a16="http://schemas.microsoft.com/office/drawing/2014/main" id="{D8298CF0-1D54-6247-B7EE-D42E3B9F8B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38402" y="6401309"/>
            <a:ext cx="10649035" cy="830997"/>
          </a:xfrm>
        </p:spPr>
        <p:txBody>
          <a:bodyPr/>
          <a:lstStyle>
            <a:lvl1pPr algn="ctr">
              <a:defRPr sz="5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SUBTITULO: LOREN IPSUM</a:t>
            </a:r>
            <a:endParaRPr lang="es-CL" dirty="0"/>
          </a:p>
        </p:txBody>
      </p:sp>
      <p:sp>
        <p:nvSpPr>
          <p:cNvPr id="35" name="Marcador de texto 34">
            <a:extLst>
              <a:ext uri="{FF2B5EF4-FFF2-40B4-BE49-F238E27FC236}">
                <a16:creationId xmlns:a16="http://schemas.microsoft.com/office/drawing/2014/main" id="{6A6FEFC9-11EC-B84F-A8C2-5DF3FAB58E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8050" y="5246439"/>
            <a:ext cx="11429999" cy="923330"/>
          </a:xfrm>
        </p:spPr>
        <p:txBody>
          <a:bodyPr/>
          <a:lstStyle>
            <a:lvl1pPr algn="ctr">
              <a:defRPr sz="6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TÍTULO: LOREM IPSUM</a:t>
            </a:r>
            <a:endParaRPr lang="es-CL" dirty="0"/>
          </a:p>
        </p:txBody>
      </p:sp>
      <p:sp>
        <p:nvSpPr>
          <p:cNvPr id="39" name="Marcador de texto 38">
            <a:extLst>
              <a:ext uri="{FF2B5EF4-FFF2-40B4-BE49-F238E27FC236}">
                <a16:creationId xmlns:a16="http://schemas.microsoft.com/office/drawing/2014/main" id="{C429B471-41F5-B54F-BE9E-5E63FBAF29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92767" y="7676832"/>
            <a:ext cx="10694988" cy="492443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3200" b="0" spc="10" dirty="0">
                <a:latin typeface="Arial"/>
                <a:cs typeface="Arial"/>
              </a:rPr>
              <a:t>Lorem ipsum </a:t>
            </a:r>
            <a:r>
              <a:rPr lang="es-CL" sz="3200" b="0" spc="5" dirty="0">
                <a:latin typeface="Arial"/>
                <a:cs typeface="Arial"/>
              </a:rPr>
              <a:t>dolor sit </a:t>
            </a:r>
            <a:r>
              <a:rPr lang="es-CL" sz="3200" b="0" spc="10" dirty="0">
                <a:latin typeface="Arial"/>
                <a:cs typeface="Arial"/>
              </a:rPr>
              <a:t>amet, consectetuer </a:t>
            </a:r>
            <a:r>
              <a:rPr lang="es-CL" sz="3200" b="0" spc="5" dirty="0">
                <a:latin typeface="Arial"/>
                <a:cs typeface="Arial"/>
              </a:rPr>
              <a:t>adipiscing </a:t>
            </a:r>
            <a:r>
              <a:rPr lang="es-CL" sz="32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CEFCCC79-9402-1A4A-9BAC-5814C2E4C98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667" y="8484983"/>
            <a:ext cx="6220794" cy="2046492"/>
          </a:xfrm>
          <a:prstGeom prst="rect">
            <a:avLst/>
          </a:prstGeom>
        </p:spPr>
      </p:pic>
      <p:pic>
        <p:nvPicPr>
          <p:cNvPr id="21" name="Gráfico 20">
            <a:extLst>
              <a:ext uri="{FF2B5EF4-FFF2-40B4-BE49-F238E27FC236}">
                <a16:creationId xmlns:a16="http://schemas.microsoft.com/office/drawing/2014/main" id="{7E2454E7-43C6-B849-ACDE-EEC9338394C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10952" y="10282677"/>
            <a:ext cx="4224383" cy="8335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9">
            <a:extLst>
              <a:ext uri="{FF2B5EF4-FFF2-40B4-BE49-F238E27FC236}">
                <a16:creationId xmlns:a16="http://schemas.microsoft.com/office/drawing/2014/main" id="{D74EE1F9-2998-754F-AE8B-CC1AA4E2EE8A}"/>
              </a:ext>
            </a:extLst>
          </p:cNvPr>
          <p:cNvSpPr/>
          <p:nvPr userDrawn="1"/>
        </p:nvSpPr>
        <p:spPr>
          <a:xfrm>
            <a:off x="14603006" y="1768475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8E5F013E-4F47-B444-9D43-991915429027}"/>
              </a:ext>
            </a:extLst>
          </p:cNvPr>
          <p:cNvSpPr/>
          <p:nvPr userDrawn="1"/>
        </p:nvSpPr>
        <p:spPr>
          <a:xfrm>
            <a:off x="10415337" y="1768476"/>
            <a:ext cx="3392804" cy="7616568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9">
            <a:extLst>
              <a:ext uri="{FF2B5EF4-FFF2-40B4-BE49-F238E27FC236}">
                <a16:creationId xmlns:a16="http://schemas.microsoft.com/office/drawing/2014/main" id="{3584D8FB-5C66-5246-B53F-AFBF8195582B}"/>
              </a:ext>
            </a:extLst>
          </p:cNvPr>
          <p:cNvSpPr/>
          <p:nvPr userDrawn="1"/>
        </p:nvSpPr>
        <p:spPr>
          <a:xfrm>
            <a:off x="6347214" y="1813303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9">
            <a:extLst>
              <a:ext uri="{FF2B5EF4-FFF2-40B4-BE49-F238E27FC236}">
                <a16:creationId xmlns:a16="http://schemas.microsoft.com/office/drawing/2014/main" id="{55C4F869-B90C-0B40-A9F9-ADC2D812A79E}"/>
              </a:ext>
            </a:extLst>
          </p:cNvPr>
          <p:cNvSpPr/>
          <p:nvPr userDrawn="1"/>
        </p:nvSpPr>
        <p:spPr>
          <a:xfrm>
            <a:off x="2235659" y="1820288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B9F40AF0-87DA-0A48-B6E9-4219F4180CF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3205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2" name="Marcador de texto 8">
            <a:extLst>
              <a:ext uri="{FF2B5EF4-FFF2-40B4-BE49-F238E27FC236}">
                <a16:creationId xmlns:a16="http://schemas.microsoft.com/office/drawing/2014/main" id="{D90E074A-B7DF-8245-A38A-3D05E057F6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3205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01</a:t>
            </a:r>
            <a:endParaRPr lang="es-CL" dirty="0"/>
          </a:p>
        </p:txBody>
      </p:sp>
      <p:sp>
        <p:nvSpPr>
          <p:cNvPr id="34" name="Marcador de texto 33">
            <a:extLst>
              <a:ext uri="{FF2B5EF4-FFF2-40B4-BE49-F238E27FC236}">
                <a16:creationId xmlns:a16="http://schemas.microsoft.com/office/drawing/2014/main" id="{13C7172E-9E76-0741-9F46-1D2D52BD4A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2090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5" name="Marcador de texto 8">
            <a:extLst>
              <a:ext uri="{FF2B5EF4-FFF2-40B4-BE49-F238E27FC236}">
                <a16:creationId xmlns:a16="http://schemas.microsoft.com/office/drawing/2014/main" id="{FCB94CB1-4B2F-854C-BFCE-F2F8A555D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69873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6" name="Marcador de texto 8">
            <a:extLst>
              <a:ext uri="{FF2B5EF4-FFF2-40B4-BE49-F238E27FC236}">
                <a16:creationId xmlns:a16="http://schemas.microsoft.com/office/drawing/2014/main" id="{230B54DA-B6A0-F547-8BE5-D93D21AF0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69873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02</a:t>
            </a:r>
            <a:endParaRPr lang="es-CL" dirty="0"/>
          </a:p>
        </p:txBody>
      </p:sp>
      <p:sp>
        <p:nvSpPr>
          <p:cNvPr id="37" name="Marcador de texto 33">
            <a:extLst>
              <a:ext uri="{FF2B5EF4-FFF2-40B4-BE49-F238E27FC236}">
                <a16:creationId xmlns:a16="http://schemas.microsoft.com/office/drawing/2014/main" id="{049144DE-9B32-BF42-AC58-CA84B84FCC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58730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8" name="Marcador de texto 8">
            <a:extLst>
              <a:ext uri="{FF2B5EF4-FFF2-40B4-BE49-F238E27FC236}">
                <a16:creationId xmlns:a16="http://schemas.microsoft.com/office/drawing/2014/main" id="{3AD26DB2-ADE0-4647-9024-836E854502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64273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9" name="Marcador de texto 8">
            <a:extLst>
              <a:ext uri="{FF2B5EF4-FFF2-40B4-BE49-F238E27FC236}">
                <a16:creationId xmlns:a16="http://schemas.microsoft.com/office/drawing/2014/main" id="{B4CCB6D0-24E1-6C4B-B00D-A59898F6651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4273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03</a:t>
            </a:r>
            <a:endParaRPr lang="es-CL" dirty="0"/>
          </a:p>
        </p:txBody>
      </p:sp>
      <p:sp>
        <p:nvSpPr>
          <p:cNvPr id="40" name="Marcador de texto 33">
            <a:extLst>
              <a:ext uri="{FF2B5EF4-FFF2-40B4-BE49-F238E27FC236}">
                <a16:creationId xmlns:a16="http://schemas.microsoft.com/office/drawing/2014/main" id="{E791DE5B-F3FB-2249-88C9-850052F11B1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3158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1" name="Marcador de texto 8">
            <a:extLst>
              <a:ext uri="{FF2B5EF4-FFF2-40B4-BE49-F238E27FC236}">
                <a16:creationId xmlns:a16="http://schemas.microsoft.com/office/drawing/2014/main" id="{BFEC8CF8-CD6A-2D46-9209-80CB6E3757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44104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42" name="Marcador de texto 8">
            <a:extLst>
              <a:ext uri="{FF2B5EF4-FFF2-40B4-BE49-F238E27FC236}">
                <a16:creationId xmlns:a16="http://schemas.microsoft.com/office/drawing/2014/main" id="{2B4261FE-A1D1-4B4F-95F4-6ED010B112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844104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04</a:t>
            </a:r>
            <a:endParaRPr lang="es-CL" dirty="0"/>
          </a:p>
        </p:txBody>
      </p:sp>
      <p:sp>
        <p:nvSpPr>
          <p:cNvPr id="43" name="Marcador de texto 33">
            <a:extLst>
              <a:ext uri="{FF2B5EF4-FFF2-40B4-BE49-F238E27FC236}">
                <a16:creationId xmlns:a16="http://schemas.microsoft.com/office/drawing/2014/main" id="{675B8AD7-87CC-C84B-AFAA-1219F5560E5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932961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4" name="object 13">
            <a:extLst>
              <a:ext uri="{FF2B5EF4-FFF2-40B4-BE49-F238E27FC236}">
                <a16:creationId xmlns:a16="http://schemas.microsoft.com/office/drawing/2014/main" id="{9B5E9D9A-47C1-1E44-B23B-6F1ADDE4D8E6}"/>
              </a:ext>
            </a:extLst>
          </p:cNvPr>
          <p:cNvSpPr/>
          <p:nvPr userDrawn="1"/>
        </p:nvSpPr>
        <p:spPr>
          <a:xfrm>
            <a:off x="3579241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13">
            <a:extLst>
              <a:ext uri="{FF2B5EF4-FFF2-40B4-BE49-F238E27FC236}">
                <a16:creationId xmlns:a16="http://schemas.microsoft.com/office/drawing/2014/main" id="{1ABCC154-C69E-B546-A2BD-4C9F96651155}"/>
              </a:ext>
            </a:extLst>
          </p:cNvPr>
          <p:cNvSpPr/>
          <p:nvPr userDrawn="1"/>
        </p:nvSpPr>
        <p:spPr>
          <a:xfrm>
            <a:off x="7667696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13">
            <a:extLst>
              <a:ext uri="{FF2B5EF4-FFF2-40B4-BE49-F238E27FC236}">
                <a16:creationId xmlns:a16="http://schemas.microsoft.com/office/drawing/2014/main" id="{982DA456-C055-9C46-9D2A-E2B01BD77B0E}"/>
              </a:ext>
            </a:extLst>
          </p:cNvPr>
          <p:cNvSpPr/>
          <p:nvPr userDrawn="1"/>
        </p:nvSpPr>
        <p:spPr>
          <a:xfrm>
            <a:off x="15995650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13">
            <a:extLst>
              <a:ext uri="{FF2B5EF4-FFF2-40B4-BE49-F238E27FC236}">
                <a16:creationId xmlns:a16="http://schemas.microsoft.com/office/drawing/2014/main" id="{6BD4CEE4-F664-604F-98CF-699643BD4FFF}"/>
              </a:ext>
            </a:extLst>
          </p:cNvPr>
          <p:cNvSpPr/>
          <p:nvPr userDrawn="1"/>
        </p:nvSpPr>
        <p:spPr>
          <a:xfrm>
            <a:off x="11728450" y="571988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2">
            <a:extLst>
              <a:ext uri="{FF2B5EF4-FFF2-40B4-BE49-F238E27FC236}">
                <a16:creationId xmlns:a16="http://schemas.microsoft.com/office/drawing/2014/main" id="{0B67C3A2-010D-4140-ABF4-F72A6A7F378C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3">
            <a:extLst>
              <a:ext uri="{FF2B5EF4-FFF2-40B4-BE49-F238E27FC236}">
                <a16:creationId xmlns:a16="http://schemas.microsoft.com/office/drawing/2014/main" id="{D2D447AF-9C93-1A41-9207-B51827B0B3A7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0" name="object 4">
            <a:extLst>
              <a:ext uri="{FF2B5EF4-FFF2-40B4-BE49-F238E27FC236}">
                <a16:creationId xmlns:a16="http://schemas.microsoft.com/office/drawing/2014/main" id="{3185B5ED-2353-7F43-98D6-FB917C139291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51" name="object 5">
              <a:extLst>
                <a:ext uri="{FF2B5EF4-FFF2-40B4-BE49-F238E27FC236}">
                  <a16:creationId xmlns:a16="http://schemas.microsoft.com/office/drawing/2014/main" id="{886CB714-3245-7648-B161-D646B4D8D540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6">
              <a:extLst>
                <a:ext uri="{FF2B5EF4-FFF2-40B4-BE49-F238E27FC236}">
                  <a16:creationId xmlns:a16="http://schemas.microsoft.com/office/drawing/2014/main" id="{70D7E7E3-B924-4C4F-B481-828638FCF065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53" name="Gráfico 52">
            <a:extLst>
              <a:ext uri="{FF2B5EF4-FFF2-40B4-BE49-F238E27FC236}">
                <a16:creationId xmlns:a16="http://schemas.microsoft.com/office/drawing/2014/main" id="{BEBF0785-D638-6446-9E71-B794CEB230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211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 23">
            <a:extLst>
              <a:ext uri="{FF2B5EF4-FFF2-40B4-BE49-F238E27FC236}">
                <a16:creationId xmlns:a16="http://schemas.microsoft.com/office/drawing/2014/main" id="{84BBD3E8-4E3E-7143-93D6-703701B55B8F}"/>
              </a:ext>
            </a:extLst>
          </p:cNvPr>
          <p:cNvSpPr/>
          <p:nvPr userDrawn="1"/>
        </p:nvSpPr>
        <p:spPr>
          <a:xfrm>
            <a:off x="1" y="828729"/>
            <a:ext cx="4946650" cy="1168346"/>
          </a:xfrm>
          <a:prstGeom prst="rect">
            <a:avLst/>
          </a:prstGeom>
          <a:solidFill>
            <a:srgbClr val="317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object 3">
            <a:extLst>
              <a:ext uri="{FF2B5EF4-FFF2-40B4-BE49-F238E27FC236}">
                <a16:creationId xmlns:a16="http://schemas.microsoft.com/office/drawing/2014/main" id="{3F0A3CF7-27AF-C54F-8A82-249182FDF036}"/>
              </a:ext>
            </a:extLst>
          </p:cNvPr>
          <p:cNvSpPr/>
          <p:nvPr userDrawn="1"/>
        </p:nvSpPr>
        <p:spPr>
          <a:xfrm>
            <a:off x="4998572" y="828729"/>
            <a:ext cx="152400" cy="1168346"/>
          </a:xfrm>
          <a:custGeom>
            <a:avLst/>
            <a:gdLst/>
            <a:ahLst/>
            <a:cxnLst/>
            <a:rect l="l" t="t" r="r" b="b"/>
            <a:pathLst>
              <a:path w="53339" h="6827520">
                <a:moveTo>
                  <a:pt x="26606" y="0"/>
                </a:moveTo>
                <a:lnTo>
                  <a:pt x="16269" y="2095"/>
                </a:lnTo>
                <a:lnTo>
                  <a:pt x="7809" y="7806"/>
                </a:lnTo>
                <a:lnTo>
                  <a:pt x="2097" y="16264"/>
                </a:lnTo>
                <a:lnTo>
                  <a:pt x="0" y="26606"/>
                </a:lnTo>
                <a:lnTo>
                  <a:pt x="0" y="6800368"/>
                </a:lnTo>
                <a:lnTo>
                  <a:pt x="2097" y="6810704"/>
                </a:lnTo>
                <a:lnTo>
                  <a:pt x="7809" y="6819160"/>
                </a:lnTo>
                <a:lnTo>
                  <a:pt x="16269" y="6824869"/>
                </a:lnTo>
                <a:lnTo>
                  <a:pt x="26606" y="6826964"/>
                </a:lnTo>
                <a:lnTo>
                  <a:pt x="36943" y="6824869"/>
                </a:lnTo>
                <a:lnTo>
                  <a:pt x="45403" y="6819160"/>
                </a:lnTo>
                <a:lnTo>
                  <a:pt x="51115" y="6810704"/>
                </a:lnTo>
                <a:lnTo>
                  <a:pt x="53213" y="6800368"/>
                </a:lnTo>
                <a:lnTo>
                  <a:pt x="53213" y="26606"/>
                </a:lnTo>
                <a:lnTo>
                  <a:pt x="51115" y="16264"/>
                </a:lnTo>
                <a:lnTo>
                  <a:pt x="45403" y="7806"/>
                </a:lnTo>
                <a:lnTo>
                  <a:pt x="36943" y="2095"/>
                </a:lnTo>
                <a:lnTo>
                  <a:pt x="26606" y="0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Marcador de texto 26">
            <a:extLst>
              <a:ext uri="{FF2B5EF4-FFF2-40B4-BE49-F238E27FC236}">
                <a16:creationId xmlns:a16="http://schemas.microsoft.com/office/drawing/2014/main" id="{60CA0A8E-31A5-234D-AC7B-9748F2C75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4040" y="1258411"/>
            <a:ext cx="4343400" cy="1477328"/>
          </a:xfrm>
        </p:spPr>
        <p:txBody>
          <a:bodyPr/>
          <a:lstStyle>
            <a:lvl1pPr algn="l">
              <a:defRPr sz="4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 LOREM IPSUM</a:t>
            </a:r>
            <a:endParaRPr lang="es-CL" dirty="0"/>
          </a:p>
        </p:txBody>
      </p:sp>
      <p:sp>
        <p:nvSpPr>
          <p:cNvPr id="31" name="Marcador de texto 3">
            <a:extLst>
              <a:ext uri="{FF2B5EF4-FFF2-40B4-BE49-F238E27FC236}">
                <a16:creationId xmlns:a16="http://schemas.microsoft.com/office/drawing/2014/main" id="{B2FCA64A-F62A-7D46-AFDE-4EB256B113A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675" y="2911475"/>
            <a:ext cx="4343400" cy="1231106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ut </a:t>
            </a:r>
            <a:r>
              <a:rPr lang="es-ES" dirty="0" err="1"/>
              <a:t>wisi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mannt</a:t>
            </a:r>
            <a:r>
              <a:rPr lang="es-ES" dirty="0"/>
              <a:t> 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</a:t>
            </a:r>
            <a:r>
              <a:rPr lang="es-ES" dirty="0"/>
              <a:t>  </a:t>
            </a:r>
            <a:r>
              <a:rPr lang="es-ES" dirty="0" err="1"/>
              <a:t>tation</a:t>
            </a:r>
            <a:r>
              <a:rPr lang="es-ES" dirty="0"/>
              <a:t> </a:t>
            </a:r>
            <a:r>
              <a:rPr lang="es-ES" dirty="0" err="1"/>
              <a:t>ulla</a:t>
            </a:r>
            <a:r>
              <a:rPr lang="es-ES" dirty="0"/>
              <a:t> </a:t>
            </a:r>
            <a:r>
              <a:rPr lang="es-ES" dirty="0" err="1"/>
              <a:t>mcorper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 lo</a:t>
            </a:r>
          </a:p>
          <a:p>
            <a:endParaRPr lang="es-ES" dirty="0"/>
          </a:p>
        </p:txBody>
      </p:sp>
      <p:sp>
        <p:nvSpPr>
          <p:cNvPr id="32" name="object 2">
            <a:extLst>
              <a:ext uri="{FF2B5EF4-FFF2-40B4-BE49-F238E27FC236}">
                <a16:creationId xmlns:a16="http://schemas.microsoft.com/office/drawing/2014/main" id="{3E996A7B-5475-8648-80AF-B9FC4BDFAFBC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">
            <a:extLst>
              <a:ext uri="{FF2B5EF4-FFF2-40B4-BE49-F238E27FC236}">
                <a16:creationId xmlns:a16="http://schemas.microsoft.com/office/drawing/2014/main" id="{0A761E5C-A140-404A-B948-83BB07042F18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4">
            <a:extLst>
              <a:ext uri="{FF2B5EF4-FFF2-40B4-BE49-F238E27FC236}">
                <a16:creationId xmlns:a16="http://schemas.microsoft.com/office/drawing/2014/main" id="{F85B8010-B39D-E141-A442-43BA37AA9298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5" name="object 5">
              <a:extLst>
                <a:ext uri="{FF2B5EF4-FFF2-40B4-BE49-F238E27FC236}">
                  <a16:creationId xmlns:a16="http://schemas.microsoft.com/office/drawing/2014/main" id="{6777C2CC-3F19-944C-A6BE-3BA7FDE0AB12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6">
              <a:extLst>
                <a:ext uri="{FF2B5EF4-FFF2-40B4-BE49-F238E27FC236}">
                  <a16:creationId xmlns:a16="http://schemas.microsoft.com/office/drawing/2014/main" id="{867BBFEF-9432-8A42-A7EF-5A6AD57D317D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7" name="Gráfico 36">
            <a:extLst>
              <a:ext uri="{FF2B5EF4-FFF2-40B4-BE49-F238E27FC236}">
                <a16:creationId xmlns:a16="http://schemas.microsoft.com/office/drawing/2014/main" id="{A8B463B4-447A-7B4A-914E-C9D22D793B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F0C62AA-7E37-6845-8D8A-ED2B4A2092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104100" cy="7378258"/>
          </a:xfrm>
          <a:prstGeom prst="rect">
            <a:avLst/>
          </a:prstGeom>
        </p:spPr>
      </p:pic>
      <p:sp>
        <p:nvSpPr>
          <p:cNvPr id="35" name="object 2">
            <a:extLst>
              <a:ext uri="{FF2B5EF4-FFF2-40B4-BE49-F238E27FC236}">
                <a16:creationId xmlns:a16="http://schemas.microsoft.com/office/drawing/2014/main" id="{8B4706A3-2EB4-0941-8713-118E1EE44C32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">
            <a:extLst>
              <a:ext uri="{FF2B5EF4-FFF2-40B4-BE49-F238E27FC236}">
                <a16:creationId xmlns:a16="http://schemas.microsoft.com/office/drawing/2014/main" id="{1D44F9E2-5379-7E4A-83D8-2FDE2AFAFEF9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7" name="object 4">
            <a:extLst>
              <a:ext uri="{FF2B5EF4-FFF2-40B4-BE49-F238E27FC236}">
                <a16:creationId xmlns:a16="http://schemas.microsoft.com/office/drawing/2014/main" id="{0360ECE7-3B5A-AA42-B97A-B717880F7FD0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8" name="object 5">
              <a:extLst>
                <a:ext uri="{FF2B5EF4-FFF2-40B4-BE49-F238E27FC236}">
                  <a16:creationId xmlns:a16="http://schemas.microsoft.com/office/drawing/2014/main" id="{A6298163-CFF5-EA4A-8794-9DB6E054DA1C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6">
              <a:extLst>
                <a:ext uri="{FF2B5EF4-FFF2-40B4-BE49-F238E27FC236}">
                  <a16:creationId xmlns:a16="http://schemas.microsoft.com/office/drawing/2014/main" id="{93ED0631-D4B8-9245-AED9-7FFC3DF8BF8D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40" name="Gráfico 39">
            <a:extLst>
              <a:ext uri="{FF2B5EF4-FFF2-40B4-BE49-F238E27FC236}">
                <a16:creationId xmlns:a16="http://schemas.microsoft.com/office/drawing/2014/main" id="{753FB46B-300A-F44F-AAAA-E67F66AD18C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41" name="Título 10">
            <a:extLst>
              <a:ext uri="{FF2B5EF4-FFF2-40B4-BE49-F238E27FC236}">
                <a16:creationId xmlns:a16="http://schemas.microsoft.com/office/drawing/2014/main" id="{01AF9639-B5F6-6546-8B77-C66957275E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A9205323-AC03-D74A-AEE3-E3B4BB450B70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Marcador de texto 3">
            <a:extLst>
              <a:ext uri="{FF2B5EF4-FFF2-40B4-BE49-F238E27FC236}">
                <a16:creationId xmlns:a16="http://schemas.microsoft.com/office/drawing/2014/main" id="{35C72942-F7B7-3241-84D0-E36AF6C765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4323C78-91D7-DE47-86DA-6F7685E6C6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2196"/>
            <a:ext cx="20104100" cy="7520510"/>
          </a:xfrm>
          <a:prstGeom prst="rect">
            <a:avLst/>
          </a:prstGeom>
        </p:spPr>
      </p:pic>
      <p:sp>
        <p:nvSpPr>
          <p:cNvPr id="30" name="object 2">
            <a:extLst>
              <a:ext uri="{FF2B5EF4-FFF2-40B4-BE49-F238E27FC236}">
                <a16:creationId xmlns:a16="http://schemas.microsoft.com/office/drawing/2014/main" id="{1A05C437-F6E2-1346-92B2-6EC80A6C890F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5A8637DA-970F-8F4E-A3B3-DC09DAE3D0BE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4">
            <a:extLst>
              <a:ext uri="{FF2B5EF4-FFF2-40B4-BE49-F238E27FC236}">
                <a16:creationId xmlns:a16="http://schemas.microsoft.com/office/drawing/2014/main" id="{F0E47495-3EF8-A445-9410-936564B2BEE9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0FBC0564-595F-864D-91F5-A9613FFC17D2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6">
              <a:extLst>
                <a:ext uri="{FF2B5EF4-FFF2-40B4-BE49-F238E27FC236}">
                  <a16:creationId xmlns:a16="http://schemas.microsoft.com/office/drawing/2014/main" id="{D3F1EA37-869B-F94C-A100-2DFE634B7A52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5" name="Gráfico 34">
            <a:extLst>
              <a:ext uri="{FF2B5EF4-FFF2-40B4-BE49-F238E27FC236}">
                <a16:creationId xmlns:a16="http://schemas.microsoft.com/office/drawing/2014/main" id="{9B30EE24-9E48-634A-8BF4-69FBC5B32A9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6" name="Título 10">
            <a:extLst>
              <a:ext uri="{FF2B5EF4-FFF2-40B4-BE49-F238E27FC236}">
                <a16:creationId xmlns:a16="http://schemas.microsoft.com/office/drawing/2014/main" id="{574A0C90-EC12-A749-A679-5777882832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91529161-8AB8-9849-AF32-382A75BC8A61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arcador de texto 3">
            <a:extLst>
              <a:ext uri="{FF2B5EF4-FFF2-40B4-BE49-F238E27FC236}">
                <a16:creationId xmlns:a16="http://schemas.microsoft.com/office/drawing/2014/main" id="{E7FE815C-E26B-4E4E-9B6D-5856DACC3D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FEDDDB6-8A33-B649-92A5-034576D1E7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20104101" cy="7407276"/>
          </a:xfrm>
          <a:prstGeom prst="rect">
            <a:avLst/>
          </a:prstGeom>
        </p:spPr>
      </p:pic>
      <p:sp>
        <p:nvSpPr>
          <p:cNvPr id="30" name="object 2">
            <a:extLst>
              <a:ext uri="{FF2B5EF4-FFF2-40B4-BE49-F238E27FC236}">
                <a16:creationId xmlns:a16="http://schemas.microsoft.com/office/drawing/2014/main" id="{28E4DF60-7B12-FD4B-90A0-0B344A39F3F6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88B3FA9D-6E32-D446-872B-B566CA9B4E2C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4">
            <a:extLst>
              <a:ext uri="{FF2B5EF4-FFF2-40B4-BE49-F238E27FC236}">
                <a16:creationId xmlns:a16="http://schemas.microsoft.com/office/drawing/2014/main" id="{04E82F0A-B9A8-3A48-86F4-2B5B63326C49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DA35104B-1A00-8E4E-889B-46A2606AAAAA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6">
              <a:extLst>
                <a:ext uri="{FF2B5EF4-FFF2-40B4-BE49-F238E27FC236}">
                  <a16:creationId xmlns:a16="http://schemas.microsoft.com/office/drawing/2014/main" id="{921D8664-4A1C-F34E-B69D-E9E24BED913B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5" name="Gráfico 34">
            <a:extLst>
              <a:ext uri="{FF2B5EF4-FFF2-40B4-BE49-F238E27FC236}">
                <a16:creationId xmlns:a16="http://schemas.microsoft.com/office/drawing/2014/main" id="{0C5F7328-7DFD-E94A-9B11-C8A589E6CFA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6" name="Título 10">
            <a:extLst>
              <a:ext uri="{FF2B5EF4-FFF2-40B4-BE49-F238E27FC236}">
                <a16:creationId xmlns:a16="http://schemas.microsoft.com/office/drawing/2014/main" id="{D40EA9E4-5463-DC4D-BD9C-81232BE20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BAD04499-509E-2A4D-98D9-A2DFD8D7033E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arcador de texto 3">
            <a:extLst>
              <a:ext uri="{FF2B5EF4-FFF2-40B4-BE49-F238E27FC236}">
                <a16:creationId xmlns:a16="http://schemas.microsoft.com/office/drawing/2014/main" id="{9BEBCE5B-EF0F-114A-A1F5-52C2B2AF2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1247C45-E6C5-3C47-96BC-8BE72FCCA6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2225"/>
            <a:ext cx="20112123" cy="7534688"/>
          </a:xfrm>
          <a:prstGeom prst="rect">
            <a:avLst/>
          </a:prstGeom>
        </p:spPr>
      </p:pic>
      <p:sp>
        <p:nvSpPr>
          <p:cNvPr id="30" name="object 2">
            <a:extLst>
              <a:ext uri="{FF2B5EF4-FFF2-40B4-BE49-F238E27FC236}">
                <a16:creationId xmlns:a16="http://schemas.microsoft.com/office/drawing/2014/main" id="{F78E44EE-DD0C-4C42-A7F4-42B18335018E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555E93BB-BE18-F943-991A-1E2AE95C52FD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4">
            <a:extLst>
              <a:ext uri="{FF2B5EF4-FFF2-40B4-BE49-F238E27FC236}">
                <a16:creationId xmlns:a16="http://schemas.microsoft.com/office/drawing/2014/main" id="{4D6FAB23-9ACA-B945-B817-394B4203D153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6363A06F-D3F9-6D48-958F-B2A0ABCD81C6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6">
              <a:extLst>
                <a:ext uri="{FF2B5EF4-FFF2-40B4-BE49-F238E27FC236}">
                  <a16:creationId xmlns:a16="http://schemas.microsoft.com/office/drawing/2014/main" id="{E1A65BEB-C502-354A-9DF6-26D7E82604B2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5" name="Gráfico 34">
            <a:extLst>
              <a:ext uri="{FF2B5EF4-FFF2-40B4-BE49-F238E27FC236}">
                <a16:creationId xmlns:a16="http://schemas.microsoft.com/office/drawing/2014/main" id="{044EDDD6-797D-0C4A-ADDD-F94E27007CF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6" name="Título 10">
            <a:extLst>
              <a:ext uri="{FF2B5EF4-FFF2-40B4-BE49-F238E27FC236}">
                <a16:creationId xmlns:a16="http://schemas.microsoft.com/office/drawing/2014/main" id="{7140EAB5-7829-CB43-936B-557CE79573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C449199B-DCF6-1A40-8D03-DB7D15F657CF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arcador de texto 3">
            <a:extLst>
              <a:ext uri="{FF2B5EF4-FFF2-40B4-BE49-F238E27FC236}">
                <a16:creationId xmlns:a16="http://schemas.microsoft.com/office/drawing/2014/main" id="{0AD29CB1-6305-974E-AD7B-98DA797B89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05795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0393" y="2411901"/>
            <a:ext cx="3956050" cy="1331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127.0.0.1:8000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30352212-10B1-B041-82C3-4A6966090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99050" y="5349875"/>
            <a:ext cx="10649035" cy="1661993"/>
          </a:xfrm>
          <a:solidFill>
            <a:srgbClr val="317DE2"/>
          </a:solidFill>
        </p:spPr>
        <p:txBody>
          <a:bodyPr/>
          <a:lstStyle/>
          <a:p>
            <a:r>
              <a:rPr lang="es-ES" dirty="0"/>
              <a:t>INSTALACIÓN Y CONFIGURACIÓN DE DJANGO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22261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10744200" cy="1477328"/>
          </a:xfrm>
        </p:spPr>
        <p:txBody>
          <a:bodyPr/>
          <a:lstStyle/>
          <a:p>
            <a:r>
              <a:rPr lang="es-ES_tradnl" dirty="0"/>
              <a:t>CREAR UN PROYECTO EN DJANGO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203450" y="2911475"/>
            <a:ext cx="15392400" cy="2215991"/>
          </a:xfrm>
        </p:spPr>
        <p:txBody>
          <a:bodyPr/>
          <a:lstStyle/>
          <a:p>
            <a:pPr algn="just"/>
            <a:r>
              <a:rPr lang="es-ES" sz="3600" dirty="0"/>
              <a:t>Paso 12:  Ejecutar servidor local para probar nuestros proyectos:</a:t>
            </a:r>
          </a:p>
          <a:p>
            <a:pPr algn="just"/>
            <a:endParaRPr lang="es-ES" sz="3600" dirty="0"/>
          </a:p>
          <a:p>
            <a:pPr marL="2595563" indent="-2595563" algn="just"/>
            <a:r>
              <a:rPr lang="es-ES" sz="3600" dirty="0"/>
              <a:t>	</a:t>
            </a:r>
            <a:r>
              <a:rPr lang="es-ES" sz="3600" b="1" dirty="0"/>
              <a:t>python manage.py </a:t>
            </a:r>
            <a:r>
              <a:rPr lang="es-ES" sz="3600" b="1" dirty="0" err="1"/>
              <a:t>runserver</a:t>
            </a:r>
            <a:endParaRPr lang="es-ES" sz="3600" b="1" dirty="0"/>
          </a:p>
          <a:p>
            <a:pPr algn="just"/>
            <a:endParaRPr lang="es-ES_tradnl" sz="36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3E4E483-0BB2-8B40-841F-547F16D6D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1450" y="716735"/>
            <a:ext cx="1559216" cy="97583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D0067961-F06A-C0D4-E090-528FFFE6A930}"/>
              </a:ext>
            </a:extLst>
          </p:cNvPr>
          <p:cNvSpPr txBox="1"/>
          <p:nvPr/>
        </p:nvSpPr>
        <p:spPr>
          <a:xfrm>
            <a:off x="1593850" y="8778247"/>
            <a:ext cx="5562600" cy="381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/>
              <a:t>https://docs.djangoproject.com/en/4.1/intro/tutorial01/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D23E358-9026-6BCE-A725-29D11D5FC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1300" y="4736645"/>
            <a:ext cx="9382125" cy="3219450"/>
          </a:xfrm>
          <a:prstGeom prst="rect">
            <a:avLst/>
          </a:prstGeom>
        </p:spPr>
      </p:pic>
      <p:sp>
        <p:nvSpPr>
          <p:cNvPr id="9" name="Bocadillo: ovalado 8">
            <a:extLst>
              <a:ext uri="{FF2B5EF4-FFF2-40B4-BE49-F238E27FC236}">
                <a16:creationId xmlns:a16="http://schemas.microsoft.com/office/drawing/2014/main" id="{D8E13D6A-0530-36F3-0CFC-911A73C3229A}"/>
              </a:ext>
            </a:extLst>
          </p:cNvPr>
          <p:cNvSpPr/>
          <p:nvPr/>
        </p:nvSpPr>
        <p:spPr>
          <a:xfrm>
            <a:off x="14776450" y="5484584"/>
            <a:ext cx="4343400" cy="2438400"/>
          </a:xfrm>
          <a:prstGeom prst="wedgeEllipseCallout">
            <a:avLst>
              <a:gd name="adj1" fmla="val -212187"/>
              <a:gd name="adj2" fmla="val 350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dirty="0"/>
              <a:t>Para detener el servidor debe presionar  Ctrl + C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039568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10058400" cy="738664"/>
          </a:xfrm>
        </p:spPr>
        <p:txBody>
          <a:bodyPr/>
          <a:lstStyle/>
          <a:p>
            <a:r>
              <a:rPr lang="es-ES_tradnl" dirty="0"/>
              <a:t>EJECUTAR PROYECTO BASE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203450" y="2911475"/>
            <a:ext cx="15392400" cy="6093976"/>
          </a:xfrm>
        </p:spPr>
        <p:txBody>
          <a:bodyPr/>
          <a:lstStyle/>
          <a:p>
            <a:pPr algn="just"/>
            <a:r>
              <a:rPr lang="es-ES" sz="3600" dirty="0"/>
              <a:t>Paso 13:  Ingresar a un navegador e ingresar la siguiente IP:</a:t>
            </a:r>
          </a:p>
          <a:p>
            <a:pPr algn="just"/>
            <a:endParaRPr lang="es-ES" sz="3600" dirty="0"/>
          </a:p>
          <a:p>
            <a:pPr algn="just"/>
            <a:r>
              <a:rPr lang="es-ES" sz="3600" dirty="0"/>
              <a:t>		</a:t>
            </a:r>
            <a:r>
              <a:rPr lang="es-ES" sz="3600" dirty="0">
                <a:hlinkClick r:id="rId2"/>
              </a:rPr>
              <a:t>https://127.0.0.1:8000</a:t>
            </a:r>
            <a:endParaRPr lang="es-ES" sz="3600" dirty="0"/>
          </a:p>
          <a:p>
            <a:pPr algn="just"/>
            <a:endParaRPr lang="es-ES" sz="3600" b="1" dirty="0"/>
          </a:p>
          <a:p>
            <a:pPr algn="just"/>
            <a:r>
              <a:rPr lang="es-ES" sz="3600" dirty="0"/>
              <a:t>Esto mostrará una página</a:t>
            </a:r>
          </a:p>
          <a:p>
            <a:pPr algn="just"/>
            <a:r>
              <a:rPr lang="es-ES" sz="3600" dirty="0"/>
              <a:t>De inicio de Django.</a:t>
            </a:r>
          </a:p>
          <a:p>
            <a:pPr algn="just"/>
            <a:endParaRPr lang="es-ES" sz="3600" dirty="0"/>
          </a:p>
          <a:p>
            <a:pPr algn="just"/>
            <a:r>
              <a:rPr lang="es-ES" sz="3600" dirty="0"/>
              <a:t>Si llegaron bien hasta acá </a:t>
            </a:r>
          </a:p>
          <a:p>
            <a:pPr algn="just"/>
            <a:endParaRPr lang="es-ES" sz="3600" dirty="0"/>
          </a:p>
          <a:p>
            <a:pPr algn="just"/>
            <a:r>
              <a:rPr lang="es-ES" sz="3600" b="1" dirty="0">
                <a:solidFill>
                  <a:srgbClr val="00B050"/>
                </a:solidFill>
              </a:rPr>
              <a:t>¡FELICITACIONES!</a:t>
            </a:r>
          </a:p>
          <a:p>
            <a:pPr algn="just"/>
            <a:endParaRPr lang="es-ES_tradnl" sz="36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3E4E483-0BB2-8B40-841F-547F16D6D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1450" y="716735"/>
            <a:ext cx="1559216" cy="97583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2F03098E-ADA1-7B3D-FBF6-C37438FA44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5250" y="3717470"/>
            <a:ext cx="7532334" cy="525780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1272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30352212-10B1-B041-82C3-4A6966090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99050" y="5349875"/>
            <a:ext cx="10649035" cy="1661993"/>
          </a:xfrm>
          <a:solidFill>
            <a:srgbClr val="317DE2"/>
          </a:solidFill>
        </p:spPr>
        <p:txBody>
          <a:bodyPr/>
          <a:lstStyle/>
          <a:p>
            <a:r>
              <a:rPr lang="es-ES" dirty="0"/>
              <a:t>INSTALACIÓN Y CONFIGURACIÓN DE DJANGO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915786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9525000" cy="738664"/>
          </a:xfrm>
        </p:spPr>
        <p:txBody>
          <a:bodyPr/>
          <a:lstStyle/>
          <a:p>
            <a:r>
              <a:rPr lang="es-ES_tradnl" dirty="0"/>
              <a:t>INTRODUCCIÓN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203450" y="2911475"/>
            <a:ext cx="15392400" cy="1661993"/>
          </a:xfrm>
        </p:spPr>
        <p:txBody>
          <a:bodyPr/>
          <a:lstStyle/>
          <a:p>
            <a:pPr algn="just"/>
            <a:r>
              <a:rPr lang="es-ES_tradnl" sz="3600" dirty="0"/>
              <a:t>En este módulo se explicará cómo crear un proyecto en Django.  Esto corresponde los pasos elementales para crear cualquier proyecto y como ejecutarlo.</a:t>
            </a:r>
            <a:endParaRPr lang="es-CL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5F30FEF-2747-ECD8-988F-F58C5E777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1450" y="716735"/>
            <a:ext cx="1559216" cy="97583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42176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9525000" cy="738664"/>
          </a:xfrm>
        </p:spPr>
        <p:txBody>
          <a:bodyPr/>
          <a:lstStyle/>
          <a:p>
            <a:r>
              <a:rPr lang="es-ES_tradnl" dirty="0"/>
              <a:t>CONTENIDOS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016124" y="3368675"/>
            <a:ext cx="18087976" cy="1969770"/>
          </a:xfrm>
        </p:spPr>
        <p:txBody>
          <a:bodyPr/>
          <a:lstStyle/>
          <a:p>
            <a:pPr algn="just"/>
            <a:endParaRPr lang="es-ES_tradnl" sz="36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_tradnl" sz="3600" dirty="0"/>
              <a:t>Crear un proyecto en Django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_tradnl" sz="3600" dirty="0"/>
              <a:t>Ejecutar el proyecto base.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CL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583A5D8-56C4-090E-F7C8-B1F87E572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1450" y="716735"/>
            <a:ext cx="1559216" cy="97583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48003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10744200" cy="1477328"/>
          </a:xfrm>
        </p:spPr>
        <p:txBody>
          <a:bodyPr/>
          <a:lstStyle/>
          <a:p>
            <a:r>
              <a:rPr lang="es-ES_tradnl" dirty="0"/>
              <a:t>CREAR UN PROYECTO EN DJANGO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203450" y="2911475"/>
            <a:ext cx="15392400" cy="3323987"/>
          </a:xfrm>
        </p:spPr>
        <p:txBody>
          <a:bodyPr/>
          <a:lstStyle/>
          <a:p>
            <a:pPr algn="l"/>
            <a:r>
              <a:rPr lang="es-ES" sz="3600" dirty="0"/>
              <a:t>Paso 1: Instalar Python, descargarlo desde:</a:t>
            </a:r>
          </a:p>
          <a:p>
            <a:pPr algn="l"/>
            <a:r>
              <a:rPr lang="es-ES" sz="3600" dirty="0"/>
              <a:t>             </a:t>
            </a:r>
            <a:r>
              <a:rPr lang="es-ES" sz="3600" dirty="0">
                <a:hlinkClick r:id="rId2"/>
              </a:rPr>
              <a:t>https://www.python.org/downloads/</a:t>
            </a:r>
            <a:endParaRPr lang="es-ES" sz="3600" dirty="0"/>
          </a:p>
          <a:p>
            <a:pPr algn="l"/>
            <a:r>
              <a:rPr lang="es-ES" sz="3600" dirty="0"/>
              <a:t>             Descargar la versión 3.10.0 o la actual.</a:t>
            </a:r>
          </a:p>
          <a:p>
            <a:pPr algn="l"/>
            <a:endParaRPr lang="es-ES" sz="3600" dirty="0"/>
          </a:p>
          <a:p>
            <a:pPr algn="l"/>
            <a:r>
              <a:rPr lang="es-ES" sz="3600" dirty="0"/>
              <a:t>Paso 2: Una vez descargado ejecutar y poner cuidado en lo siguiente: </a:t>
            </a:r>
          </a:p>
          <a:p>
            <a:pPr algn="just"/>
            <a:endParaRPr lang="es-ES_tradnl" sz="36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3E4E483-0BB2-8B40-841F-547F16D6D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1450" y="716735"/>
            <a:ext cx="1559216" cy="97583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C5EFCB4-0B50-A695-A24A-C6167D38D1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2250" y="5959475"/>
            <a:ext cx="7881938" cy="486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128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10744200" cy="1477328"/>
          </a:xfrm>
        </p:spPr>
        <p:txBody>
          <a:bodyPr/>
          <a:lstStyle/>
          <a:p>
            <a:r>
              <a:rPr lang="es-ES_tradnl" dirty="0"/>
              <a:t>CREAR UN PROYECTO EN DJANGO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203450" y="2911475"/>
            <a:ext cx="15392400" cy="2215991"/>
          </a:xfrm>
        </p:spPr>
        <p:txBody>
          <a:bodyPr/>
          <a:lstStyle/>
          <a:p>
            <a:pPr marL="1698625" indent="-1698625" algn="l"/>
            <a:r>
              <a:rPr lang="es-ES" sz="3600" dirty="0"/>
              <a:t>Paso 3: Desde Windows crear la carpeta “misProyectos” en el disco C: (puede ser en el escritorio u otro lugar). Luego ingrese a ella con Power Shell como administrador.</a:t>
            </a:r>
          </a:p>
          <a:p>
            <a:pPr algn="l"/>
            <a:r>
              <a:rPr lang="es-ES" sz="3600" dirty="0"/>
              <a:t>             </a:t>
            </a:r>
            <a:endParaRPr lang="es-ES_tradnl" sz="36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3E4E483-0BB2-8B40-841F-547F16D6D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1450" y="716735"/>
            <a:ext cx="1559216" cy="97583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5D241A2-6E4F-132C-6C47-D9B2880D8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875" y="8245475"/>
            <a:ext cx="7029450" cy="12954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9E065AF-55DB-772C-34F8-45F563175A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47400" y="4206875"/>
            <a:ext cx="6953250" cy="346710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70A9706B-C6F0-2220-8308-B39131D84DD5}"/>
              </a:ext>
            </a:extLst>
          </p:cNvPr>
          <p:cNvSpPr txBox="1">
            <a:spLocks/>
          </p:cNvSpPr>
          <p:nvPr/>
        </p:nvSpPr>
        <p:spPr>
          <a:xfrm>
            <a:off x="2040537" y="6913802"/>
            <a:ext cx="10068913" cy="3877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0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698625" indent="-1698625" algn="l"/>
            <a:r>
              <a:rPr lang="es-ES" sz="3600" kern="0" dirty="0">
                <a:solidFill>
                  <a:sysClr val="windowText" lastClr="000000"/>
                </a:solidFill>
              </a:rPr>
              <a:t>Paso 4: En la línea de comando escriba:</a:t>
            </a:r>
          </a:p>
          <a:p>
            <a:pPr marL="1698625" indent="-1698625" algn="l"/>
            <a:r>
              <a:rPr lang="es-ES" sz="3600" kern="0" dirty="0">
                <a:solidFill>
                  <a:sysClr val="windowText" lastClr="000000"/>
                </a:solidFill>
              </a:rPr>
              <a:t>             python –version</a:t>
            </a:r>
          </a:p>
          <a:p>
            <a:pPr marL="1698625" indent="-1698625" algn="l"/>
            <a:endParaRPr lang="es-ES" sz="3600" kern="0" dirty="0">
              <a:solidFill>
                <a:sysClr val="windowText" lastClr="000000"/>
              </a:solidFill>
            </a:endParaRPr>
          </a:p>
          <a:p>
            <a:pPr marL="1698625" indent="-1698625" algn="l"/>
            <a:endParaRPr lang="es-ES" sz="3600" kern="0" dirty="0">
              <a:solidFill>
                <a:sysClr val="windowText" lastClr="000000"/>
              </a:solidFill>
            </a:endParaRPr>
          </a:p>
          <a:p>
            <a:pPr marL="1698625" indent="-1698625" algn="l"/>
            <a:endParaRPr lang="es-ES" sz="3600" kern="0" dirty="0">
              <a:solidFill>
                <a:sysClr val="windowText" lastClr="000000"/>
              </a:solidFill>
            </a:endParaRPr>
          </a:p>
          <a:p>
            <a:pPr marL="1698625" indent="-1698625" algn="l"/>
            <a:r>
              <a:rPr lang="es-ES" sz="3600" kern="0" dirty="0">
                <a:solidFill>
                  <a:sysClr val="windowText" lastClr="000000"/>
                </a:solidFill>
              </a:rPr>
              <a:t>             Si retorna la versión está bien instalado.</a:t>
            </a:r>
          </a:p>
          <a:p>
            <a:pPr algn="l"/>
            <a:r>
              <a:rPr lang="es-ES" sz="3600" kern="0" dirty="0">
                <a:solidFill>
                  <a:sysClr val="windowText" lastClr="000000"/>
                </a:solidFill>
              </a:rPr>
              <a:t>             </a:t>
            </a:r>
            <a:endParaRPr lang="es-ES_tradnl" sz="3600" kern="0" dirty="0">
              <a:solidFill>
                <a:sysClr val="windowText" lastClr="000000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998A89E-A186-A845-BD4B-4E916C84A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92166" y="8567044"/>
            <a:ext cx="7048500" cy="571500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4434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10744200" cy="1477328"/>
          </a:xfrm>
        </p:spPr>
        <p:txBody>
          <a:bodyPr/>
          <a:lstStyle/>
          <a:p>
            <a:r>
              <a:rPr lang="es-ES_tradnl" dirty="0"/>
              <a:t>CREAR UN PROYECTO EN DJANGO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203450" y="2911475"/>
            <a:ext cx="15392400" cy="1661993"/>
          </a:xfrm>
        </p:spPr>
        <p:txBody>
          <a:bodyPr/>
          <a:lstStyle/>
          <a:p>
            <a:pPr marL="1698625" indent="-1698625" algn="l"/>
            <a:r>
              <a:rPr lang="es-ES" sz="3600" dirty="0"/>
              <a:t>Paso 5: Crear un entorno virtual para que guarde todas las instalaciones de softwares de nuestro proyecto.</a:t>
            </a:r>
          </a:p>
          <a:p>
            <a:pPr algn="l"/>
            <a:r>
              <a:rPr lang="es-ES" sz="3600" dirty="0"/>
              <a:t>             </a:t>
            </a:r>
            <a:endParaRPr lang="es-ES_tradnl" sz="36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3E4E483-0BB2-8B40-841F-547F16D6D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1450" y="716735"/>
            <a:ext cx="1559216" cy="97583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0C9E60C-8EC9-77E1-A4A4-EBA4D9DEE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5950" y="3580389"/>
            <a:ext cx="6819900" cy="264294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8C21235-67A3-AF20-67C9-2576DE74B4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6500" y="6530521"/>
            <a:ext cx="7029450" cy="4352925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Marcador de texto 2">
            <a:extLst>
              <a:ext uri="{FF2B5EF4-FFF2-40B4-BE49-F238E27FC236}">
                <a16:creationId xmlns:a16="http://schemas.microsoft.com/office/drawing/2014/main" id="{D47B1789-6D47-7F8D-813E-B269F24DEB23}"/>
              </a:ext>
            </a:extLst>
          </p:cNvPr>
          <p:cNvSpPr txBox="1">
            <a:spLocks/>
          </p:cNvSpPr>
          <p:nvPr/>
        </p:nvSpPr>
        <p:spPr>
          <a:xfrm>
            <a:off x="2202543" y="5220522"/>
            <a:ext cx="8364392" cy="16619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0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698625" indent="-1698625" algn="l"/>
            <a:r>
              <a:rPr lang="es-ES" sz="3600" kern="0" dirty="0">
                <a:solidFill>
                  <a:sysClr val="windowText" lastClr="000000"/>
                </a:solidFill>
              </a:rPr>
              <a:t>Paso 6: Activar el entorno virtual (seguir los pasos de la imagen).</a:t>
            </a:r>
          </a:p>
          <a:p>
            <a:pPr algn="l"/>
            <a:r>
              <a:rPr lang="es-ES" sz="3600" kern="0" dirty="0">
                <a:solidFill>
                  <a:sysClr val="windowText" lastClr="000000"/>
                </a:solidFill>
              </a:rPr>
              <a:t>             </a:t>
            </a:r>
            <a:endParaRPr lang="es-ES_tradnl" sz="36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73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10744200" cy="2215991"/>
          </a:xfrm>
        </p:spPr>
        <p:txBody>
          <a:bodyPr/>
          <a:lstStyle/>
          <a:p>
            <a:r>
              <a:rPr lang="es-ES_tradnl" dirty="0"/>
              <a:t>CREAR UN PROYECTO EN DJANGO</a:t>
            </a:r>
            <a:endParaRPr lang="es-CL" dirty="0"/>
          </a:p>
          <a:p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203450" y="2911475"/>
            <a:ext cx="15392400" cy="1107996"/>
          </a:xfrm>
        </p:spPr>
        <p:txBody>
          <a:bodyPr/>
          <a:lstStyle/>
          <a:p>
            <a:pPr algn="just"/>
            <a:r>
              <a:rPr lang="es-ES" sz="3600" dirty="0"/>
              <a:t>Paso 7: Actualizar PIP ( instalador de paquetes)  </a:t>
            </a:r>
          </a:p>
          <a:p>
            <a:pPr algn="just"/>
            <a:endParaRPr lang="es-ES_tradnl" sz="36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3E4E483-0BB2-8B40-841F-547F16D6D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1450" y="716735"/>
            <a:ext cx="1559216" cy="97583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F27B518-2EFD-7DD5-1C44-3BAA39776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650" y="3636962"/>
            <a:ext cx="11472636" cy="147637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09D7FF3-2DFE-DD8B-1E12-EAE6410CBE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9650" y="7054256"/>
            <a:ext cx="5105400" cy="304800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E19FE98-2C93-D567-E9B6-B027FB5E0E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12989" y="7070131"/>
            <a:ext cx="4326618" cy="3032125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Marcador de texto 2">
            <a:extLst>
              <a:ext uri="{FF2B5EF4-FFF2-40B4-BE49-F238E27FC236}">
                <a16:creationId xmlns:a16="http://schemas.microsoft.com/office/drawing/2014/main" id="{4D938DFA-957A-E1C4-9D61-70B85E4B1DAA}"/>
              </a:ext>
            </a:extLst>
          </p:cNvPr>
          <p:cNvSpPr txBox="1">
            <a:spLocks/>
          </p:cNvSpPr>
          <p:nvPr/>
        </p:nvSpPr>
        <p:spPr>
          <a:xfrm>
            <a:off x="2203450" y="5765602"/>
            <a:ext cx="15392400" cy="16619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0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698625" indent="-1698625" algn="just"/>
            <a:r>
              <a:rPr lang="es-ES" sz="3600" kern="0" dirty="0">
                <a:solidFill>
                  <a:sysClr val="windowText" lastClr="000000"/>
                </a:solidFill>
              </a:rPr>
              <a:t>Paso 8: Crear archivo de paquetes requeridos para el proyecto.  El archivo se llama “requirements.txt” y adentro de el se agregan los paquete a instalar.</a:t>
            </a:r>
            <a:endParaRPr lang="es-ES_tradnl" sz="36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457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10972800" cy="2215991"/>
          </a:xfrm>
        </p:spPr>
        <p:txBody>
          <a:bodyPr/>
          <a:lstStyle/>
          <a:p>
            <a:r>
              <a:rPr lang="es-ES_tradnl" dirty="0"/>
              <a:t>CREAR UN PROYECTO EN DJANGO</a:t>
            </a:r>
            <a:endParaRPr lang="es-CL" dirty="0"/>
          </a:p>
          <a:p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203450" y="2911475"/>
            <a:ext cx="15392400" cy="1661993"/>
          </a:xfrm>
        </p:spPr>
        <p:txBody>
          <a:bodyPr/>
          <a:lstStyle/>
          <a:p>
            <a:pPr algn="just"/>
            <a:r>
              <a:rPr lang="es-ES" sz="3600" dirty="0"/>
              <a:t>Paso 9: Ahora hay que instalar Django desde el archivo requirements.txt.</a:t>
            </a:r>
          </a:p>
          <a:p>
            <a:pPr algn="just"/>
            <a:endParaRPr lang="es-ES" sz="3600" dirty="0"/>
          </a:p>
          <a:p>
            <a:pPr marL="1698625" indent="-1698625" algn="just"/>
            <a:r>
              <a:rPr lang="es-ES" sz="3600" dirty="0"/>
              <a:t>	</a:t>
            </a:r>
            <a:r>
              <a:rPr lang="es-ES" sz="3600" b="1" dirty="0"/>
              <a:t>pip install –r requirements.txt</a:t>
            </a:r>
            <a:endParaRPr lang="es-ES_tradnl" sz="3600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3E4E483-0BB2-8B40-841F-547F16D6D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1450" y="716735"/>
            <a:ext cx="1559216" cy="97583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AB39240-BC77-3669-9995-826389A57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850" y="4573468"/>
            <a:ext cx="7562850" cy="6381750"/>
          </a:xfrm>
          <a:prstGeom prst="rect">
            <a:avLst/>
          </a:prstGeom>
        </p:spPr>
      </p:pic>
      <p:sp>
        <p:nvSpPr>
          <p:cNvPr id="5" name="Bocadillo: ovalado 4">
            <a:extLst>
              <a:ext uri="{FF2B5EF4-FFF2-40B4-BE49-F238E27FC236}">
                <a16:creationId xmlns:a16="http://schemas.microsoft.com/office/drawing/2014/main" id="{D1BFEE11-428C-3EC0-FA55-CEBE836A7330}"/>
              </a:ext>
            </a:extLst>
          </p:cNvPr>
          <p:cNvSpPr/>
          <p:nvPr/>
        </p:nvSpPr>
        <p:spPr>
          <a:xfrm>
            <a:off x="13100050" y="5349875"/>
            <a:ext cx="4343400" cy="2438400"/>
          </a:xfrm>
          <a:prstGeom prst="wedgeEllipseCallout">
            <a:avLst>
              <a:gd name="adj1" fmla="val -84367"/>
              <a:gd name="adj2" fmla="val 591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dirty="0"/>
              <a:t>Note que estamos en la carpeta RAIZ del proyecto</a:t>
            </a:r>
            <a:r>
              <a:rPr lang="es-C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6941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10744200" cy="1477328"/>
          </a:xfrm>
        </p:spPr>
        <p:txBody>
          <a:bodyPr/>
          <a:lstStyle/>
          <a:p>
            <a:r>
              <a:rPr lang="es-ES_tradnl" dirty="0"/>
              <a:t>CREAR UN PROYECTO EN DJANGO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203450" y="2911475"/>
            <a:ext cx="15392400" cy="1107996"/>
          </a:xfrm>
        </p:spPr>
        <p:txBody>
          <a:bodyPr/>
          <a:lstStyle/>
          <a:p>
            <a:pPr algn="just"/>
            <a:r>
              <a:rPr lang="es-ES" sz="3600" dirty="0"/>
              <a:t>Paso 10: Crear un proyecto “instituto”:</a:t>
            </a:r>
          </a:p>
          <a:p>
            <a:pPr algn="just"/>
            <a:endParaRPr lang="es-ES_tradnl" sz="36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3E4E483-0BB2-8B40-841F-547F16D6D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1450" y="716735"/>
            <a:ext cx="1559216" cy="97583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D0067961-F06A-C0D4-E090-528FFFE6A930}"/>
              </a:ext>
            </a:extLst>
          </p:cNvPr>
          <p:cNvSpPr txBox="1"/>
          <p:nvPr/>
        </p:nvSpPr>
        <p:spPr>
          <a:xfrm>
            <a:off x="2432050" y="10607675"/>
            <a:ext cx="5562600" cy="381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/>
              <a:t>https://docs.djangoproject.com/en/4.1/intro/tutorial01/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E099002-80B1-CB85-DEBA-18129D389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2050" y="3140075"/>
            <a:ext cx="8134350" cy="371475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Marcador de texto 2">
            <a:extLst>
              <a:ext uri="{FF2B5EF4-FFF2-40B4-BE49-F238E27FC236}">
                <a16:creationId xmlns:a16="http://schemas.microsoft.com/office/drawing/2014/main" id="{F4B97FD2-5829-09D1-3150-50F0796EE7FC}"/>
              </a:ext>
            </a:extLst>
          </p:cNvPr>
          <p:cNvSpPr txBox="1">
            <a:spLocks/>
          </p:cNvSpPr>
          <p:nvPr/>
        </p:nvSpPr>
        <p:spPr>
          <a:xfrm>
            <a:off x="2172607" y="4525374"/>
            <a:ext cx="7326086" cy="22159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0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878013" indent="-1878013"/>
            <a:r>
              <a:rPr lang="es-ES" sz="3600" kern="0" dirty="0">
                <a:solidFill>
                  <a:sysClr val="windowText" lastClr="000000"/>
                </a:solidFill>
              </a:rPr>
              <a:t>Paso 11: Utilizar el comando </a:t>
            </a:r>
            <a:r>
              <a:rPr lang="es-ES" sz="3600" b="1" kern="0" dirty="0">
                <a:solidFill>
                  <a:sysClr val="windowText" lastClr="000000"/>
                </a:solidFill>
              </a:rPr>
              <a:t>ls</a:t>
            </a:r>
            <a:r>
              <a:rPr lang="es-ES" sz="3600" kern="0" dirty="0">
                <a:solidFill>
                  <a:sysClr val="windowText" lastClr="000000"/>
                </a:solidFill>
              </a:rPr>
              <a:t> para mostrar el contenido de nuestra carpeta RAIZ:</a:t>
            </a:r>
          </a:p>
          <a:p>
            <a:pPr algn="just"/>
            <a:endParaRPr lang="es-ES_tradnl" sz="3600" kern="0" dirty="0">
              <a:solidFill>
                <a:sysClr val="windowText" lastClr="000000"/>
              </a:solidFill>
            </a:endParaRPr>
          </a:p>
        </p:txBody>
      </p:sp>
      <p:sp>
        <p:nvSpPr>
          <p:cNvPr id="8" name="Bocadillo: ovalado 7">
            <a:extLst>
              <a:ext uri="{FF2B5EF4-FFF2-40B4-BE49-F238E27FC236}">
                <a16:creationId xmlns:a16="http://schemas.microsoft.com/office/drawing/2014/main" id="{953A7C11-DF08-B53A-F481-20D6907E7E11}"/>
              </a:ext>
            </a:extLst>
          </p:cNvPr>
          <p:cNvSpPr/>
          <p:nvPr/>
        </p:nvSpPr>
        <p:spPr>
          <a:xfrm>
            <a:off x="4565650" y="7274029"/>
            <a:ext cx="4343400" cy="2438400"/>
          </a:xfrm>
          <a:prstGeom prst="wedgeEllipseCallout">
            <a:avLst>
              <a:gd name="adj1" fmla="val 128415"/>
              <a:gd name="adj2" fmla="val -1899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dirty="0"/>
              <a:t>Note que al final de la línea va un punto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323570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7e326ec-e75a-44cf-ab99-a84221681e58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5B75D4D117AD34992BEA64BC812A0C3" ma:contentTypeVersion="10" ma:contentTypeDescription="Crear nuevo documento." ma:contentTypeScope="" ma:versionID="863abe8e4445a4219002ef0e2fa49975">
  <xsd:schema xmlns:xsd="http://www.w3.org/2001/XMLSchema" xmlns:xs="http://www.w3.org/2001/XMLSchema" xmlns:p="http://schemas.microsoft.com/office/2006/metadata/properties" xmlns:ns2="97e326ec-e75a-44cf-ab99-a84221681e58" xmlns:ns3="896d676a-77ec-4696-9592-30e71512d6b5" targetNamespace="http://schemas.microsoft.com/office/2006/metadata/properties" ma:root="true" ma:fieldsID="0277f73b66585d7c92c94cf4002b1b61" ns2:_="" ns3:_="">
    <xsd:import namespace="97e326ec-e75a-44cf-ab99-a84221681e58"/>
    <xsd:import namespace="896d676a-77ec-4696-9592-30e71512d6b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DateTaken" minOccurs="0"/>
                <xsd:element ref="ns2:lcf76f155ced4ddcb4097134ff3c332f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e326ec-e75a-44cf-ab99-a84221681e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3" nillable="true" ma:displayName="MediaServiceDateTaken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Etiquetas de imagen" ma:readOnly="false" ma:fieldId="{5cf76f15-5ced-4ddc-b409-7134ff3c332f}" ma:taxonomyMulti="true" ma:sspId="e2f773bf-f00b-42a6-8b07-050935be226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6d676a-77ec-4696-9592-30e71512d6b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0A64F5-C04B-4FDE-9289-FEC6D6F8A495}">
  <ds:schemaRefs>
    <ds:schemaRef ds:uri="http://schemas.microsoft.com/office/2006/metadata/properties"/>
    <ds:schemaRef ds:uri="http://schemas.microsoft.com/office/infopath/2007/PartnerControls"/>
    <ds:schemaRef ds:uri="97e326ec-e75a-44cf-ab99-a84221681e58"/>
  </ds:schemaRefs>
</ds:datastoreItem>
</file>

<file path=customXml/itemProps2.xml><?xml version="1.0" encoding="utf-8"?>
<ds:datastoreItem xmlns:ds="http://schemas.openxmlformats.org/officeDocument/2006/customXml" ds:itemID="{A583F0A7-7662-4660-B058-12D1EAB18B2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00CCF1-E4BA-42E0-A80C-BCF4A3F0A9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7e326ec-e75a-44cf-ab99-a84221681e58"/>
    <ds:schemaRef ds:uri="896d676a-77ec-4696-9592-30e71512d6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3574</TotalTime>
  <Words>427</Words>
  <Application>Microsoft Office PowerPoint</Application>
  <PresentationFormat>Personalizado</PresentationFormat>
  <Paragraphs>61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03</dc:title>
  <cp:lastModifiedBy>Cristian Orlando Garcia Gutierrez</cp:lastModifiedBy>
  <cp:revision>135</cp:revision>
  <dcterms:created xsi:type="dcterms:W3CDTF">2021-04-02T01:36:00Z</dcterms:created>
  <dcterms:modified xsi:type="dcterms:W3CDTF">2023-01-05T01:33:34Z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2021-03-30T00:00:00Z</vt:filetime>
  </property>
  <property fmtid="{D5CDD505-2E9C-101B-9397-08002B2CF9AE}" pid="3" name="Creator">
    <vt:lpwstr>Adobe Illustrator 25.2 (Macintosh)</vt:lpwstr>
  </property>
  <property fmtid="{D5CDD505-2E9C-101B-9397-08002B2CF9AE}" pid="4" name="LastSaved">
    <vt:filetime>2021-04-02T00:00:00Z</vt:filetime>
  </property>
  <property fmtid="{D5CDD505-2E9C-101B-9397-08002B2CF9AE}" pid="5" name="ContentTypeId">
    <vt:lpwstr>0x010100B5B75D4D117AD34992BEA64BC812A0C3</vt:lpwstr>
  </property>
  <property fmtid="{D5CDD505-2E9C-101B-9397-08002B2CF9AE}" pid="6" name="MediaServiceImageTags">
    <vt:lpwstr/>
  </property>
</Properties>
</file>