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9" r:id="rId2"/>
    <p:sldId id="284" r:id="rId3"/>
    <p:sldId id="257" r:id="rId4"/>
    <p:sldId id="278" r:id="rId5"/>
    <p:sldId id="258" r:id="rId6"/>
    <p:sldId id="259" r:id="rId7"/>
    <p:sldId id="260" r:id="rId8"/>
    <p:sldId id="261" r:id="rId9"/>
    <p:sldId id="262" r:id="rId10"/>
    <p:sldId id="281" r:id="rId11"/>
    <p:sldId id="263" r:id="rId12"/>
    <p:sldId id="264" r:id="rId13"/>
    <p:sldId id="265" r:id="rId14"/>
    <p:sldId id="266" r:id="rId15"/>
    <p:sldId id="282" r:id="rId16"/>
    <p:sldId id="267" r:id="rId17"/>
    <p:sldId id="268" r:id="rId18"/>
    <p:sldId id="269" r:id="rId19"/>
    <p:sldId id="270" r:id="rId20"/>
    <p:sldId id="285" r:id="rId21"/>
    <p:sldId id="283" r:id="rId22"/>
    <p:sldId id="272" r:id="rId23"/>
    <p:sldId id="276" r:id="rId24"/>
    <p:sldId id="273" r:id="rId25"/>
    <p:sldId id="274" r:id="rId26"/>
    <p:sldId id="275" r:id="rId27"/>
    <p:sldId id="277" r:id="rId28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6D311-274C-430B-A3EB-301DECA34DDB}" type="datetimeFigureOut">
              <a:rPr lang="es-CL" smtClean="0"/>
              <a:t>13-06-2024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C14B5-543C-424D-B20C-A389B403E8F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10508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6D311-274C-430B-A3EB-301DECA34DDB}" type="datetimeFigureOut">
              <a:rPr lang="es-CL" smtClean="0"/>
              <a:t>13-06-2024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C14B5-543C-424D-B20C-A389B403E8F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28399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6D311-274C-430B-A3EB-301DECA34DDB}" type="datetimeFigureOut">
              <a:rPr lang="es-CL" smtClean="0"/>
              <a:t>13-06-2024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C14B5-543C-424D-B20C-A389B403E8F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0007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6D311-274C-430B-A3EB-301DECA34DDB}" type="datetimeFigureOut">
              <a:rPr lang="es-CL" smtClean="0"/>
              <a:t>13-06-2024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C14B5-543C-424D-B20C-A389B403E8F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63841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6D311-274C-430B-A3EB-301DECA34DDB}" type="datetimeFigureOut">
              <a:rPr lang="es-CL" smtClean="0"/>
              <a:t>13-06-2024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C14B5-543C-424D-B20C-A389B403E8F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92556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6D311-274C-430B-A3EB-301DECA34DDB}" type="datetimeFigureOut">
              <a:rPr lang="es-CL" smtClean="0"/>
              <a:t>13-06-2024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C14B5-543C-424D-B20C-A389B403E8F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58801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6D311-274C-430B-A3EB-301DECA34DDB}" type="datetimeFigureOut">
              <a:rPr lang="es-CL" smtClean="0"/>
              <a:t>13-06-2024</a:t>
            </a:fld>
            <a:endParaRPr lang="es-C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C14B5-543C-424D-B20C-A389B403E8F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18145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6D311-274C-430B-A3EB-301DECA34DDB}" type="datetimeFigureOut">
              <a:rPr lang="es-CL" smtClean="0"/>
              <a:t>13-06-2024</a:t>
            </a:fld>
            <a:endParaRPr lang="es-C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C14B5-543C-424D-B20C-A389B403E8F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85228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6D311-274C-430B-A3EB-301DECA34DDB}" type="datetimeFigureOut">
              <a:rPr lang="es-CL" smtClean="0"/>
              <a:t>13-06-2024</a:t>
            </a:fld>
            <a:endParaRPr lang="es-C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C14B5-543C-424D-B20C-A389B403E8F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80065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6D311-274C-430B-A3EB-301DECA34DDB}" type="datetimeFigureOut">
              <a:rPr lang="es-CL" smtClean="0"/>
              <a:t>13-06-2024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C14B5-543C-424D-B20C-A389B403E8F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32381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6D311-274C-430B-A3EB-301DECA34DDB}" type="datetimeFigureOut">
              <a:rPr lang="es-CL" smtClean="0"/>
              <a:t>13-06-2024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C14B5-543C-424D-B20C-A389B403E8F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78475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56D311-274C-430B-A3EB-301DECA34DDB}" type="datetimeFigureOut">
              <a:rPr lang="es-CL" smtClean="0"/>
              <a:t>13-06-2024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C14B5-543C-424D-B20C-A389B403E8F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07779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4051495" y="2447778"/>
            <a:ext cx="435568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6600" dirty="0" smtClean="0"/>
              <a:t>CRUD- ORM</a:t>
            </a:r>
            <a:endParaRPr lang="es-CL" sz="6600" dirty="0"/>
          </a:p>
        </p:txBody>
      </p:sp>
    </p:spTree>
    <p:extLst>
      <p:ext uri="{BB962C8B-B14F-4D97-AF65-F5344CB8AC3E}">
        <p14:creationId xmlns:p14="http://schemas.microsoft.com/office/powerpoint/2010/main" val="176715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745587" y="633044"/>
            <a:ext cx="82171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3600" dirty="0" smtClean="0"/>
              <a:t>Archivo HTML que con nuestra interacción.</a:t>
            </a:r>
            <a:endParaRPr lang="es-CL" sz="36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587" y="1529276"/>
            <a:ext cx="9439275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568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633" y="1777285"/>
            <a:ext cx="11520688" cy="4782690"/>
          </a:xfrm>
          <a:prstGeom prst="rect">
            <a:avLst/>
          </a:prstGeom>
        </p:spPr>
      </p:pic>
      <p:sp>
        <p:nvSpPr>
          <p:cNvPr id="3" name="Flecha arriba 2"/>
          <p:cNvSpPr/>
          <p:nvPr/>
        </p:nvSpPr>
        <p:spPr>
          <a:xfrm>
            <a:off x="10831132" y="4468969"/>
            <a:ext cx="940158" cy="1970468"/>
          </a:xfrm>
          <a:prstGeom prst="up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" name="Rectángulo 3"/>
          <p:cNvSpPr/>
          <p:nvPr/>
        </p:nvSpPr>
        <p:spPr>
          <a:xfrm>
            <a:off x="481983" y="1049774"/>
            <a:ext cx="315983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sz="3600" dirty="0"/>
              <a:t>Opción </a:t>
            </a:r>
            <a:r>
              <a:rPr lang="es-CL" sz="3600" dirty="0" smtClean="0"/>
              <a:t>Eliminar</a:t>
            </a:r>
            <a:endParaRPr lang="es-CL" sz="3600" dirty="0"/>
          </a:p>
        </p:txBody>
      </p:sp>
    </p:spTree>
    <p:extLst>
      <p:ext uri="{BB962C8B-B14F-4D97-AF65-F5344CB8AC3E}">
        <p14:creationId xmlns:p14="http://schemas.microsoft.com/office/powerpoint/2010/main" val="2034140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487" y="1519707"/>
            <a:ext cx="2400300" cy="5147994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0189" y="3748923"/>
            <a:ext cx="7168971" cy="1540440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3340189" y="2460898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CL" dirty="0" smtClean="0"/>
              <a:t> </a:t>
            </a:r>
            <a:endParaRPr lang="es-CL" dirty="0"/>
          </a:p>
        </p:txBody>
      </p:sp>
      <p:sp>
        <p:nvSpPr>
          <p:cNvPr id="5" name="CuadroTexto 4"/>
          <p:cNvSpPr txBox="1"/>
          <p:nvPr/>
        </p:nvSpPr>
        <p:spPr>
          <a:xfrm>
            <a:off x="3340189" y="1542205"/>
            <a:ext cx="716897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dirty="0" smtClean="0"/>
              <a:t>Para </a:t>
            </a:r>
            <a:r>
              <a:rPr lang="es-CL" sz="2800" dirty="0" smtClean="0"/>
              <a:t>eliminar</a:t>
            </a:r>
            <a:r>
              <a:rPr lang="es-CL" sz="2800" dirty="0"/>
              <a:t> </a:t>
            </a:r>
            <a:r>
              <a:rPr lang="es-CL" sz="2800" dirty="0" smtClean="0"/>
              <a:t>a</a:t>
            </a:r>
            <a:r>
              <a:rPr lang="es-CL" sz="2800" dirty="0" smtClean="0"/>
              <a:t> </a:t>
            </a:r>
            <a:r>
              <a:rPr lang="es-CL" sz="2800" dirty="0" smtClean="0"/>
              <a:t>diferencia de las ya </a:t>
            </a:r>
            <a:r>
              <a:rPr lang="es-CL" sz="2800" dirty="0" smtClean="0"/>
              <a:t>conocidas, esta vista </a:t>
            </a:r>
            <a:r>
              <a:rPr lang="es-CL" sz="2800" dirty="0" smtClean="0"/>
              <a:t>espera el Rut del </a:t>
            </a:r>
            <a:r>
              <a:rPr lang="es-CL" sz="2800" dirty="0" smtClean="0"/>
              <a:t>docente, </a:t>
            </a:r>
            <a:r>
              <a:rPr lang="es-CL" sz="2800" dirty="0" smtClean="0"/>
              <a:t>con la finalidad de tener plena certeza al eliminar el </a:t>
            </a:r>
            <a:r>
              <a:rPr lang="es-CL" sz="2800" dirty="0" smtClean="0"/>
              <a:t>registro. </a:t>
            </a:r>
            <a:endParaRPr lang="es-CL" sz="2800" dirty="0"/>
          </a:p>
        </p:txBody>
      </p:sp>
    </p:spTree>
    <p:extLst>
      <p:ext uri="{BB962C8B-B14F-4D97-AF65-F5344CB8AC3E}">
        <p14:creationId xmlns:p14="http://schemas.microsoft.com/office/powerpoint/2010/main" val="513009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634" y="616509"/>
            <a:ext cx="2171700" cy="5934075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8739" y="3485575"/>
            <a:ext cx="7708545" cy="613357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3168739" y="616509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CL" sz="2800" dirty="0"/>
              <a:t>También debemos agregar la ruta que conectara </a:t>
            </a:r>
            <a:r>
              <a:rPr lang="es-CL" sz="2800" dirty="0" smtClean="0"/>
              <a:t>nuestra </a:t>
            </a:r>
            <a:r>
              <a:rPr lang="es-CL" sz="2800" dirty="0"/>
              <a:t>vista con la interacción HTML, </a:t>
            </a:r>
            <a:r>
              <a:rPr lang="es-CL" sz="2800" dirty="0" smtClean="0"/>
              <a:t>este PHAT llama a la vista y solicita el Rut de tipo String que espera nuestra vista.</a:t>
            </a:r>
            <a:endParaRPr lang="es-CL" sz="2800" dirty="0"/>
          </a:p>
        </p:txBody>
      </p:sp>
    </p:spTree>
    <p:extLst>
      <p:ext uri="{BB962C8B-B14F-4D97-AF65-F5344CB8AC3E}">
        <p14:creationId xmlns:p14="http://schemas.microsoft.com/office/powerpoint/2010/main" val="1112903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538" y="1959428"/>
            <a:ext cx="10235351" cy="4793269"/>
          </a:xfrm>
          <a:prstGeom prst="rect">
            <a:avLst/>
          </a:prstGeom>
        </p:spPr>
      </p:pic>
      <p:sp>
        <p:nvSpPr>
          <p:cNvPr id="4" name="Flecha arriba 3"/>
          <p:cNvSpPr/>
          <p:nvPr/>
        </p:nvSpPr>
        <p:spPr>
          <a:xfrm>
            <a:off x="6128165" y="5796095"/>
            <a:ext cx="940158" cy="810965"/>
          </a:xfrm>
          <a:prstGeom prst="up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" name="CuadroTexto 4"/>
          <p:cNvSpPr txBox="1"/>
          <p:nvPr/>
        </p:nvSpPr>
        <p:spPr>
          <a:xfrm>
            <a:off x="621538" y="787345"/>
            <a:ext cx="96039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400" dirty="0" smtClean="0"/>
              <a:t>En nuestra tabla, definimos la referencia  a la ruta, ya contamos con el dato </a:t>
            </a:r>
            <a:endParaRPr lang="es-CL" sz="2400" dirty="0" smtClean="0"/>
          </a:p>
          <a:p>
            <a:r>
              <a:rPr lang="es-CL" sz="2400" dirty="0" smtClean="0"/>
              <a:t>Rut </a:t>
            </a:r>
            <a:r>
              <a:rPr lang="es-CL" sz="2400" dirty="0" smtClean="0"/>
              <a:t>en cada fila </a:t>
            </a:r>
            <a:r>
              <a:rPr lang="es-CL" sz="2400" dirty="0" smtClean="0"/>
              <a:t>existente</a:t>
            </a:r>
            <a:r>
              <a:rPr lang="es-CL" sz="2400" dirty="0" smtClean="0"/>
              <a:t>, debido al recorrido realizado previamente en la </a:t>
            </a:r>
            <a:endParaRPr lang="es-CL" sz="2400" dirty="0" smtClean="0"/>
          </a:p>
          <a:p>
            <a:r>
              <a:rPr lang="es-CL" sz="2400" dirty="0" smtClean="0"/>
              <a:t>opción </a:t>
            </a:r>
            <a:r>
              <a:rPr lang="es-CL" sz="2400" dirty="0" smtClean="0"/>
              <a:t>listar. </a:t>
            </a:r>
            <a:endParaRPr lang="es-CL" sz="2400" dirty="0"/>
          </a:p>
        </p:txBody>
      </p:sp>
    </p:spTree>
    <p:extLst>
      <p:ext uri="{BB962C8B-B14F-4D97-AF65-F5344CB8AC3E}">
        <p14:creationId xmlns:p14="http://schemas.microsoft.com/office/powerpoint/2010/main" val="3227958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549" y="937046"/>
            <a:ext cx="10311935" cy="5294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248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633" y="1777285"/>
            <a:ext cx="11520688" cy="4782690"/>
          </a:xfrm>
          <a:prstGeom prst="rect">
            <a:avLst/>
          </a:prstGeom>
        </p:spPr>
      </p:pic>
      <p:sp>
        <p:nvSpPr>
          <p:cNvPr id="3" name="Flecha izquierda 2"/>
          <p:cNvSpPr/>
          <p:nvPr/>
        </p:nvSpPr>
        <p:spPr>
          <a:xfrm>
            <a:off x="2047740" y="5924282"/>
            <a:ext cx="1700011" cy="635693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" name="CuadroTexto 3"/>
          <p:cNvSpPr txBox="1"/>
          <p:nvPr/>
        </p:nvSpPr>
        <p:spPr>
          <a:xfrm>
            <a:off x="411651" y="928468"/>
            <a:ext cx="24382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800" dirty="0" smtClean="0"/>
              <a:t>Opción Agregar</a:t>
            </a:r>
            <a:endParaRPr lang="es-CL" sz="2800" dirty="0"/>
          </a:p>
        </p:txBody>
      </p:sp>
    </p:spTree>
    <p:extLst>
      <p:ext uri="{BB962C8B-B14F-4D97-AF65-F5344CB8AC3E}">
        <p14:creationId xmlns:p14="http://schemas.microsoft.com/office/powerpoint/2010/main" val="799830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487" y="1519707"/>
            <a:ext cx="2400300" cy="5147994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8661" y="3286594"/>
            <a:ext cx="8467725" cy="2028825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3188661" y="1519707"/>
            <a:ext cx="88528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400" dirty="0" smtClean="0"/>
              <a:t>Para insertar un nuevo registro, crearemos la vista con la función que </a:t>
            </a:r>
          </a:p>
          <a:p>
            <a:r>
              <a:rPr lang="es-CL" sz="2400" dirty="0" smtClean="0"/>
              <a:t>realizara el </a:t>
            </a:r>
            <a:r>
              <a:rPr lang="es-CL" sz="2400" dirty="0" err="1" smtClean="0"/>
              <a:t>insert</a:t>
            </a:r>
            <a:r>
              <a:rPr lang="es-CL" sz="2400" dirty="0" smtClean="0"/>
              <a:t> correspondiente, donde enviaremos los datos </a:t>
            </a:r>
          </a:p>
          <a:p>
            <a:r>
              <a:rPr lang="es-CL" sz="2400" dirty="0" smtClean="0"/>
              <a:t>capturados desde nuestro formulario de registro.</a:t>
            </a:r>
            <a:endParaRPr lang="es-CL" sz="2400" dirty="0"/>
          </a:p>
        </p:txBody>
      </p:sp>
    </p:spTree>
    <p:extLst>
      <p:ext uri="{BB962C8B-B14F-4D97-AF65-F5344CB8AC3E}">
        <p14:creationId xmlns:p14="http://schemas.microsoft.com/office/powerpoint/2010/main" val="1514655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634" y="616509"/>
            <a:ext cx="2171700" cy="5934075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5747" y="4665573"/>
            <a:ext cx="7214175" cy="416819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3115747" y="2558043"/>
            <a:ext cx="839620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800" dirty="0" smtClean="0"/>
              <a:t>Como ya sabemos  para poder ocupar nuestra nueva </a:t>
            </a:r>
          </a:p>
          <a:p>
            <a:r>
              <a:rPr lang="es-CL" sz="2800" dirty="0" smtClean="0"/>
              <a:t>Función,  debemos crear nuestra ruta que nos permitirá </a:t>
            </a:r>
          </a:p>
          <a:p>
            <a:r>
              <a:rPr lang="es-CL" sz="2800" dirty="0" smtClean="0"/>
              <a:t>tener acceso  a ella</a:t>
            </a:r>
            <a:r>
              <a:rPr lang="es-CL" dirty="0" smtClean="0"/>
              <a:t>. 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677129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043" y="3541543"/>
            <a:ext cx="8698010" cy="276225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7053" y="3858066"/>
            <a:ext cx="3094892" cy="91440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043" y="3274843"/>
            <a:ext cx="4476750" cy="26670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249043" y="1456377"/>
            <a:ext cx="970310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800" dirty="0" smtClean="0"/>
              <a:t>Desde nuestro archivo HTML capturaremos los valores a signados</a:t>
            </a:r>
          </a:p>
          <a:p>
            <a:r>
              <a:rPr lang="es-CL" sz="2800" dirty="0" smtClean="0"/>
              <a:t>a los objetos por medio su nombre.</a:t>
            </a:r>
            <a:endParaRPr lang="es-CL" sz="2800" dirty="0"/>
          </a:p>
        </p:txBody>
      </p:sp>
    </p:spTree>
    <p:extLst>
      <p:ext uri="{BB962C8B-B14F-4D97-AF65-F5344CB8AC3E}">
        <p14:creationId xmlns:p14="http://schemas.microsoft.com/office/powerpoint/2010/main" val="1617775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299690" y="3580327"/>
            <a:ext cx="2215167" cy="9144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Views.py</a:t>
            </a:r>
            <a:endParaRPr lang="es-CL" dirty="0"/>
          </a:p>
        </p:txBody>
      </p:sp>
      <p:sp>
        <p:nvSpPr>
          <p:cNvPr id="3" name="Rectángulo 2"/>
          <p:cNvSpPr/>
          <p:nvPr/>
        </p:nvSpPr>
        <p:spPr>
          <a:xfrm>
            <a:off x="4814550" y="3580327"/>
            <a:ext cx="2215167" cy="9144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Urls.py</a:t>
            </a:r>
            <a:endParaRPr lang="es-CL" dirty="0"/>
          </a:p>
        </p:txBody>
      </p:sp>
      <p:sp>
        <p:nvSpPr>
          <p:cNvPr id="4" name="Rectángulo 3"/>
          <p:cNvSpPr/>
          <p:nvPr/>
        </p:nvSpPr>
        <p:spPr>
          <a:xfrm>
            <a:off x="8364826" y="3580327"/>
            <a:ext cx="2215167" cy="9144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HTML</a:t>
            </a:r>
            <a:endParaRPr lang="es-CL" dirty="0"/>
          </a:p>
        </p:txBody>
      </p:sp>
      <p:sp>
        <p:nvSpPr>
          <p:cNvPr id="5" name="Flecha derecha 4"/>
          <p:cNvSpPr/>
          <p:nvPr/>
        </p:nvSpPr>
        <p:spPr>
          <a:xfrm>
            <a:off x="3693207" y="3795211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" name="Flecha derecha 5"/>
          <p:cNvSpPr/>
          <p:nvPr/>
        </p:nvSpPr>
        <p:spPr>
          <a:xfrm>
            <a:off x="7208067" y="3795211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CuadroTexto 6"/>
          <p:cNvSpPr txBox="1"/>
          <p:nvPr/>
        </p:nvSpPr>
        <p:spPr>
          <a:xfrm>
            <a:off x="1169203" y="1388341"/>
            <a:ext cx="37507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3600" dirty="0" smtClean="0"/>
              <a:t>Debemos Recordar</a:t>
            </a:r>
            <a:endParaRPr lang="es-CL" sz="3600" dirty="0"/>
          </a:p>
        </p:txBody>
      </p:sp>
    </p:spTree>
    <p:extLst>
      <p:ext uri="{BB962C8B-B14F-4D97-AF65-F5344CB8AC3E}">
        <p14:creationId xmlns:p14="http://schemas.microsoft.com/office/powerpoint/2010/main" val="134485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241" y="3994932"/>
            <a:ext cx="8467725" cy="2028825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666" y="1892357"/>
            <a:ext cx="3094892" cy="914400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1013666" y="1298270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smtClean="0"/>
              <a:t>HTML</a:t>
            </a:r>
            <a:endParaRPr lang="es-CL" dirty="0"/>
          </a:p>
        </p:txBody>
      </p:sp>
      <p:sp>
        <p:nvSpPr>
          <p:cNvPr id="5" name="CuadroTexto 4"/>
          <p:cNvSpPr txBox="1"/>
          <p:nvPr/>
        </p:nvSpPr>
        <p:spPr>
          <a:xfrm>
            <a:off x="1044507" y="3625600"/>
            <a:ext cx="705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smtClean="0"/>
              <a:t>VISTA</a:t>
            </a:r>
            <a:endParaRPr lang="es-CL" dirty="0"/>
          </a:p>
        </p:txBody>
      </p:sp>
      <p:sp>
        <p:nvSpPr>
          <p:cNvPr id="6" name="Flecha abajo 5"/>
          <p:cNvSpPr/>
          <p:nvPr/>
        </p:nvSpPr>
        <p:spPr>
          <a:xfrm>
            <a:off x="2923504" y="2950442"/>
            <a:ext cx="484632" cy="978408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29319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853" y="1398631"/>
            <a:ext cx="10020575" cy="4472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613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633" y="1777285"/>
            <a:ext cx="11520688" cy="4782690"/>
          </a:xfrm>
          <a:prstGeom prst="rect">
            <a:avLst/>
          </a:prstGeom>
        </p:spPr>
      </p:pic>
      <p:sp>
        <p:nvSpPr>
          <p:cNvPr id="3" name="Flecha arriba 2"/>
          <p:cNvSpPr/>
          <p:nvPr/>
        </p:nvSpPr>
        <p:spPr>
          <a:xfrm>
            <a:off x="10015206" y="4468969"/>
            <a:ext cx="940158" cy="1970468"/>
          </a:xfrm>
          <a:prstGeom prst="up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" name="CuadroTexto 3"/>
          <p:cNvSpPr txBox="1"/>
          <p:nvPr/>
        </p:nvSpPr>
        <p:spPr>
          <a:xfrm>
            <a:off x="411651" y="928468"/>
            <a:ext cx="21579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800" dirty="0" smtClean="0"/>
              <a:t>Opción </a:t>
            </a:r>
            <a:r>
              <a:rPr lang="es-CL" sz="2800" dirty="0" smtClean="0"/>
              <a:t>Editar</a:t>
            </a:r>
            <a:endParaRPr lang="es-CL" sz="2800" dirty="0"/>
          </a:p>
        </p:txBody>
      </p:sp>
    </p:spTree>
    <p:extLst>
      <p:ext uri="{BB962C8B-B14F-4D97-AF65-F5344CB8AC3E}">
        <p14:creationId xmlns:p14="http://schemas.microsoft.com/office/powerpoint/2010/main" val="820251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538" y="1319683"/>
            <a:ext cx="10235351" cy="5429250"/>
          </a:xfrm>
          <a:prstGeom prst="rect">
            <a:avLst/>
          </a:prstGeom>
        </p:spPr>
      </p:pic>
      <p:sp>
        <p:nvSpPr>
          <p:cNvPr id="3" name="Flecha abajo 2"/>
          <p:cNvSpPr/>
          <p:nvPr/>
        </p:nvSpPr>
        <p:spPr>
          <a:xfrm>
            <a:off x="8187397" y="4403188"/>
            <a:ext cx="618978" cy="675249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" name="CuadroTexto 3"/>
          <p:cNvSpPr txBox="1"/>
          <p:nvPr/>
        </p:nvSpPr>
        <p:spPr>
          <a:xfrm>
            <a:off x="621538" y="259311"/>
            <a:ext cx="105807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400" dirty="0" smtClean="0"/>
              <a:t>En nuestra tabla, definimos la referencia  a la ruta, ya contamos con el dato Rut </a:t>
            </a:r>
            <a:endParaRPr lang="es-CL" sz="2400" dirty="0" smtClean="0"/>
          </a:p>
          <a:p>
            <a:r>
              <a:rPr lang="es-CL" sz="2400" dirty="0" smtClean="0"/>
              <a:t>en </a:t>
            </a:r>
            <a:r>
              <a:rPr lang="es-CL" sz="2400" dirty="0" smtClean="0"/>
              <a:t>cada fila </a:t>
            </a:r>
            <a:r>
              <a:rPr lang="es-CL" sz="2400" dirty="0" smtClean="0"/>
              <a:t>existente</a:t>
            </a:r>
            <a:r>
              <a:rPr lang="es-CL" sz="2400" dirty="0" smtClean="0"/>
              <a:t>, debido al recorrido realizado previamente en la opción listar. </a:t>
            </a:r>
            <a:endParaRPr lang="es-CL" sz="2400" dirty="0"/>
          </a:p>
        </p:txBody>
      </p:sp>
    </p:spTree>
    <p:extLst>
      <p:ext uri="{BB962C8B-B14F-4D97-AF65-F5344CB8AC3E}">
        <p14:creationId xmlns:p14="http://schemas.microsoft.com/office/powerpoint/2010/main" val="449774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487" y="1519707"/>
            <a:ext cx="2400300" cy="5147994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3138" y="4951828"/>
            <a:ext cx="6911193" cy="1715873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3133138" y="1519707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CL" sz="2800" dirty="0"/>
              <a:t>Para </a:t>
            </a:r>
            <a:r>
              <a:rPr lang="es-CL" sz="2800" dirty="0" smtClean="0"/>
              <a:t>editar a </a:t>
            </a:r>
            <a:r>
              <a:rPr lang="es-CL" sz="2800" dirty="0"/>
              <a:t>diferencia de las ya conocidas, esta vista espera el Rut del docente, con la finalidad de tener plena certeza al </a:t>
            </a:r>
            <a:r>
              <a:rPr lang="es-CL" sz="2800" dirty="0" smtClean="0"/>
              <a:t>editar el </a:t>
            </a:r>
            <a:r>
              <a:rPr lang="es-CL" sz="2800" dirty="0"/>
              <a:t>registro. </a:t>
            </a:r>
            <a:endParaRPr lang="es-CL" sz="2800" dirty="0"/>
          </a:p>
        </p:txBody>
      </p:sp>
    </p:spTree>
    <p:extLst>
      <p:ext uri="{BB962C8B-B14F-4D97-AF65-F5344CB8AC3E}">
        <p14:creationId xmlns:p14="http://schemas.microsoft.com/office/powerpoint/2010/main" val="281510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634" y="616509"/>
            <a:ext cx="2171700" cy="5934075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4382" y="3473705"/>
            <a:ext cx="6499274" cy="513983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3404382" y="616509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CL" sz="2800" dirty="0"/>
              <a:t>También debemos agregar la ruta que conectara </a:t>
            </a:r>
          </a:p>
          <a:p>
            <a:r>
              <a:rPr lang="es-CL" sz="2800" dirty="0"/>
              <a:t>nuestra vista con la interacción HTML, este PHAT llama a la vista y solicita el Rut de tipo </a:t>
            </a:r>
            <a:r>
              <a:rPr lang="es-CL" sz="2800" dirty="0" err="1"/>
              <a:t>String</a:t>
            </a:r>
            <a:r>
              <a:rPr lang="es-CL" sz="2800" dirty="0"/>
              <a:t> que espera nuestra vista</a:t>
            </a:r>
          </a:p>
        </p:txBody>
      </p:sp>
    </p:spTree>
    <p:extLst>
      <p:ext uri="{BB962C8B-B14F-4D97-AF65-F5344CB8AC3E}">
        <p14:creationId xmlns:p14="http://schemas.microsoft.com/office/powerpoint/2010/main" val="2631037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502" y="1555526"/>
            <a:ext cx="11163300" cy="508635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584612" y="170531"/>
            <a:ext cx="1118319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800" dirty="0" smtClean="0"/>
              <a:t>Al presionar modificar en nuestra tabla, llamaremos a la vista que reenviara</a:t>
            </a:r>
          </a:p>
          <a:p>
            <a:r>
              <a:rPr lang="es-CL" sz="2800" dirty="0" smtClean="0"/>
              <a:t> al formulario HTML, donde podremos Modificar el registro precargando los</a:t>
            </a:r>
          </a:p>
          <a:p>
            <a:r>
              <a:rPr lang="es-CL" sz="2800" dirty="0" smtClean="0"/>
              <a:t> datos rescatado desde la opción listar.</a:t>
            </a:r>
            <a:endParaRPr lang="es-CL" sz="2800" dirty="0"/>
          </a:p>
        </p:txBody>
      </p:sp>
    </p:spTree>
    <p:extLst>
      <p:ext uri="{BB962C8B-B14F-4D97-AF65-F5344CB8AC3E}">
        <p14:creationId xmlns:p14="http://schemas.microsoft.com/office/powerpoint/2010/main" val="1912532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3623" y="2774391"/>
            <a:ext cx="5124450" cy="2828925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5098163" y="1712890"/>
            <a:ext cx="1815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smtClean="0"/>
              <a:t>HTML para editar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737997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1175" y="1489794"/>
            <a:ext cx="8944047" cy="5185326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491175" y="731518"/>
            <a:ext cx="27931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3600" dirty="0" smtClean="0"/>
              <a:t>Class Docente</a:t>
            </a:r>
            <a:endParaRPr lang="es-CL" sz="3600" dirty="0"/>
          </a:p>
        </p:txBody>
      </p:sp>
    </p:spTree>
    <p:extLst>
      <p:ext uri="{BB962C8B-B14F-4D97-AF65-F5344CB8AC3E}">
        <p14:creationId xmlns:p14="http://schemas.microsoft.com/office/powerpoint/2010/main" val="1837954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4071" y="1407997"/>
            <a:ext cx="4242801" cy="5115152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3624511" y="633044"/>
            <a:ext cx="42032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3600" dirty="0" smtClean="0"/>
              <a:t>Tabla Docente creada</a:t>
            </a:r>
            <a:endParaRPr lang="es-CL" sz="3600" dirty="0"/>
          </a:p>
        </p:txBody>
      </p:sp>
    </p:spTree>
    <p:extLst>
      <p:ext uri="{BB962C8B-B14F-4D97-AF65-F5344CB8AC3E}">
        <p14:creationId xmlns:p14="http://schemas.microsoft.com/office/powerpoint/2010/main" val="3848522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587" y="1540606"/>
            <a:ext cx="10026699" cy="5110502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745587" y="633044"/>
            <a:ext cx="75621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3600" dirty="0" smtClean="0"/>
              <a:t>Archivo HTML que </a:t>
            </a:r>
            <a:r>
              <a:rPr lang="es-CL" sz="3600" dirty="0" smtClean="0"/>
              <a:t>muestra </a:t>
            </a:r>
            <a:r>
              <a:rPr lang="es-CL" sz="3600" dirty="0" smtClean="0"/>
              <a:t>interacción.</a:t>
            </a:r>
            <a:endParaRPr lang="es-CL" sz="3600" dirty="0"/>
          </a:p>
        </p:txBody>
      </p:sp>
    </p:spTree>
    <p:extLst>
      <p:ext uri="{BB962C8B-B14F-4D97-AF65-F5344CB8AC3E}">
        <p14:creationId xmlns:p14="http://schemas.microsoft.com/office/powerpoint/2010/main" val="580953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219" y="1493949"/>
            <a:ext cx="11612451" cy="5364051"/>
          </a:xfrm>
          <a:prstGeom prst="rect">
            <a:avLst/>
          </a:prstGeom>
        </p:spPr>
      </p:pic>
      <p:sp>
        <p:nvSpPr>
          <p:cNvPr id="3" name="Flecha arriba 2"/>
          <p:cNvSpPr/>
          <p:nvPr/>
        </p:nvSpPr>
        <p:spPr>
          <a:xfrm>
            <a:off x="6915954" y="4327301"/>
            <a:ext cx="940158" cy="1970468"/>
          </a:xfrm>
          <a:prstGeom prst="up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" name="CuadroTexto 4"/>
          <p:cNvSpPr txBox="1"/>
          <p:nvPr/>
        </p:nvSpPr>
        <p:spPr>
          <a:xfrm>
            <a:off x="253219" y="647112"/>
            <a:ext cx="26296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3600" dirty="0" smtClean="0"/>
              <a:t>Opción Listar</a:t>
            </a:r>
            <a:endParaRPr lang="es-CL" sz="3600" dirty="0"/>
          </a:p>
        </p:txBody>
      </p:sp>
    </p:spTree>
    <p:extLst>
      <p:ext uri="{BB962C8B-B14F-4D97-AF65-F5344CB8AC3E}">
        <p14:creationId xmlns:p14="http://schemas.microsoft.com/office/powerpoint/2010/main" val="2017465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487" y="1519707"/>
            <a:ext cx="2400300" cy="5147994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9712" y="3525255"/>
            <a:ext cx="6467475" cy="1455313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3719712" y="1519707"/>
            <a:ext cx="533165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dirty="0" smtClean="0"/>
              <a:t>Para listar el contiendo total de nuestra tabla Docente, debemos crear la vista correspondiente </a:t>
            </a:r>
            <a:endParaRPr lang="es-CL" sz="2800" dirty="0"/>
          </a:p>
        </p:txBody>
      </p:sp>
    </p:spTree>
    <p:extLst>
      <p:ext uri="{BB962C8B-B14F-4D97-AF65-F5344CB8AC3E}">
        <p14:creationId xmlns:p14="http://schemas.microsoft.com/office/powerpoint/2010/main" val="1921567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634" y="616509"/>
            <a:ext cx="2171700" cy="5934075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4912" y="4001170"/>
            <a:ext cx="6360151" cy="720614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4913" y="616509"/>
            <a:ext cx="6360151" cy="872141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3414913" y="1785210"/>
            <a:ext cx="856337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800" dirty="0" smtClean="0"/>
              <a:t>También debemos agregar la ruta que conectara </a:t>
            </a:r>
          </a:p>
          <a:p>
            <a:r>
              <a:rPr lang="es-CL" sz="2800" dirty="0" smtClean="0"/>
              <a:t>nuestra vista con la interacción HTML, no olvidar realizar  </a:t>
            </a:r>
          </a:p>
          <a:p>
            <a:r>
              <a:rPr lang="es-CL" sz="2800" dirty="0" smtClean="0"/>
              <a:t>las importación  de nuestras vistas.</a:t>
            </a:r>
            <a:endParaRPr lang="es-CL" sz="2800" dirty="0"/>
          </a:p>
        </p:txBody>
      </p:sp>
    </p:spTree>
    <p:extLst>
      <p:ext uri="{BB962C8B-B14F-4D97-AF65-F5344CB8AC3E}">
        <p14:creationId xmlns:p14="http://schemas.microsoft.com/office/powerpoint/2010/main" val="3739243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401" y="669701"/>
            <a:ext cx="2686050" cy="5813537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0631" y="2265363"/>
            <a:ext cx="7714445" cy="4217875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3456195" y="669701"/>
            <a:ext cx="87195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400" dirty="0" smtClean="0"/>
              <a:t>En nuestro HTML , recorreremos el arreglo docente que </a:t>
            </a:r>
            <a:r>
              <a:rPr lang="es-CL" sz="2400" dirty="0" smtClean="0"/>
              <a:t>hace</a:t>
            </a:r>
          </a:p>
          <a:p>
            <a:r>
              <a:rPr lang="es-CL" sz="2400" dirty="0" smtClean="0"/>
              <a:t>referencia </a:t>
            </a:r>
            <a:r>
              <a:rPr lang="es-CL" sz="2400" dirty="0" smtClean="0"/>
              <a:t>a la vista docente, desplegaremos nuestro </a:t>
            </a:r>
            <a:r>
              <a:rPr lang="es-CL" sz="2400" dirty="0" smtClean="0"/>
              <a:t>contenido</a:t>
            </a:r>
          </a:p>
          <a:p>
            <a:r>
              <a:rPr lang="es-CL" sz="2400" dirty="0" smtClean="0"/>
              <a:t>en </a:t>
            </a:r>
            <a:r>
              <a:rPr lang="es-CL" sz="2400" dirty="0" smtClean="0"/>
              <a:t>una tabla, para </a:t>
            </a:r>
            <a:r>
              <a:rPr lang="es-CL" sz="2400" dirty="0" smtClean="0"/>
              <a:t>que </a:t>
            </a:r>
            <a:r>
              <a:rPr lang="es-CL" sz="2400" dirty="0" smtClean="0"/>
              <a:t>desde el navegador podamos ver el resultado</a:t>
            </a:r>
            <a:endParaRPr lang="es-CL" sz="2400" dirty="0"/>
          </a:p>
        </p:txBody>
      </p:sp>
    </p:spTree>
    <p:extLst>
      <p:ext uri="{BB962C8B-B14F-4D97-AF65-F5344CB8AC3E}">
        <p14:creationId xmlns:p14="http://schemas.microsoft.com/office/powerpoint/2010/main" val="1064236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395</Words>
  <Application>Microsoft Office PowerPoint</Application>
  <PresentationFormat>Panorámica</PresentationFormat>
  <Paragraphs>45</Paragraphs>
  <Slides>27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Cristian Vega</dc:creator>
  <cp:lastModifiedBy>Cristian Vega</cp:lastModifiedBy>
  <cp:revision>39</cp:revision>
  <dcterms:created xsi:type="dcterms:W3CDTF">2024-06-13T00:40:56Z</dcterms:created>
  <dcterms:modified xsi:type="dcterms:W3CDTF">2024-06-13T13:57:35Z</dcterms:modified>
</cp:coreProperties>
</file>