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354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387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6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422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42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2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393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872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636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997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29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5B9F-ACEB-42C7-82F7-BEB3F6BA37FC}" type="datetimeFigureOut">
              <a:rPr lang="es-CL" smtClean="0"/>
              <a:t>24-06-2024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266-0344-4D73-81AB-CDC20EEF5A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7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31842" y="1390918"/>
            <a:ext cx="55121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600" dirty="0" smtClean="0"/>
              <a:t>Formulario Contáctanos 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39790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776287"/>
            <a:ext cx="10039350" cy="53054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66477" y="253067"/>
            <a:ext cx="313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Formulario contacto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80788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068946"/>
            <a:ext cx="11268075" cy="536995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61962" y="347729"/>
            <a:ext cx="5346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Ejecutamos la carga de información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48582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1223493"/>
            <a:ext cx="11124911" cy="536334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61962" y="347729"/>
            <a:ext cx="860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Al presionar el botón ejecutamos la acción del formulario.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17462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82" y="1586583"/>
            <a:ext cx="8953500" cy="51530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77582" y="656822"/>
            <a:ext cx="85036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Una vez presionado el botón, llamamos a la ruta registrar</a:t>
            </a:r>
          </a:p>
          <a:p>
            <a:r>
              <a:rPr lang="es-CL" sz="2800" dirty="0" smtClean="0"/>
              <a:t> que realizara el </a:t>
            </a:r>
            <a:r>
              <a:rPr lang="es-CL" sz="2800" dirty="0" err="1" smtClean="0"/>
              <a:t>insert</a:t>
            </a:r>
            <a:r>
              <a:rPr lang="es-CL" sz="2800" dirty="0" smtClean="0"/>
              <a:t>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9389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18" y="1717115"/>
            <a:ext cx="8410575" cy="49434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826318" y="875763"/>
            <a:ext cx="2557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Función Insertar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62280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2" y="1664326"/>
            <a:ext cx="11363325" cy="45339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49942" y="669701"/>
            <a:ext cx="291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Registro insertado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0606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95" y="3137883"/>
            <a:ext cx="9426711" cy="248680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36996" y="1236372"/>
            <a:ext cx="8860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Crear en model.py nuestra Clase (tabla), </a:t>
            </a:r>
            <a:r>
              <a:rPr lang="es-CL" sz="2800" smtClean="0"/>
              <a:t>contacto, para </a:t>
            </a:r>
            <a:r>
              <a:rPr lang="es-CL" sz="2800" dirty="0" smtClean="0"/>
              <a:t>este ejemplo es reducida solo a nombre, mail y mensaje.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2774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5" y="1441384"/>
            <a:ext cx="7834007" cy="520539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16675" y="373487"/>
            <a:ext cx="87117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Una vez creado el modelo debemos migrarlo para que sea </a:t>
            </a:r>
          </a:p>
          <a:p>
            <a:r>
              <a:rPr lang="es-CL" sz="2800" dirty="0" smtClean="0"/>
              <a:t>visible desde el administrador de Django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0403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95" y="1605911"/>
            <a:ext cx="8553450" cy="50292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30678" y="125990"/>
            <a:ext cx="902926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Aun falta registrar la tabla para que sea visible, seleccionado </a:t>
            </a:r>
          </a:p>
          <a:p>
            <a:r>
              <a:rPr lang="es-CL" sz="2800" dirty="0" smtClean="0"/>
              <a:t>se encuentra la forma correcta </a:t>
            </a:r>
          </a:p>
          <a:p>
            <a:r>
              <a:rPr lang="es-CL" sz="2800" dirty="0" smtClean="0"/>
              <a:t>de visualizar los datos contenidos en la tabla.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7671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3" y="1342851"/>
            <a:ext cx="11316237" cy="409502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5153" y="662609"/>
            <a:ext cx="6926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La tabla ya esta disponible en el administrador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32013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99690" y="3580327"/>
            <a:ext cx="2215167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Views.py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4814550" y="3580327"/>
            <a:ext cx="2215167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Urls.py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8364826" y="3580327"/>
            <a:ext cx="2215167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HTML</a:t>
            </a:r>
            <a:endParaRPr lang="es-CL" dirty="0"/>
          </a:p>
        </p:txBody>
      </p:sp>
      <p:sp>
        <p:nvSpPr>
          <p:cNvPr id="5" name="Flecha derecha 4"/>
          <p:cNvSpPr/>
          <p:nvPr/>
        </p:nvSpPr>
        <p:spPr>
          <a:xfrm>
            <a:off x="3693207" y="37952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Flecha derecha 5"/>
          <p:cNvSpPr/>
          <p:nvPr/>
        </p:nvSpPr>
        <p:spPr>
          <a:xfrm>
            <a:off x="7208067" y="37952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1169203" y="1388341"/>
            <a:ext cx="3750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smtClean="0"/>
              <a:t>Debemos Recordar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78157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3" y="2278756"/>
            <a:ext cx="10039350" cy="40005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86173" y="1352281"/>
            <a:ext cx="7488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Vista para navegar hasta el formulario de contacto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60054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23" y="1937599"/>
            <a:ext cx="9467850" cy="44767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271923" y="1210613"/>
            <a:ext cx="745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Ruta para navegar hasta el formulario de contacto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11765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871662"/>
            <a:ext cx="7419975" cy="31146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86940" y="1236371"/>
            <a:ext cx="629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Desde el menú navegamos hasta contacto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590140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139</Words>
  <Application>Microsoft Office PowerPoint</Application>
  <PresentationFormat>Panorámica</PresentationFormat>
  <Paragraphs>22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Vega</dc:creator>
  <cp:lastModifiedBy>Cristian Vega</cp:lastModifiedBy>
  <cp:revision>8</cp:revision>
  <dcterms:created xsi:type="dcterms:W3CDTF">2024-06-24T21:51:23Z</dcterms:created>
  <dcterms:modified xsi:type="dcterms:W3CDTF">2024-06-24T22:19:13Z</dcterms:modified>
</cp:coreProperties>
</file>