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8" r:id="rId3"/>
    <p:sldId id="289" r:id="rId4"/>
    <p:sldId id="256" r:id="rId5"/>
    <p:sldId id="280" r:id="rId6"/>
    <p:sldId id="257" r:id="rId7"/>
    <p:sldId id="281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85" r:id="rId16"/>
    <p:sldId id="287" r:id="rId17"/>
    <p:sldId id="286" r:id="rId18"/>
    <p:sldId id="265" r:id="rId19"/>
    <p:sldId id="266" r:id="rId20"/>
    <p:sldId id="267" r:id="rId21"/>
    <p:sldId id="282" r:id="rId22"/>
    <p:sldId id="269" r:id="rId23"/>
    <p:sldId id="270" r:id="rId24"/>
    <p:sldId id="272" r:id="rId25"/>
    <p:sldId id="271" r:id="rId26"/>
    <p:sldId id="283" r:id="rId27"/>
    <p:sldId id="273" r:id="rId28"/>
    <p:sldId id="274" r:id="rId29"/>
    <p:sldId id="275" r:id="rId30"/>
    <p:sldId id="276" r:id="rId31"/>
    <p:sldId id="277" r:id="rId32"/>
    <p:sldId id="284" r:id="rId33"/>
    <p:sldId id="278" r:id="rId34"/>
    <p:sldId id="290" r:id="rId3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C2D1-0EDC-49EF-9CC9-57E78037DF68}" type="datetimeFigureOut">
              <a:rPr lang="es-CL" smtClean="0"/>
              <a:t>06-06-2024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C665-C0CC-4127-999B-C2E388538A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495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C2D1-0EDC-49EF-9CC9-57E78037DF68}" type="datetimeFigureOut">
              <a:rPr lang="es-CL" smtClean="0"/>
              <a:t>06-06-2024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C665-C0CC-4127-999B-C2E388538A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865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C2D1-0EDC-49EF-9CC9-57E78037DF68}" type="datetimeFigureOut">
              <a:rPr lang="es-CL" smtClean="0"/>
              <a:t>06-06-2024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C665-C0CC-4127-999B-C2E388538A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7659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C2D1-0EDC-49EF-9CC9-57E78037DF68}" type="datetimeFigureOut">
              <a:rPr lang="es-CL" smtClean="0"/>
              <a:t>06-06-2024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C665-C0CC-4127-999B-C2E388538A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693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C2D1-0EDC-49EF-9CC9-57E78037DF68}" type="datetimeFigureOut">
              <a:rPr lang="es-CL" smtClean="0"/>
              <a:t>06-06-2024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C665-C0CC-4127-999B-C2E388538A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022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C2D1-0EDC-49EF-9CC9-57E78037DF68}" type="datetimeFigureOut">
              <a:rPr lang="es-CL" smtClean="0"/>
              <a:t>06-06-2024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C665-C0CC-4127-999B-C2E388538A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32206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C2D1-0EDC-49EF-9CC9-57E78037DF68}" type="datetimeFigureOut">
              <a:rPr lang="es-CL" smtClean="0"/>
              <a:t>06-06-2024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C665-C0CC-4127-999B-C2E388538A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9002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C2D1-0EDC-49EF-9CC9-57E78037DF68}" type="datetimeFigureOut">
              <a:rPr lang="es-CL" smtClean="0"/>
              <a:t>06-06-2024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C665-C0CC-4127-999B-C2E388538A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1373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C2D1-0EDC-49EF-9CC9-57E78037DF68}" type="datetimeFigureOut">
              <a:rPr lang="es-CL" smtClean="0"/>
              <a:t>06-06-2024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C665-C0CC-4127-999B-C2E388538A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9426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C2D1-0EDC-49EF-9CC9-57E78037DF68}" type="datetimeFigureOut">
              <a:rPr lang="es-CL" smtClean="0"/>
              <a:t>06-06-2024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C665-C0CC-4127-999B-C2E388538A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029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C2D1-0EDC-49EF-9CC9-57E78037DF68}" type="datetimeFigureOut">
              <a:rPr lang="es-CL" smtClean="0"/>
              <a:t>06-06-2024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C665-C0CC-4127-999B-C2E388538A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0374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6C2D1-0EDC-49EF-9CC9-57E78037DF68}" type="datetimeFigureOut">
              <a:rPr lang="es-CL" smtClean="0"/>
              <a:t>06-06-2024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8C665-C0CC-4127-999B-C2E388538A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8591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228299" y="1891184"/>
            <a:ext cx="963531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0" i="0" dirty="0" smtClean="0">
                <a:solidFill>
                  <a:srgbClr val="2B2E38"/>
                </a:solidFill>
                <a:effectLst/>
                <a:latin typeface="Open Sans"/>
              </a:rPr>
              <a:t> </a:t>
            </a:r>
            <a:r>
              <a:rPr lang="es-CL" sz="4000" dirty="0">
                <a:solidFill>
                  <a:srgbClr val="2B2E38"/>
                </a:solidFill>
                <a:latin typeface="Open Sans"/>
              </a:rPr>
              <a:t>T</a:t>
            </a:r>
            <a:r>
              <a:rPr lang="es-CL" sz="4000" b="0" i="0" dirty="0" smtClean="0">
                <a:solidFill>
                  <a:srgbClr val="2B2E38"/>
                </a:solidFill>
                <a:effectLst/>
                <a:latin typeface="Open Sans"/>
              </a:rPr>
              <a:t>raspasar su proyecto web creado con HTML, </a:t>
            </a:r>
            <a:r>
              <a:rPr lang="es-CL" sz="4000" b="0" i="0" dirty="0" err="1" smtClean="0">
                <a:solidFill>
                  <a:srgbClr val="2B2E38"/>
                </a:solidFill>
                <a:effectLst/>
                <a:latin typeface="Open Sans"/>
              </a:rPr>
              <a:t>JavaScripts</a:t>
            </a:r>
            <a:r>
              <a:rPr lang="es-CL" sz="4000" b="0" i="0" dirty="0" smtClean="0">
                <a:solidFill>
                  <a:srgbClr val="2B2E38"/>
                </a:solidFill>
                <a:effectLst/>
                <a:latin typeface="Open Sans"/>
              </a:rPr>
              <a:t> y CSS, a un proyecto con Django</a:t>
            </a:r>
            <a:endParaRPr lang="es-CL" sz="4000" dirty="0"/>
          </a:p>
        </p:txBody>
      </p:sp>
    </p:spTree>
    <p:extLst>
      <p:ext uri="{BB962C8B-B14F-4D97-AF65-F5344CB8AC3E}">
        <p14:creationId xmlns:p14="http://schemas.microsoft.com/office/powerpoint/2010/main" val="257223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971" y="581020"/>
            <a:ext cx="4558352" cy="574156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523164" y="581020"/>
            <a:ext cx="4485564" cy="2838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Dentro de nuestra carpeta sismos o aquella con nombre de nuestro proyecto, crearemos los distintos archivos HTML que componen nuestro proyecto.  </a:t>
            </a:r>
            <a:endParaRPr lang="es-CL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11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436" y="805218"/>
            <a:ext cx="5076967" cy="5527343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54926" y="805218"/>
            <a:ext cx="4335439" cy="3299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Dentro de nuestra carpeta sismos o aquella con nombre de nuestro proyecto, crearemos una segunda llamada web, dentro de esta una nueva carpeta de nombre static.</a:t>
            </a:r>
            <a:endParaRPr lang="es-CL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96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015" y="450377"/>
            <a:ext cx="5281683" cy="620973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577754" y="450377"/>
            <a:ext cx="4226257" cy="1936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static, crearemos una carpeta para almacenar las imágenes de nuestro proyecto</a:t>
            </a:r>
            <a:r>
              <a:rPr lang="es-CL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C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01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469" y="559559"/>
            <a:ext cx="10126640" cy="596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6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025" y="423080"/>
            <a:ext cx="3834026" cy="5991367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901207" y="2238366"/>
            <a:ext cx="5131104" cy="10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static, depositaremos nuestros archivos css, js etc.</a:t>
            </a:r>
            <a:endParaRPr lang="es-CL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41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695325" y="777922"/>
            <a:ext cx="10542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 smtClean="0"/>
              <a:t>Para acceder  a nuestros  archivos e imágenes debemos agregar la ruta </a:t>
            </a:r>
            <a:endParaRPr lang="es-CL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900237"/>
            <a:ext cx="10801350" cy="30575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877920" y="5607965"/>
            <a:ext cx="6364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800" dirty="0" smtClean="0"/>
              <a:t>C:\Proyecto\sismologia\sismos\web\static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2242693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515" y="2409825"/>
            <a:ext cx="7758894" cy="444817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119116" y="791571"/>
            <a:ext cx="79702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 smtClean="0"/>
              <a:t>Dentro del proyecto, carpeta setitings.py, buscaremos la opción STATICFILES_DIRS, si esta no existe debemos crearla. </a:t>
            </a:r>
            <a:r>
              <a:rPr lang="es-CL" dirty="0" smtClean="0"/>
              <a:t>	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31529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199" y="2142697"/>
            <a:ext cx="9772650" cy="4424575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034199" y="173587"/>
            <a:ext cx="107438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 smtClean="0"/>
              <a:t>Dentro de STATICFILES_DIRS pegaremos la ruta capturada anteriormente.</a:t>
            </a:r>
          </a:p>
          <a:p>
            <a:endParaRPr lang="es-CL" sz="2800" dirty="0"/>
          </a:p>
          <a:p>
            <a:r>
              <a:rPr lang="es-CL" sz="2800" dirty="0" smtClean="0"/>
              <a:t>Importante: Debemos transformas los </a:t>
            </a:r>
            <a:r>
              <a:rPr lang="es-CL" sz="2800" b="1" dirty="0" smtClean="0"/>
              <a:t>backslash en slash para ser reconocidos por Django.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698903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845" y="1161551"/>
            <a:ext cx="9180607" cy="5572125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437565" y="147171"/>
            <a:ext cx="9298887" cy="10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nuestra app generaremos las distintas vistas necesarias para navegar por nuestro sitio.</a:t>
            </a:r>
            <a:endParaRPr lang="es-CL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7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78" y="1252961"/>
            <a:ext cx="9143999" cy="5413971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050878" y="138554"/>
            <a:ext cx="9143999" cy="10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nuestra app agregaremos las distintas urls, que relacionaran las vistas antes creadas.</a:t>
            </a:r>
            <a:endParaRPr lang="es-CL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37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902" y="1849627"/>
            <a:ext cx="9430603" cy="4496582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514902" y="955344"/>
            <a:ext cx="2720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 smtClean="0"/>
              <a:t>Nuestro proyecto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3039888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963" y="1275933"/>
            <a:ext cx="7734300" cy="544830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380976" y="245793"/>
            <a:ext cx="9071201" cy="532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Luego agregamos la rutas de nuestra app a nuestro proyecto.</a:t>
            </a:r>
            <a:endParaRPr lang="es-CL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68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874" y="2630392"/>
            <a:ext cx="9827612" cy="381135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220874" y="1473958"/>
            <a:ext cx="6087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 smtClean="0"/>
              <a:t>Agregamos nuestra app al proyecto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385436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737815" y="3593111"/>
            <a:ext cx="90575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kern="0" dirty="0" smtClean="0">
                <a:solidFill>
                  <a:sysClr val="windowText" lastClr="000000"/>
                </a:solidFill>
              </a:rPr>
              <a:t>Para los comandos de Python incrustados en el código HTML debemos encerrarlos  entre {% comando %}.  Para mostrar un dato se utiliza  {{ objeto }}.</a:t>
            </a:r>
            <a:endParaRPr lang="es-CL" sz="2800" kern="0" dirty="0">
              <a:solidFill>
                <a:sysClr val="windowText" lastClr="00000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737815" y="2129051"/>
            <a:ext cx="6751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 smtClean="0"/>
              <a:t>Antes de continuar, debemos recordar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204153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071" y="2024419"/>
            <a:ext cx="9982200" cy="441960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982071" y="698112"/>
            <a:ext cx="9982200" cy="10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 librerías o CDN externos son llamados da misma forma que lo hacemos en la actualidad.</a:t>
            </a:r>
            <a:endParaRPr lang="es-CL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7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654" y="1665027"/>
            <a:ext cx="10058400" cy="5000056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891654" y="330610"/>
            <a:ext cx="10058400" cy="10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este caso los componentes de como menú y carrusel correspondiente a Bootstrap continua operando de forma normal.</a:t>
            </a:r>
            <a:endParaRPr lang="es-CL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90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264906" y="179497"/>
            <a:ext cx="10126640" cy="10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debemos rescatar las imágenes de nuestro proyecto que tenemos en la carpeta creada anteriormente.</a:t>
            </a:r>
            <a:endParaRPr lang="es-CL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906" y="1501253"/>
            <a:ext cx="10126640" cy="514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59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906" y="1853608"/>
            <a:ext cx="9744075" cy="4733925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264905" y="507044"/>
            <a:ext cx="9744075" cy="10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esto debemos cargar el comando {% load static %}, luego agregar nuestras imágenes y sus rutas.</a:t>
            </a:r>
            <a:endParaRPr lang="es-CL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15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946" y="1507464"/>
            <a:ext cx="10031104" cy="4689231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241946" y="737111"/>
            <a:ext cx="3977756" cy="532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Resultado en nuestro sitio</a:t>
            </a:r>
            <a:endParaRPr lang="es-CL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75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32" y="1846357"/>
            <a:ext cx="10839450" cy="4448175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635332" y="1051010"/>
            <a:ext cx="5218032" cy="532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llamar nuestras hojas de </a:t>
            </a:r>
            <a:r>
              <a:rPr lang="es-CL" sz="28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style</a:t>
            </a:r>
            <a:endParaRPr lang="es-CL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90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189" y="1730138"/>
            <a:ext cx="8696325" cy="476250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734188" y="715758"/>
            <a:ext cx="8696325" cy="10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Podemos ver nuestra hoja, contiene un </a:t>
            </a:r>
            <a:r>
              <a:rPr lang="es-CL" sz="28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style</a:t>
            </a:r>
            <a:r>
              <a:rPr lang="es-CL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color para el </a:t>
            </a:r>
            <a:r>
              <a:rPr lang="es-CL" sz="28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</a:t>
            </a:r>
            <a:r>
              <a:rPr lang="es-CL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CL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18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229" y="1106011"/>
            <a:ext cx="10031104" cy="554673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037229" y="446313"/>
            <a:ext cx="2720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 smtClean="0"/>
              <a:t>Nuestro proyecto</a:t>
            </a:r>
            <a:endParaRPr lang="es-CL" sz="2800" dirty="0"/>
          </a:p>
        </p:txBody>
      </p:sp>
      <p:sp>
        <p:nvSpPr>
          <p:cNvPr id="5" name="Flecha izquierda 4"/>
          <p:cNvSpPr/>
          <p:nvPr/>
        </p:nvSpPr>
        <p:spPr>
          <a:xfrm>
            <a:off x="5363570" y="873456"/>
            <a:ext cx="2647666" cy="95534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0154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81" y="1780087"/>
            <a:ext cx="11327642" cy="3843737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23081" y="1064658"/>
            <a:ext cx="5295424" cy="553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Resultado en </a:t>
            </a:r>
            <a:r>
              <a:rPr lang="es-CL" sz="28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</a:t>
            </a:r>
            <a:r>
              <a:rPr lang="es-CL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nuestro sitio</a:t>
            </a:r>
            <a:r>
              <a:rPr lang="es-CL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C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05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496" y="1348213"/>
            <a:ext cx="10029825" cy="5362575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905302" y="179498"/>
            <a:ext cx="10151019" cy="10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navegar dentro de nuestro proyecto, debemos recordar nuestras vistas y rutas creadas al inicio.</a:t>
            </a:r>
            <a:endParaRPr lang="es-CL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50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777" y="1239314"/>
            <a:ext cx="9143999" cy="5413971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364777" y="586854"/>
            <a:ext cx="2132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 smtClean="0"/>
              <a:t>URLS creadas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145384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70" y="1910261"/>
            <a:ext cx="10991850" cy="382905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504540" y="670817"/>
            <a:ext cx="11114680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nuestro ejemplo solo tenemos creadas las urls de inicio y preguntas.</a:t>
            </a:r>
            <a:endParaRPr lang="es-CL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25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28" y="1325972"/>
            <a:ext cx="11277600" cy="5243286"/>
          </a:xfrm>
          <a:prstGeom prst="rect">
            <a:avLst/>
          </a:prstGeom>
        </p:spPr>
      </p:pic>
      <p:sp>
        <p:nvSpPr>
          <p:cNvPr id="3" name="Flecha izquierda 2"/>
          <p:cNvSpPr/>
          <p:nvPr/>
        </p:nvSpPr>
        <p:spPr>
          <a:xfrm>
            <a:off x="3671248" y="1105468"/>
            <a:ext cx="2647666" cy="95534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CuadroTexto 3"/>
          <p:cNvSpPr txBox="1"/>
          <p:nvPr/>
        </p:nvSpPr>
        <p:spPr>
          <a:xfrm>
            <a:off x="436728" y="430890"/>
            <a:ext cx="2720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 smtClean="0"/>
              <a:t>Nuestro proyecto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2304280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41" y="3080271"/>
            <a:ext cx="8872583" cy="3306881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227941" y="1078174"/>
            <a:ext cx="6872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 smtClean="0"/>
              <a:t>Desde nuestra terminal buscaremos el disco C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405807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066" y="2729411"/>
            <a:ext cx="9581086" cy="350761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718412" y="18015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4" name="Rectángulo 3"/>
          <p:cNvSpPr/>
          <p:nvPr/>
        </p:nvSpPr>
        <p:spPr>
          <a:xfrm>
            <a:off x="1378066" y="1025254"/>
            <a:ext cx="9581086" cy="993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Desde el disco C, agregaremos la ruta para activar nuestro ambiente virtual.  </a:t>
            </a:r>
            <a:endParaRPr lang="es-CL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47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961" y="2427025"/>
            <a:ext cx="10442385" cy="4014717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857961" y="1037230"/>
            <a:ext cx="2682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 smtClean="0"/>
              <a:t>Crear el proyecto</a:t>
            </a:r>
            <a:endParaRPr lang="es-CL" sz="2800" dirty="0"/>
          </a:p>
        </p:txBody>
      </p:sp>
      <p:sp>
        <p:nvSpPr>
          <p:cNvPr id="8" name="Rectángulo 7"/>
          <p:cNvSpPr/>
          <p:nvPr/>
        </p:nvSpPr>
        <p:spPr>
          <a:xfrm>
            <a:off x="857961" y="1663889"/>
            <a:ext cx="56871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800" dirty="0" smtClean="0"/>
              <a:t>django-admin startproject sismologia 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314922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03" y="3067618"/>
            <a:ext cx="10142135" cy="331953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898903" y="1938818"/>
            <a:ext cx="53497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800" dirty="0" smtClean="0"/>
              <a:t>python manage.py startapp sismos </a:t>
            </a:r>
            <a:endParaRPr lang="es-CL" sz="2800" dirty="0"/>
          </a:p>
        </p:txBody>
      </p:sp>
      <p:sp>
        <p:nvSpPr>
          <p:cNvPr id="5" name="CuadroTexto 4"/>
          <p:cNvSpPr txBox="1"/>
          <p:nvPr/>
        </p:nvSpPr>
        <p:spPr>
          <a:xfrm>
            <a:off x="898903" y="1179350"/>
            <a:ext cx="7547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 smtClean="0"/>
              <a:t>Una vez dentro del proyecto, creamos nuestra APP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259697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521" y="736980"/>
            <a:ext cx="5857875" cy="5513696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27630" y="736980"/>
            <a:ext cx="4499212" cy="3760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Visual code, podemos observar que nos encontramos dentro de nuestro ambiente virtual que se compone de otros proyectos, estos los podemos minimizar para no equivocarnos.</a:t>
            </a:r>
            <a:endParaRPr lang="es-CL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73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326" y="457057"/>
            <a:ext cx="4964760" cy="5984685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27631" y="457057"/>
            <a:ext cx="4676633" cy="4221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Dentro de nuestro proyecto, creamos una carpeta llamada </a:t>
            </a:r>
            <a:r>
              <a:rPr lang="es-CL" sz="28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templates</a:t>
            </a:r>
            <a:r>
              <a:rPr lang="es-CL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dentro de esta una nueva con el nombre de nuestra APP, si bien esta forma no es obligatoria si forma parte de las buenas practicas referentes a estructuras de rutas.  </a:t>
            </a:r>
            <a:endParaRPr lang="es-CL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83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460</Words>
  <Application>Microsoft Office PowerPoint</Application>
  <PresentationFormat>Panorámica</PresentationFormat>
  <Paragraphs>39</Paragraphs>
  <Slides>34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Open Sans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Cristian Vega</dc:creator>
  <cp:lastModifiedBy>Cristian Vega</cp:lastModifiedBy>
  <cp:revision>33</cp:revision>
  <dcterms:created xsi:type="dcterms:W3CDTF">2024-06-05T22:10:09Z</dcterms:created>
  <dcterms:modified xsi:type="dcterms:W3CDTF">2024-06-06T17:50:19Z</dcterms:modified>
</cp:coreProperties>
</file>