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0" r:id="rId3"/>
    <p:sldId id="279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6" r:id="rId12"/>
    <p:sldId id="265" r:id="rId13"/>
    <p:sldId id="267" r:id="rId14"/>
    <p:sldId id="268" r:id="rId15"/>
    <p:sldId id="278" r:id="rId16"/>
    <p:sldId id="269" r:id="rId17"/>
    <p:sldId id="270" r:id="rId18"/>
    <p:sldId id="273" r:id="rId19"/>
    <p:sldId id="274" r:id="rId20"/>
    <p:sldId id="271" r:id="rId21"/>
    <p:sldId id="272" r:id="rId22"/>
    <p:sldId id="256" r:id="rId23"/>
    <p:sldId id="257" r:id="rId24"/>
    <p:sldId id="258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27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72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111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357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95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19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00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158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648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74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61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C34F-8D01-4CC1-9512-E44334C2AE07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FD07-6F30-485D-8382-F9F6206DDC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449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352212-10B1-B041-82C3-4A69660904EC}"/>
              </a:ext>
            </a:extLst>
          </p:cNvPr>
          <p:cNvSpPr>
            <a:spLocks noGrp="1"/>
          </p:cNvSpPr>
          <p:nvPr/>
        </p:nvSpPr>
        <p:spPr>
          <a:xfrm>
            <a:off x="755154" y="2743200"/>
            <a:ext cx="10681693" cy="1371600"/>
          </a:xfrm>
          <a:prstGeom prst="rect">
            <a:avLst/>
          </a:prstGeom>
          <a:solidFill>
            <a:srgbClr val="317DE2"/>
          </a:solidFill>
        </p:spPr>
        <p:txBody>
          <a:bodyPr wrap="square" lIns="0" tIns="0" rIns="0" bIns="0">
            <a:spAutoFit/>
          </a:bodyPr>
          <a:lstStyle>
            <a:lvl1pPr marL="0"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CRUD USANDO FORMS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0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6" y="1322436"/>
            <a:ext cx="6837529" cy="39615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7" y="6048904"/>
            <a:ext cx="6837529" cy="5702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21129" y="860771"/>
            <a:ext cx="183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Vista Agregar</a:t>
            </a:r>
            <a:endParaRPr lang="es-CL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921129" y="5587239"/>
            <a:ext cx="180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Ruta Agregar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7274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78" y="1214651"/>
            <a:ext cx="9048750" cy="542100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57978" y="585457"/>
            <a:ext cx="196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HTML Agregar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386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1664172"/>
            <a:ext cx="8311487" cy="431784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07337" y="953946"/>
            <a:ext cx="257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Navegador Agregar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3805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6" y="1822544"/>
            <a:ext cx="8693623" cy="446161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34633" y="10767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Eliminar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804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3" y="1225384"/>
            <a:ext cx="8208631" cy="37151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3" y="5650173"/>
            <a:ext cx="8718243" cy="53226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93689" y="571809"/>
            <a:ext cx="18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Vista Eliminar</a:t>
            </a:r>
            <a:endParaRPr lang="es-C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23890" y="5188508"/>
            <a:ext cx="1856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Ruta eliminar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579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7" y="1900236"/>
            <a:ext cx="9211847" cy="444662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42197" y="981242"/>
            <a:ext cx="590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Desde el HTML envió la PK que solicita la vista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8728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86" y="2252662"/>
            <a:ext cx="9082824" cy="35476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21486" y="1063129"/>
            <a:ext cx="478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PK enviada reflejada en el navegador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9417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0" y="2014537"/>
            <a:ext cx="7915700" cy="407196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57963" y="1158663"/>
            <a:ext cx="138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Modificar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5892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30" y="1497416"/>
            <a:ext cx="6257925" cy="52006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8930" y="776526"/>
            <a:ext cx="20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Vista Modificar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2395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0" y="3351520"/>
            <a:ext cx="10457052" cy="41526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4250" y="1336083"/>
            <a:ext cx="203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Ruta Modificar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8220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99690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Views.py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4814550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Urls.py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8364826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5" name="Flecha derecha 4"/>
          <p:cNvSpPr/>
          <p:nvPr/>
        </p:nvSpPr>
        <p:spPr>
          <a:xfrm>
            <a:off x="3693207" y="37952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Flecha derecha 5"/>
          <p:cNvSpPr/>
          <p:nvPr/>
        </p:nvSpPr>
        <p:spPr>
          <a:xfrm>
            <a:off x="7208067" y="37952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1169203" y="1388341"/>
            <a:ext cx="375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Debemos Recordar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6429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60" y="2575588"/>
            <a:ext cx="8458200" cy="33718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98160" y="1513504"/>
            <a:ext cx="777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Navegador Modificar, con id de registro solicitado por la vista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1932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3" y="2090737"/>
            <a:ext cx="7772639" cy="39279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03373" y="1336084"/>
            <a:ext cx="3802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Resultado modificar en Listar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142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43564" y="2291427"/>
            <a:ext cx="1000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Los Print dentro las funciones, nos facilitan el seguimiento del código cuando </a:t>
            </a:r>
          </a:p>
          <a:p>
            <a:r>
              <a:rPr lang="es-CL" sz="2400" dirty="0" smtClean="0"/>
              <a:t>requerimos saber donde estamos posesionados dentro de nuestras funciones. </a:t>
            </a:r>
            <a:endParaRPr lang="es-C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43564" y="100899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5400" b="1" dirty="0" smtClean="0"/>
              <a:t>Print</a:t>
            </a:r>
            <a:endParaRPr lang="es-CL" sz="5400" b="1" dirty="0"/>
          </a:p>
        </p:txBody>
      </p:sp>
    </p:spTree>
    <p:extLst>
      <p:ext uri="{BB962C8B-B14F-4D97-AF65-F5344CB8AC3E}">
        <p14:creationId xmlns:p14="http://schemas.microsoft.com/office/powerpoint/2010/main" val="24368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1261242"/>
            <a:ext cx="9427779" cy="543301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95813" y="337912"/>
            <a:ext cx="244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5400" b="1" dirty="0" smtClean="0"/>
              <a:t>Función</a:t>
            </a:r>
            <a:endParaRPr lang="es-CL" sz="5400" b="1" dirty="0"/>
          </a:p>
        </p:txBody>
      </p:sp>
    </p:spTree>
    <p:extLst>
      <p:ext uri="{BB962C8B-B14F-4D97-AF65-F5344CB8AC3E}">
        <p14:creationId xmlns:p14="http://schemas.microsoft.com/office/powerpoint/2010/main" val="21413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9" y="1004887"/>
            <a:ext cx="11134085" cy="580066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22039" y="108982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5400" b="1" dirty="0" smtClean="0"/>
              <a:t>Consola</a:t>
            </a:r>
            <a:endParaRPr lang="es-CL" sz="5400" b="1" dirty="0"/>
          </a:p>
        </p:txBody>
      </p:sp>
    </p:spTree>
    <p:extLst>
      <p:ext uri="{BB962C8B-B14F-4D97-AF65-F5344CB8AC3E}">
        <p14:creationId xmlns:p14="http://schemas.microsoft.com/office/powerpoint/2010/main" val="22923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04" y="2004149"/>
            <a:ext cx="8451305" cy="457407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52504" y="803820"/>
            <a:ext cx="5899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1- Creo el archivo forms.py</a:t>
            </a:r>
          </a:p>
          <a:p>
            <a:r>
              <a:rPr lang="es-CL" sz="2400" dirty="0" smtClean="0"/>
              <a:t>2- Realizo las importaciones correspondientes</a:t>
            </a:r>
          </a:p>
          <a:p>
            <a:r>
              <a:rPr lang="es-CL" sz="2400" dirty="0" smtClean="0"/>
              <a:t>3- Creo la clase formulario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131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6143" y="1240549"/>
            <a:ext cx="882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Vista para listar, seleccionamos todo el contenido de la tabla Genero  </a:t>
            </a:r>
            <a:endParaRPr lang="es-CL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4" y="1828801"/>
            <a:ext cx="8434700" cy="20044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3" y="5029555"/>
            <a:ext cx="10580696" cy="53873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66143" y="4024325"/>
            <a:ext cx="378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Asignamos la ruta de la vista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9346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67" y="1350134"/>
            <a:ext cx="8791575" cy="52768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93689" y="571809"/>
            <a:ext cx="166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HTML Listar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2044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4" y="1119756"/>
            <a:ext cx="8221093" cy="552670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519" y="544514"/>
            <a:ext cx="345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err="1" smtClean="0"/>
              <a:t>Continuacion</a:t>
            </a:r>
            <a:r>
              <a:rPr lang="es-CL" sz="2400" dirty="0" smtClean="0"/>
              <a:t>, </a:t>
            </a:r>
            <a:r>
              <a:rPr lang="es-CL" sz="2400" dirty="0" smtClean="0"/>
              <a:t>HTML Listar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413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80" y="2028824"/>
            <a:ext cx="9393304" cy="378512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62178" y="1322436"/>
            <a:ext cx="342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HTML Listar en navegador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5681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78" y="2162174"/>
            <a:ext cx="8315672" cy="43628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62178" y="1322436"/>
            <a:ext cx="115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Agregar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5208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32" y="2022001"/>
            <a:ext cx="8134350" cy="37147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62178" y="1322436"/>
            <a:ext cx="6299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Botón Agregar en HTML, llama a ruta </a:t>
            </a:r>
            <a:r>
              <a:rPr lang="es-CL" sz="2400" dirty="0" err="1" smtClean="0"/>
              <a:t>generoADD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1374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136</Words>
  <Application>Microsoft Office PowerPoint</Application>
  <PresentationFormat>Panorámica</PresentationFormat>
  <Paragraphs>34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Vega</dc:creator>
  <cp:lastModifiedBy>Cristian Vega</cp:lastModifiedBy>
  <cp:revision>8</cp:revision>
  <dcterms:created xsi:type="dcterms:W3CDTF">2024-06-24T01:58:47Z</dcterms:created>
  <dcterms:modified xsi:type="dcterms:W3CDTF">2024-06-24T18:10:34Z</dcterms:modified>
</cp:coreProperties>
</file>