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69" r:id="rId2"/>
    <p:sldId id="270" r:id="rId3"/>
    <p:sldId id="271" r:id="rId4"/>
    <p:sldId id="272" r:id="rId5"/>
    <p:sldId id="267" r:id="rId6"/>
    <p:sldId id="268" r:id="rId7"/>
    <p:sldId id="274" r:id="rId8"/>
    <p:sldId id="275" r:id="rId9"/>
    <p:sldId id="276" r:id="rId10"/>
    <p:sldId id="256" r:id="rId11"/>
    <p:sldId id="257" r:id="rId12"/>
    <p:sldId id="258" r:id="rId13"/>
    <p:sldId id="277" r:id="rId14"/>
    <p:sldId id="259" r:id="rId15"/>
    <p:sldId id="278" r:id="rId16"/>
    <p:sldId id="279" r:id="rId17"/>
    <p:sldId id="260" r:id="rId18"/>
    <p:sldId id="261" r:id="rId19"/>
    <p:sldId id="280" r:id="rId20"/>
    <p:sldId id="273" r:id="rId21"/>
    <p:sldId id="262" r:id="rId22"/>
    <p:sldId id="281" r:id="rId23"/>
    <p:sldId id="263" r:id="rId24"/>
    <p:sldId id="264" r:id="rId25"/>
    <p:sldId id="266" r:id="rId26"/>
    <p:sldId id="265" r:id="rId27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ristian Vega" initials="CV" lastIdx="1" clrIdx="0">
    <p:extLst>
      <p:ext uri="{19B8F6BF-5375-455C-9EA6-DF929625EA0E}">
        <p15:presenceInfo xmlns:p15="http://schemas.microsoft.com/office/powerpoint/2012/main" userId="Cristian Veg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5-28T12:47:02.417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3318A-371B-43B3-8FC8-BB414279DC2F}" type="datetimeFigureOut">
              <a:rPr lang="es-CL" smtClean="0"/>
              <a:t>29-05-2024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AE5C-6336-4469-915F-CF007104D35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77109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3318A-371B-43B3-8FC8-BB414279DC2F}" type="datetimeFigureOut">
              <a:rPr lang="es-CL" smtClean="0"/>
              <a:t>29-05-2024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AE5C-6336-4469-915F-CF007104D35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77709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3318A-371B-43B3-8FC8-BB414279DC2F}" type="datetimeFigureOut">
              <a:rPr lang="es-CL" smtClean="0"/>
              <a:t>29-05-2024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AE5C-6336-4469-915F-CF007104D35A}" type="slidenum">
              <a:rPr lang="es-CL" smtClean="0"/>
              <a:t>‹Nº›</a:t>
            </a:fld>
            <a:endParaRPr lang="es-C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4117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3318A-371B-43B3-8FC8-BB414279DC2F}" type="datetimeFigureOut">
              <a:rPr lang="es-CL" smtClean="0"/>
              <a:t>29-05-2024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AE5C-6336-4469-915F-CF007104D35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22199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3318A-371B-43B3-8FC8-BB414279DC2F}" type="datetimeFigureOut">
              <a:rPr lang="es-CL" smtClean="0"/>
              <a:t>29-05-2024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AE5C-6336-4469-915F-CF007104D35A}" type="slidenum">
              <a:rPr lang="es-CL" smtClean="0"/>
              <a:t>‹Nº›</a:t>
            </a:fld>
            <a:endParaRPr lang="es-C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6050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3318A-371B-43B3-8FC8-BB414279DC2F}" type="datetimeFigureOut">
              <a:rPr lang="es-CL" smtClean="0"/>
              <a:t>29-05-2024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AE5C-6336-4469-915F-CF007104D35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2878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3318A-371B-43B3-8FC8-BB414279DC2F}" type="datetimeFigureOut">
              <a:rPr lang="es-CL" smtClean="0"/>
              <a:t>29-05-2024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AE5C-6336-4469-915F-CF007104D35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778196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3318A-371B-43B3-8FC8-BB414279DC2F}" type="datetimeFigureOut">
              <a:rPr lang="es-CL" smtClean="0"/>
              <a:t>29-05-2024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AE5C-6336-4469-915F-CF007104D35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821628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7CB077FE-DCD9-154D-9828-C29D45A062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06"/>
            <a:ext cx="12192000" cy="6857519"/>
          </a:xfrm>
          <a:prstGeom prst="rect">
            <a:avLst/>
          </a:prstGeom>
        </p:spPr>
      </p:pic>
      <p:sp>
        <p:nvSpPr>
          <p:cNvPr id="24" name="object 12">
            <a:extLst>
              <a:ext uri="{FF2B5EF4-FFF2-40B4-BE49-F238E27FC236}">
                <a16:creationId xmlns:a16="http://schemas.microsoft.com/office/drawing/2014/main" xmlns="" id="{A0B885A4-9375-EA40-9DB9-9EEF31B074A9}"/>
              </a:ext>
            </a:extLst>
          </p:cNvPr>
          <p:cNvSpPr/>
          <p:nvPr userDrawn="1"/>
        </p:nvSpPr>
        <p:spPr>
          <a:xfrm>
            <a:off x="3088475" y="4468097"/>
            <a:ext cx="6485713" cy="32345"/>
          </a:xfrm>
          <a:custGeom>
            <a:avLst/>
            <a:gdLst/>
            <a:ahLst/>
            <a:cxnLst/>
            <a:rect l="l" t="t" r="r" b="b"/>
            <a:pathLst>
              <a:path w="10694669" h="53340">
                <a:moveTo>
                  <a:pt x="10667601" y="0"/>
                </a:moveTo>
                <a:lnTo>
                  <a:pt x="26606" y="0"/>
                </a:lnTo>
                <a:lnTo>
                  <a:pt x="16264" y="2097"/>
                </a:lnTo>
                <a:lnTo>
                  <a:pt x="7806" y="7809"/>
                </a:lnTo>
                <a:lnTo>
                  <a:pt x="2095" y="16269"/>
                </a:lnTo>
                <a:lnTo>
                  <a:pt x="0" y="26606"/>
                </a:lnTo>
                <a:lnTo>
                  <a:pt x="2095" y="36942"/>
                </a:lnTo>
                <a:lnTo>
                  <a:pt x="7806" y="45397"/>
                </a:lnTo>
                <a:lnTo>
                  <a:pt x="16264" y="51106"/>
                </a:lnTo>
                <a:lnTo>
                  <a:pt x="26606" y="53202"/>
                </a:lnTo>
                <a:lnTo>
                  <a:pt x="10667601" y="53202"/>
                </a:lnTo>
                <a:lnTo>
                  <a:pt x="10677937" y="51106"/>
                </a:lnTo>
                <a:lnTo>
                  <a:pt x="10686393" y="45397"/>
                </a:lnTo>
                <a:lnTo>
                  <a:pt x="10692102" y="36942"/>
                </a:lnTo>
                <a:lnTo>
                  <a:pt x="10694197" y="26606"/>
                </a:lnTo>
                <a:lnTo>
                  <a:pt x="10692102" y="16269"/>
                </a:lnTo>
                <a:lnTo>
                  <a:pt x="10686393" y="7809"/>
                </a:lnTo>
                <a:lnTo>
                  <a:pt x="10677937" y="2097"/>
                </a:lnTo>
                <a:lnTo>
                  <a:pt x="106676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092" dirty="0"/>
          </a:p>
        </p:txBody>
      </p:sp>
      <p:sp>
        <p:nvSpPr>
          <p:cNvPr id="25" name="object 6">
            <a:extLst>
              <a:ext uri="{FF2B5EF4-FFF2-40B4-BE49-F238E27FC236}">
                <a16:creationId xmlns:a16="http://schemas.microsoft.com/office/drawing/2014/main" xmlns="" id="{3DF417FE-825D-8D41-8EF5-B5AA503D5EA8}"/>
              </a:ext>
            </a:extLst>
          </p:cNvPr>
          <p:cNvSpPr/>
          <p:nvPr userDrawn="1"/>
        </p:nvSpPr>
        <p:spPr>
          <a:xfrm>
            <a:off x="3088475" y="3834001"/>
            <a:ext cx="6485713" cy="634096"/>
          </a:xfrm>
          <a:custGeom>
            <a:avLst/>
            <a:gdLst/>
            <a:ahLst/>
            <a:cxnLst/>
            <a:rect l="l" t="t" r="r" b="b"/>
            <a:pathLst>
              <a:path w="10694669" h="1025525">
                <a:moveTo>
                  <a:pt x="10694197" y="0"/>
                </a:moveTo>
                <a:lnTo>
                  <a:pt x="0" y="0"/>
                </a:lnTo>
                <a:lnTo>
                  <a:pt x="0" y="1025330"/>
                </a:lnTo>
                <a:lnTo>
                  <a:pt x="10694197" y="1025330"/>
                </a:lnTo>
                <a:lnTo>
                  <a:pt x="10694197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 sz="1092" dirty="0"/>
          </a:p>
        </p:txBody>
      </p:sp>
      <p:sp>
        <p:nvSpPr>
          <p:cNvPr id="30" name="Marcador de texto 8">
            <a:extLst>
              <a:ext uri="{FF2B5EF4-FFF2-40B4-BE49-F238E27FC236}">
                <a16:creationId xmlns:a16="http://schemas.microsoft.com/office/drawing/2014/main" xmlns="" id="{D8298CF0-1D54-6247-B7EE-D42E3B9F8B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16150" y="3881760"/>
            <a:ext cx="6458038" cy="503917"/>
          </a:xfrm>
        </p:spPr>
        <p:txBody>
          <a:bodyPr/>
          <a:lstStyle>
            <a:lvl1pPr algn="ctr">
              <a:defRPr sz="3275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SUBTITULO: LOREN IPSUM</a:t>
            </a:r>
            <a:endParaRPr lang="es-CL" dirty="0"/>
          </a:p>
        </p:txBody>
      </p:sp>
      <p:sp>
        <p:nvSpPr>
          <p:cNvPr id="35" name="Marcador de texto 34">
            <a:extLst>
              <a:ext uri="{FF2B5EF4-FFF2-40B4-BE49-F238E27FC236}">
                <a16:creationId xmlns:a16="http://schemas.microsoft.com/office/drawing/2014/main" xmlns="" id="{6A6FEFC9-11EC-B84F-A8C2-5DF3FAB58E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61231" y="3181445"/>
            <a:ext cx="6931648" cy="559908"/>
          </a:xfrm>
        </p:spPr>
        <p:txBody>
          <a:bodyPr/>
          <a:lstStyle>
            <a:lvl1pPr algn="ctr">
              <a:defRPr sz="3638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TÍTULO: LOREM IPSUM</a:t>
            </a:r>
            <a:endParaRPr lang="es-CL" dirty="0"/>
          </a:p>
        </p:txBody>
      </p:sp>
      <p:sp>
        <p:nvSpPr>
          <p:cNvPr id="39" name="Marcador de texto 38">
            <a:extLst>
              <a:ext uri="{FF2B5EF4-FFF2-40B4-BE49-F238E27FC236}">
                <a16:creationId xmlns:a16="http://schemas.microsoft.com/office/drawing/2014/main" xmlns="" id="{C429B471-41F5-B54F-BE9E-5E63FBAF29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88475" y="4655238"/>
            <a:ext cx="6485906" cy="298618"/>
          </a:xfrm>
        </p:spPr>
        <p:txBody>
          <a:bodyPr/>
          <a:lstStyle>
            <a:lvl1pPr algn="ctr">
              <a:defRPr sz="194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940" b="0" spc="6" dirty="0">
                <a:latin typeface="Arial"/>
                <a:cs typeface="Arial"/>
              </a:rPr>
              <a:t>Lorem ipsum </a:t>
            </a:r>
            <a:r>
              <a:rPr lang="es-CL" sz="1940" b="0" spc="3" dirty="0">
                <a:latin typeface="Arial"/>
                <a:cs typeface="Arial"/>
              </a:rPr>
              <a:t>dolor sit </a:t>
            </a:r>
            <a:r>
              <a:rPr lang="es-CL" sz="1940" b="0" spc="6" dirty="0">
                <a:latin typeface="Arial"/>
                <a:cs typeface="Arial"/>
              </a:rPr>
              <a:t>amet, consectetuer </a:t>
            </a:r>
            <a:r>
              <a:rPr lang="es-CL" sz="1940" b="0" spc="3" dirty="0">
                <a:latin typeface="Arial"/>
                <a:cs typeface="Arial"/>
              </a:rPr>
              <a:t>adipiscing </a:t>
            </a:r>
            <a:r>
              <a:rPr lang="es-CL" sz="194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xmlns="" id="{CEFCCC79-9402-1A4A-9BAC-5814C2E4C98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060" y="5145301"/>
            <a:ext cx="3772560" cy="1240995"/>
          </a:xfrm>
          <a:prstGeom prst="rect">
            <a:avLst/>
          </a:prstGeom>
        </p:spPr>
      </p:pic>
      <p:pic>
        <p:nvPicPr>
          <p:cNvPr id="21" name="Gráfico 20">
            <a:extLst>
              <a:ext uri="{FF2B5EF4-FFF2-40B4-BE49-F238E27FC236}">
                <a16:creationId xmlns:a16="http://schemas.microsoft.com/office/drawing/2014/main" xmlns="" id="{7E2454E7-43C6-B849-ACDE-EEC9338394C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979479" y="6235425"/>
            <a:ext cx="2561849" cy="50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2003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 23">
            <a:extLst>
              <a:ext uri="{FF2B5EF4-FFF2-40B4-BE49-F238E27FC236}">
                <a16:creationId xmlns:a16="http://schemas.microsoft.com/office/drawing/2014/main" xmlns="" id="{84BBD3E8-4E3E-7143-93D6-703701B55B8F}"/>
              </a:ext>
            </a:extLst>
          </p:cNvPr>
          <p:cNvSpPr/>
          <p:nvPr userDrawn="1"/>
        </p:nvSpPr>
        <p:spPr>
          <a:xfrm>
            <a:off x="0" y="502542"/>
            <a:ext cx="2999864" cy="708486"/>
          </a:xfrm>
          <a:prstGeom prst="rect">
            <a:avLst/>
          </a:prstGeom>
          <a:solidFill>
            <a:srgbClr val="317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092"/>
          </a:p>
        </p:txBody>
      </p:sp>
      <p:sp>
        <p:nvSpPr>
          <p:cNvPr id="26" name="object 3">
            <a:extLst>
              <a:ext uri="{FF2B5EF4-FFF2-40B4-BE49-F238E27FC236}">
                <a16:creationId xmlns:a16="http://schemas.microsoft.com/office/drawing/2014/main" xmlns="" id="{3F0A3CF7-27AF-C54F-8A82-249182FDF036}"/>
              </a:ext>
            </a:extLst>
          </p:cNvPr>
          <p:cNvSpPr/>
          <p:nvPr userDrawn="1"/>
        </p:nvSpPr>
        <p:spPr>
          <a:xfrm>
            <a:off x="3031351" y="502542"/>
            <a:ext cx="92422" cy="708486"/>
          </a:xfrm>
          <a:custGeom>
            <a:avLst/>
            <a:gdLst/>
            <a:ahLst/>
            <a:cxnLst/>
            <a:rect l="l" t="t" r="r" b="b"/>
            <a:pathLst>
              <a:path w="53339" h="6827520">
                <a:moveTo>
                  <a:pt x="26606" y="0"/>
                </a:moveTo>
                <a:lnTo>
                  <a:pt x="16269" y="2095"/>
                </a:lnTo>
                <a:lnTo>
                  <a:pt x="7809" y="7806"/>
                </a:lnTo>
                <a:lnTo>
                  <a:pt x="2097" y="16264"/>
                </a:lnTo>
                <a:lnTo>
                  <a:pt x="0" y="26606"/>
                </a:lnTo>
                <a:lnTo>
                  <a:pt x="0" y="6800368"/>
                </a:lnTo>
                <a:lnTo>
                  <a:pt x="2097" y="6810704"/>
                </a:lnTo>
                <a:lnTo>
                  <a:pt x="7809" y="6819160"/>
                </a:lnTo>
                <a:lnTo>
                  <a:pt x="16269" y="6824869"/>
                </a:lnTo>
                <a:lnTo>
                  <a:pt x="26606" y="6826964"/>
                </a:lnTo>
                <a:lnTo>
                  <a:pt x="36943" y="6824869"/>
                </a:lnTo>
                <a:lnTo>
                  <a:pt x="45403" y="6819160"/>
                </a:lnTo>
                <a:lnTo>
                  <a:pt x="51115" y="6810704"/>
                </a:lnTo>
                <a:lnTo>
                  <a:pt x="53213" y="6800368"/>
                </a:lnTo>
                <a:lnTo>
                  <a:pt x="53213" y="26606"/>
                </a:lnTo>
                <a:lnTo>
                  <a:pt x="51115" y="16264"/>
                </a:lnTo>
                <a:lnTo>
                  <a:pt x="45403" y="7806"/>
                </a:lnTo>
                <a:lnTo>
                  <a:pt x="36943" y="2095"/>
                </a:lnTo>
                <a:lnTo>
                  <a:pt x="26606" y="0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8" name="Marcador de texto 26">
            <a:extLst>
              <a:ext uri="{FF2B5EF4-FFF2-40B4-BE49-F238E27FC236}">
                <a16:creationId xmlns:a16="http://schemas.microsoft.com/office/drawing/2014/main" xmlns="" id="{60CA0A8E-31A5-234D-AC7B-9748F2C75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123" y="763102"/>
            <a:ext cx="2634027" cy="895853"/>
          </a:xfrm>
        </p:spPr>
        <p:txBody>
          <a:bodyPr/>
          <a:lstStyle>
            <a:lvl1pPr algn="l">
              <a:defRPr sz="2911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 LOREM IPSUM</a:t>
            </a:r>
            <a:endParaRPr lang="es-CL" dirty="0"/>
          </a:p>
        </p:txBody>
      </p:sp>
      <p:sp>
        <p:nvSpPr>
          <p:cNvPr id="31" name="Marcador de texto 3">
            <a:extLst>
              <a:ext uri="{FF2B5EF4-FFF2-40B4-BE49-F238E27FC236}">
                <a16:creationId xmlns:a16="http://schemas.microsoft.com/office/drawing/2014/main" xmlns="" id="{B2FCA64A-F62A-7D46-AFDE-4EB256B113A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8508" y="1765521"/>
            <a:ext cx="2634027" cy="746544"/>
          </a:xfrm>
        </p:spPr>
        <p:txBody>
          <a:bodyPr/>
          <a:lstStyle>
            <a:lvl1pPr>
              <a:defRPr sz="1213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ut </a:t>
            </a:r>
            <a:r>
              <a:rPr lang="es-ES" dirty="0" err="1"/>
              <a:t>wisi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mannt</a:t>
            </a:r>
            <a:r>
              <a:rPr lang="es-ES" dirty="0"/>
              <a:t> 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</a:t>
            </a:r>
            <a:r>
              <a:rPr lang="es-ES" dirty="0"/>
              <a:t>  </a:t>
            </a:r>
            <a:r>
              <a:rPr lang="es-ES" dirty="0" err="1"/>
              <a:t>tation</a:t>
            </a:r>
            <a:r>
              <a:rPr lang="es-ES" dirty="0"/>
              <a:t> </a:t>
            </a:r>
            <a:r>
              <a:rPr lang="es-ES" dirty="0" err="1"/>
              <a:t>ulla</a:t>
            </a:r>
            <a:r>
              <a:rPr lang="es-ES" dirty="0"/>
              <a:t> </a:t>
            </a:r>
            <a:r>
              <a:rPr lang="es-ES" dirty="0" err="1"/>
              <a:t>mcorper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 lo</a:t>
            </a:r>
          </a:p>
          <a:p>
            <a:endParaRPr lang="es-ES" dirty="0"/>
          </a:p>
        </p:txBody>
      </p:sp>
      <p:sp>
        <p:nvSpPr>
          <p:cNvPr id="32" name="object 2">
            <a:extLst>
              <a:ext uri="{FF2B5EF4-FFF2-40B4-BE49-F238E27FC236}">
                <a16:creationId xmlns:a16="http://schemas.microsoft.com/office/drawing/2014/main" xmlns="" id="{3E996A7B-5475-8648-80AF-B9FC4BDFAFBC}"/>
              </a:ext>
            </a:extLst>
          </p:cNvPr>
          <p:cNvSpPr/>
          <p:nvPr userDrawn="1"/>
        </p:nvSpPr>
        <p:spPr>
          <a:xfrm>
            <a:off x="10284448" y="6322510"/>
            <a:ext cx="981598" cy="318448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3" name="object 3">
            <a:extLst>
              <a:ext uri="{FF2B5EF4-FFF2-40B4-BE49-F238E27FC236}">
                <a16:creationId xmlns:a16="http://schemas.microsoft.com/office/drawing/2014/main" xmlns="" id="{0A761E5C-A140-404A-B948-83BB07042F18}"/>
              </a:ext>
            </a:extLst>
          </p:cNvPr>
          <p:cNvSpPr/>
          <p:nvPr userDrawn="1"/>
        </p:nvSpPr>
        <p:spPr>
          <a:xfrm>
            <a:off x="11333983" y="6349282"/>
            <a:ext cx="235676" cy="292649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34" name="object 4">
            <a:extLst>
              <a:ext uri="{FF2B5EF4-FFF2-40B4-BE49-F238E27FC236}">
                <a16:creationId xmlns:a16="http://schemas.microsoft.com/office/drawing/2014/main" xmlns="" id="{F85B8010-B39D-E141-A442-43BA37AA9298}"/>
              </a:ext>
            </a:extLst>
          </p:cNvPr>
          <p:cNvGrpSpPr/>
          <p:nvPr userDrawn="1"/>
        </p:nvGrpSpPr>
        <p:grpSpPr>
          <a:xfrm>
            <a:off x="11602040" y="6279508"/>
            <a:ext cx="270334" cy="362731"/>
            <a:chOff x="18406074" y="10234089"/>
            <a:chExt cx="445770" cy="598170"/>
          </a:xfrm>
        </p:grpSpPr>
        <p:sp>
          <p:nvSpPr>
            <p:cNvPr id="35" name="object 5">
              <a:extLst>
                <a:ext uri="{FF2B5EF4-FFF2-40B4-BE49-F238E27FC236}">
                  <a16:creationId xmlns:a16="http://schemas.microsoft.com/office/drawing/2014/main" xmlns="" id="{6777C2CC-3F19-944C-A6BE-3BA7FDE0AB12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6" name="object 6">
              <a:extLst>
                <a:ext uri="{FF2B5EF4-FFF2-40B4-BE49-F238E27FC236}">
                  <a16:creationId xmlns:a16="http://schemas.microsoft.com/office/drawing/2014/main" xmlns="" id="{867BBFEF-9432-8A42-A7EF-5A6AD57D317D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7" name="Gráfico 36">
            <a:extLst>
              <a:ext uri="{FF2B5EF4-FFF2-40B4-BE49-F238E27FC236}">
                <a16:creationId xmlns:a16="http://schemas.microsoft.com/office/drawing/2014/main" xmlns="" id="{A8B463B4-447A-7B4A-914E-C9D22D793B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475020" y="6277351"/>
            <a:ext cx="2561849" cy="50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351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3318A-371B-43B3-8FC8-BB414279DC2F}" type="datetimeFigureOut">
              <a:rPr lang="es-CL" smtClean="0"/>
              <a:t>29-05-2024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AE5C-6336-4469-915F-CF007104D35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55582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3318A-371B-43B3-8FC8-BB414279DC2F}" type="datetimeFigureOut">
              <a:rPr lang="es-CL" smtClean="0"/>
              <a:t>29-05-2024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AE5C-6336-4469-915F-CF007104D35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17065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3318A-371B-43B3-8FC8-BB414279DC2F}" type="datetimeFigureOut">
              <a:rPr lang="es-CL" smtClean="0"/>
              <a:t>29-05-2024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AE5C-6336-4469-915F-CF007104D35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35766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3318A-371B-43B3-8FC8-BB414279DC2F}" type="datetimeFigureOut">
              <a:rPr lang="es-CL" smtClean="0"/>
              <a:t>29-05-2024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AE5C-6336-4469-915F-CF007104D35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85697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3318A-371B-43B3-8FC8-BB414279DC2F}" type="datetimeFigureOut">
              <a:rPr lang="es-CL" smtClean="0"/>
              <a:t>29-05-2024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AE5C-6336-4469-915F-CF007104D35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51743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3318A-371B-43B3-8FC8-BB414279DC2F}" type="datetimeFigureOut">
              <a:rPr lang="es-CL" smtClean="0"/>
              <a:t>29-05-2024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AE5C-6336-4469-915F-CF007104D35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78767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3318A-371B-43B3-8FC8-BB414279DC2F}" type="datetimeFigureOut">
              <a:rPr lang="es-CL" smtClean="0"/>
              <a:t>29-05-2024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AE5C-6336-4469-915F-CF007104D35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6049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3318A-371B-43B3-8FC8-BB414279DC2F}" type="datetimeFigureOut">
              <a:rPr lang="es-CL" smtClean="0"/>
              <a:t>29-05-2024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AE5C-6336-4469-915F-CF007104D35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9043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3318A-371B-43B3-8FC8-BB414279DC2F}" type="datetimeFigureOut">
              <a:rPr lang="es-CL" smtClean="0"/>
              <a:t>29-05-2024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E20AE5C-6336-4469-915F-CF007104D35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8311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  <p:sldLayoutId id="2147483713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xmlns="" id="{30352212-10B1-B041-82C3-4A6966090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2497" y="3244169"/>
            <a:ext cx="6457584" cy="1007834"/>
          </a:xfrm>
          <a:solidFill>
            <a:srgbClr val="317DE2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/>
              <a:t>INSTALACIÓN Y CONFIGURACIÓN DE DJANGO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1616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1435871" y="1367188"/>
            <a:ext cx="854525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4000" b="1" dirty="0"/>
              <a:t>PS C:\&gt; </a:t>
            </a:r>
            <a:r>
              <a:rPr lang="es-CL" sz="4000" b="1" dirty="0" err="1"/>
              <a:t>python</a:t>
            </a:r>
            <a:r>
              <a:rPr lang="es-CL" sz="4000" b="1" dirty="0"/>
              <a:t> -m </a:t>
            </a:r>
            <a:r>
              <a:rPr lang="es-CL" sz="4000" b="1" dirty="0" err="1"/>
              <a:t>django</a:t>
            </a:r>
            <a:r>
              <a:rPr lang="es-CL" sz="4000" b="1" dirty="0"/>
              <a:t> --</a:t>
            </a:r>
            <a:r>
              <a:rPr lang="es-CL" sz="4000" b="1" dirty="0" err="1"/>
              <a:t>version</a:t>
            </a:r>
            <a:endParaRPr lang="es-CL" sz="4000" b="1" dirty="0"/>
          </a:p>
          <a:p>
            <a:r>
              <a:rPr lang="es-CL" sz="4000" b="1" dirty="0"/>
              <a:t>5.0.6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435871" y="674999"/>
            <a:ext cx="3488712" cy="540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911" b="1" dirty="0">
                <a:latin typeface="Arial" panose="020B0604020202020204" pitchFamily="34" charset="0"/>
                <a:cs typeface="Arial" panose="020B0604020202020204" pitchFamily="34" charset="0"/>
              </a:rPr>
              <a:t>Obtener Versiones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871" y="2842540"/>
            <a:ext cx="8403588" cy="270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51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1004553" y="1016289"/>
            <a:ext cx="6941324" cy="540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2911" b="1" dirty="0">
                <a:latin typeface="Arial" panose="020B0604020202020204" pitchFamily="34" charset="0"/>
                <a:cs typeface="Arial" panose="020B0604020202020204" pitchFamily="34" charset="0"/>
              </a:rPr>
              <a:t>Obtener Package instalados y versión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141925" y="1947312"/>
            <a:ext cx="26244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2800" b="1" dirty="0"/>
              <a:t>PS C:\&gt; </a:t>
            </a:r>
            <a:r>
              <a:rPr lang="es-CL" sz="2800" b="1" dirty="0" err="1"/>
              <a:t>pip</a:t>
            </a:r>
            <a:r>
              <a:rPr lang="es-CL" sz="2800" b="1" dirty="0"/>
              <a:t> </a:t>
            </a:r>
            <a:r>
              <a:rPr lang="es-CL" sz="2800" b="1" dirty="0" err="1"/>
              <a:t>list</a:t>
            </a:r>
            <a:endParaRPr lang="es-CL" sz="2800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924" y="2884824"/>
            <a:ext cx="7564193" cy="292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91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873667" y="3033269"/>
            <a:ext cx="83327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2800" dirty="0"/>
              <a:t>PS C:\&gt; </a:t>
            </a:r>
            <a:r>
              <a:rPr lang="es-CL" sz="2800" dirty="0" err="1"/>
              <a:t>django-admin</a:t>
            </a:r>
            <a:r>
              <a:rPr lang="es-CL" sz="2800" dirty="0"/>
              <a:t> </a:t>
            </a:r>
            <a:r>
              <a:rPr lang="es-CL" sz="2800" dirty="0" err="1"/>
              <a:t>startproject</a:t>
            </a:r>
            <a:r>
              <a:rPr lang="es-CL" sz="2800" dirty="0"/>
              <a:t> </a:t>
            </a:r>
            <a:r>
              <a:rPr lang="es-CL" sz="2800" dirty="0" err="1" smtClean="0"/>
              <a:t>proyectoprueba</a:t>
            </a:r>
            <a:endParaRPr lang="es-CL" sz="28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61723" y="1403502"/>
            <a:ext cx="5041445" cy="882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23767" rIns="0" bIns="22376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ira Mono"/>
              </a:rPr>
              <a:t>py</a:t>
            </a:r>
            <a:r>
              <a:rPr kumimoji="0" lang="es-CL" altLang="es-C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Mono"/>
              </a:rPr>
              <a:t> -m </a:t>
            </a:r>
            <a:r>
              <a:rPr kumimoji="0" lang="es-CL" altLang="es-CL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ira Mono"/>
              </a:rPr>
              <a:t>pip</a:t>
            </a:r>
            <a:r>
              <a:rPr kumimoji="0" lang="es-CL" altLang="es-C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Mono"/>
              </a:rPr>
              <a:t> </a:t>
            </a:r>
            <a:r>
              <a:rPr kumimoji="0" lang="es-CL" altLang="es-CL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ira Mono"/>
              </a:rPr>
              <a:t>install</a:t>
            </a:r>
            <a:r>
              <a:rPr kumimoji="0" lang="es-CL" altLang="es-C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Mono"/>
              </a:rPr>
              <a:t> Django==5.0.6</a:t>
            </a:r>
            <a:r>
              <a:rPr kumimoji="0" lang="es-CL" altLang="es-C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CL" altLang="es-CL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873667" y="834225"/>
            <a:ext cx="2885726" cy="540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2911" b="1" dirty="0">
                <a:latin typeface="Arial" panose="020B0604020202020204" pitchFamily="34" charset="0"/>
                <a:cs typeface="Arial" panose="020B0604020202020204" pitchFamily="34" charset="0"/>
              </a:rPr>
              <a:t>Instalar Django</a:t>
            </a:r>
          </a:p>
        </p:txBody>
      </p:sp>
      <p:sp>
        <p:nvSpPr>
          <p:cNvPr id="7" name="Rectángulo 6"/>
          <p:cNvSpPr/>
          <p:nvPr/>
        </p:nvSpPr>
        <p:spPr>
          <a:xfrm>
            <a:off x="873667" y="2383086"/>
            <a:ext cx="2826415" cy="540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2911" b="1" dirty="0">
                <a:latin typeface="Arial" panose="020B0604020202020204" pitchFamily="34" charset="0"/>
                <a:cs typeface="Arial" panose="020B0604020202020204" pitchFamily="34" charset="0"/>
              </a:rPr>
              <a:t>Crear</a:t>
            </a:r>
            <a:r>
              <a:rPr lang="es-CL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2911" b="1" dirty="0">
                <a:latin typeface="Arial" panose="020B0604020202020204" pitchFamily="34" charset="0"/>
                <a:cs typeface="Arial" panose="020B0604020202020204" pitchFamily="34" charset="0"/>
              </a:rPr>
              <a:t>Proyecto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207" y="3666395"/>
            <a:ext cx="6849996" cy="239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83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816" y="2079132"/>
            <a:ext cx="9189612" cy="3677723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546816" y="1132199"/>
            <a:ext cx="27622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2800" b="1" dirty="0">
                <a:latin typeface="Arial" panose="020B0604020202020204" pitchFamily="34" charset="0"/>
                <a:cs typeface="Arial" panose="020B0604020202020204" pitchFamily="34" charset="0"/>
              </a:rPr>
              <a:t>Crear Proyecto</a:t>
            </a:r>
            <a:endParaRPr lang="es-CL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04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778047" y="1541873"/>
            <a:ext cx="44582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2800" dirty="0"/>
              <a:t>PS C:\&gt; cd </a:t>
            </a:r>
            <a:r>
              <a:rPr lang="es-CL" sz="2800" dirty="0" err="1"/>
              <a:t>proyectoprueba</a:t>
            </a:r>
            <a:endParaRPr lang="es-CL" sz="2800" dirty="0"/>
          </a:p>
        </p:txBody>
      </p:sp>
      <p:sp>
        <p:nvSpPr>
          <p:cNvPr id="6" name="Rectángulo 5"/>
          <p:cNvSpPr/>
          <p:nvPr/>
        </p:nvSpPr>
        <p:spPr>
          <a:xfrm>
            <a:off x="778047" y="855894"/>
            <a:ext cx="36215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2800" b="1" dirty="0">
                <a:latin typeface="Arial" panose="020B0604020202020204" pitchFamily="34" charset="0"/>
                <a:cs typeface="Arial" panose="020B0604020202020204" pitchFamily="34" charset="0"/>
              </a:rPr>
              <a:t>Ingresar al proyecto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560" y="2379286"/>
            <a:ext cx="8540169" cy="306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80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610622" y="1059127"/>
            <a:ext cx="36518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2800" b="1" dirty="0">
                <a:latin typeface="Arial" panose="020B0604020202020204" pitchFamily="34" charset="0"/>
                <a:cs typeface="Arial" panose="020B0604020202020204" pitchFamily="34" charset="0"/>
              </a:rPr>
              <a:t>Abrir en Visual </a:t>
            </a:r>
            <a:r>
              <a:rPr lang="es-CL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s-CL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622" y="3318053"/>
            <a:ext cx="8649288" cy="2799411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610622" y="2080868"/>
            <a:ext cx="49776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2800" dirty="0"/>
              <a:t>PS C:\proyectoprueba&gt; </a:t>
            </a:r>
            <a:r>
              <a:rPr lang="es-CL" sz="2800" dirty="0" err="1"/>
              <a:t>code</a:t>
            </a:r>
            <a:r>
              <a:rPr lang="es-CL" sz="2800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148469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07" y="1967180"/>
            <a:ext cx="7934325" cy="3876675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866707" y="1042047"/>
            <a:ext cx="36518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2800" b="1" dirty="0">
                <a:latin typeface="Arial" panose="020B0604020202020204" pitchFamily="34" charset="0"/>
                <a:cs typeface="Arial" panose="020B0604020202020204" pitchFamily="34" charset="0"/>
              </a:rPr>
              <a:t>Abrir en Visual </a:t>
            </a:r>
            <a:r>
              <a:rPr lang="es-CL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s-CL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193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597743" y="1010441"/>
            <a:ext cx="32207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2800" b="1" dirty="0">
                <a:latin typeface="Arial" panose="020B0604020202020204" pitchFamily="34" charset="0"/>
                <a:cs typeface="Arial" panose="020B0604020202020204" pitchFamily="34" charset="0"/>
              </a:rPr>
              <a:t>Revisar directorio</a:t>
            </a:r>
          </a:p>
        </p:txBody>
      </p:sp>
      <p:sp>
        <p:nvSpPr>
          <p:cNvPr id="6" name="Rectángulo 5"/>
          <p:cNvSpPr/>
          <p:nvPr/>
        </p:nvSpPr>
        <p:spPr>
          <a:xfrm>
            <a:off x="597743" y="2515605"/>
            <a:ext cx="42242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2800" dirty="0"/>
              <a:t>PS C:\proyectoprueba&gt; </a:t>
            </a:r>
            <a:r>
              <a:rPr lang="es-CL" sz="2800" dirty="0" err="1"/>
              <a:t>ls</a:t>
            </a:r>
            <a:endParaRPr lang="es-CL" sz="28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743" y="3526933"/>
            <a:ext cx="8752319" cy="279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550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871207" y="6083601"/>
            <a:ext cx="85683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2800" dirty="0"/>
              <a:t>PS C:\proyectoprueba&gt; </a:t>
            </a:r>
            <a:r>
              <a:rPr lang="es-CL" sz="2800" dirty="0" err="1"/>
              <a:t>python</a:t>
            </a:r>
            <a:r>
              <a:rPr lang="es-CL" sz="2800" dirty="0"/>
              <a:t> manage.py </a:t>
            </a:r>
            <a:r>
              <a:rPr lang="es-CL" sz="2800" dirty="0" err="1"/>
              <a:t>runserver</a:t>
            </a:r>
            <a:endParaRPr lang="es-CL" sz="2800" dirty="0"/>
          </a:p>
        </p:txBody>
      </p:sp>
      <p:sp>
        <p:nvSpPr>
          <p:cNvPr id="6" name="Flecha arriba 5"/>
          <p:cNvSpPr/>
          <p:nvPr/>
        </p:nvSpPr>
        <p:spPr>
          <a:xfrm>
            <a:off x="6428934" y="3829820"/>
            <a:ext cx="991673" cy="1121438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ángulo 6"/>
          <p:cNvSpPr/>
          <p:nvPr/>
        </p:nvSpPr>
        <p:spPr>
          <a:xfrm>
            <a:off x="871207" y="5331495"/>
            <a:ext cx="32415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2800" b="1" dirty="0">
                <a:latin typeface="Arial" panose="020B0604020202020204" pitchFamily="34" charset="0"/>
                <a:cs typeface="Arial" panose="020B0604020202020204" pitchFamily="34" charset="0"/>
              </a:rPr>
              <a:t>Levantar Servidor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24" y="870810"/>
            <a:ext cx="8752319" cy="279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526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09" y="1718257"/>
            <a:ext cx="9224157" cy="434769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360609" y="926137"/>
            <a:ext cx="32415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2800" b="1" dirty="0">
                <a:latin typeface="Arial" panose="020B0604020202020204" pitchFamily="34" charset="0"/>
                <a:cs typeface="Arial" panose="020B0604020202020204" pitchFamily="34" charset="0"/>
              </a:rPr>
              <a:t>Levantar Servidor</a:t>
            </a:r>
            <a:endParaRPr lang="es-CL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836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4294967295"/>
          </p:nvPr>
        </p:nvSpPr>
        <p:spPr>
          <a:xfrm>
            <a:off x="516564" y="730503"/>
            <a:ext cx="5776912" cy="447675"/>
          </a:xfrm>
        </p:spPr>
        <p:txBody>
          <a:bodyPr>
            <a:noAutofit/>
          </a:bodyPr>
          <a:lstStyle/>
          <a:p>
            <a:pPr marL="0" indent="0" defTabSz="914400">
              <a:buNone/>
            </a:pPr>
            <a:r>
              <a:rPr lang="es-ES_tradnl" sz="2911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INTRODUCCIÓN</a:t>
            </a:r>
            <a:endParaRPr lang="es-CL" sz="2911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4294967295"/>
          </p:nvPr>
        </p:nvSpPr>
        <p:spPr>
          <a:xfrm>
            <a:off x="516564" y="1765300"/>
            <a:ext cx="9334500" cy="100806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ES_tradnl" sz="2183" dirty="0"/>
              <a:t>En este módulo se explicará cómo crear un proyecto en Django.  Esto corresponde los pasos elementales para crear cualquier proyecto y como ejecutarlo.</a:t>
            </a:r>
            <a:endParaRPr lang="es-CL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25F30FEF-2747-ECD8-988F-F58C5E777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6074" y="434629"/>
            <a:ext cx="945510" cy="59174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9686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09" y="1918952"/>
            <a:ext cx="9270694" cy="4114800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997824" y="1248108"/>
            <a:ext cx="35882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2800" b="1" dirty="0"/>
              <a:t>http://127.0.0.1:8000/</a:t>
            </a:r>
          </a:p>
        </p:txBody>
      </p:sp>
    </p:spTree>
    <p:extLst>
      <p:ext uri="{BB962C8B-B14F-4D97-AF65-F5344CB8AC3E}">
        <p14:creationId xmlns:p14="http://schemas.microsoft.com/office/powerpoint/2010/main" val="1746949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997824" y="1248108"/>
            <a:ext cx="24509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2800" b="1" dirty="0"/>
              <a:t>Crear una Vista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670" y="2079938"/>
            <a:ext cx="8744755" cy="413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72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392517" y="1157956"/>
            <a:ext cx="32015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2800" b="1" dirty="0"/>
              <a:t>Crear una </a:t>
            </a:r>
            <a:r>
              <a:rPr lang="es-CL" sz="2800" b="1" dirty="0" smtClean="0"/>
              <a:t>función</a:t>
            </a:r>
            <a:endParaRPr lang="es-CL" sz="2800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69" y="2059546"/>
            <a:ext cx="9012325" cy="351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1643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463639" y="488254"/>
            <a:ext cx="26748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2800" b="1" dirty="0"/>
              <a:t>Referenciar ruta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39" y="1264277"/>
            <a:ext cx="9620518" cy="485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2178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579549" y="655680"/>
            <a:ext cx="22280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800" b="1" dirty="0"/>
              <a:t>Navegador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550" y="1287887"/>
            <a:ext cx="9105363" cy="413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5980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835" y="1983347"/>
            <a:ext cx="8803132" cy="3145864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940156" y="1093561"/>
            <a:ext cx="3786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800" b="1" dirty="0"/>
              <a:t>Navegador/hola</a:t>
            </a:r>
          </a:p>
        </p:txBody>
      </p:sp>
    </p:spTree>
    <p:extLst>
      <p:ext uri="{BB962C8B-B14F-4D97-AF65-F5344CB8AC3E}">
        <p14:creationId xmlns:p14="http://schemas.microsoft.com/office/powerpoint/2010/main" val="29945163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46" y="1455312"/>
            <a:ext cx="8702774" cy="4528338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595246" y="694316"/>
            <a:ext cx="3786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800" b="1" dirty="0"/>
              <a:t>Navegador/</a:t>
            </a:r>
            <a:r>
              <a:rPr lang="es-CL" sz="2800" b="1" dirty="0" err="1"/>
              <a:t>Admin</a:t>
            </a:r>
            <a:endParaRPr lang="es-CL" sz="2800" b="1" dirty="0"/>
          </a:p>
        </p:txBody>
      </p:sp>
    </p:spTree>
    <p:extLst>
      <p:ext uri="{BB962C8B-B14F-4D97-AF65-F5344CB8AC3E}">
        <p14:creationId xmlns:p14="http://schemas.microsoft.com/office/powerpoint/2010/main" val="523520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4294967295"/>
          </p:nvPr>
        </p:nvSpPr>
        <p:spPr>
          <a:xfrm>
            <a:off x="1222375" y="1087070"/>
            <a:ext cx="5776912" cy="447675"/>
          </a:xfrm>
        </p:spPr>
        <p:txBody>
          <a:bodyPr>
            <a:noAutofit/>
          </a:bodyPr>
          <a:lstStyle/>
          <a:p>
            <a:pPr marL="0" indent="0" defTabSz="914400">
              <a:buNone/>
            </a:pPr>
            <a:r>
              <a:rPr lang="es-ES_tradnl" sz="2911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CONTENIDOS</a:t>
            </a:r>
            <a:endParaRPr lang="es-CL" sz="2911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4294967295"/>
          </p:nvPr>
        </p:nvSpPr>
        <p:spPr>
          <a:xfrm>
            <a:off x="1222375" y="2043113"/>
            <a:ext cx="10969625" cy="1193800"/>
          </a:xfrm>
        </p:spPr>
        <p:txBody>
          <a:bodyPr>
            <a:normAutofit fontScale="92500" lnSpcReduction="10000"/>
          </a:bodyPr>
          <a:lstStyle/>
          <a:p>
            <a:pPr algn="just"/>
            <a:endParaRPr lang="es-ES_tradnl" sz="2183" dirty="0"/>
          </a:p>
          <a:p>
            <a:pPr marL="207935" indent="-207935" algn="just"/>
            <a:r>
              <a:rPr lang="es-ES_tradnl" sz="2183" dirty="0"/>
              <a:t>Crear un proyecto en Django</a:t>
            </a:r>
          </a:p>
          <a:p>
            <a:pPr marL="207935" indent="-207935" algn="just"/>
            <a:r>
              <a:rPr lang="es-ES_tradnl" sz="2183" dirty="0"/>
              <a:t>Ejecutar el proyecto base.</a:t>
            </a:r>
          </a:p>
          <a:p>
            <a:pPr marL="207935" indent="-207935" algn="just"/>
            <a:endParaRPr lang="es-CL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2583A5D8-56C4-090E-F7C8-B1F87E572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6074" y="434629"/>
            <a:ext cx="945510" cy="59174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3354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4294967295"/>
          </p:nvPr>
        </p:nvSpPr>
        <p:spPr>
          <a:xfrm>
            <a:off x="113238" y="730503"/>
            <a:ext cx="6516687" cy="895350"/>
          </a:xfrm>
        </p:spPr>
        <p:txBody>
          <a:bodyPr>
            <a:noAutofit/>
          </a:bodyPr>
          <a:lstStyle/>
          <a:p>
            <a:pPr marL="0" indent="0" defTabSz="914400">
              <a:buNone/>
            </a:pPr>
            <a:r>
              <a:rPr lang="es-ES_tradnl" sz="2911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CREAR UN PROYECTO EN DJANGO</a:t>
            </a:r>
            <a:endParaRPr lang="es-CL" sz="2911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4294967295"/>
          </p:nvPr>
        </p:nvSpPr>
        <p:spPr>
          <a:xfrm>
            <a:off x="0" y="1765300"/>
            <a:ext cx="9334500" cy="2016125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s-ES" sz="2183" dirty="0"/>
              <a:t>Instalar Python, descargarlo desde:</a:t>
            </a:r>
          </a:p>
          <a:p>
            <a:pPr marL="0" indent="0" algn="l">
              <a:buNone/>
            </a:pPr>
            <a:r>
              <a:rPr lang="es-ES" sz="2183" dirty="0"/>
              <a:t>             </a:t>
            </a:r>
            <a:r>
              <a:rPr lang="es-ES" sz="2183" dirty="0">
                <a:hlinkClick r:id="rId2"/>
              </a:rPr>
              <a:t>https://www.python.org/downloads/</a:t>
            </a:r>
            <a:endParaRPr lang="es-ES" sz="2183" dirty="0"/>
          </a:p>
          <a:p>
            <a:pPr marL="0" indent="0" algn="l">
              <a:buNone/>
            </a:pPr>
            <a:r>
              <a:rPr lang="es-ES" sz="2183" dirty="0"/>
              <a:t>             Descargar la versión 3.10.0 o la actual.</a:t>
            </a:r>
          </a:p>
          <a:p>
            <a:pPr algn="l"/>
            <a:endParaRPr lang="es-ES" sz="2183" dirty="0"/>
          </a:p>
          <a:p>
            <a:pPr marL="0" indent="0" algn="l">
              <a:buNone/>
            </a:pPr>
            <a:r>
              <a:rPr lang="es-ES" sz="2183" dirty="0"/>
              <a:t>Paso 2: Una vez descargado ejecutar y poner cuidado en lo siguiente: </a:t>
            </a:r>
          </a:p>
          <a:p>
            <a:pPr algn="just"/>
            <a:endParaRPr lang="es-ES_tradnl" sz="2183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73E4E483-0BB2-8B40-841F-547F16D6D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6074" y="434629"/>
            <a:ext cx="945510" cy="59174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7C5EFCB4-0B50-A695-A24A-C6167D38D1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8467" y="3906026"/>
            <a:ext cx="4779614" cy="295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12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910107" y="3205698"/>
            <a:ext cx="76587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2800" dirty="0"/>
              <a:t>https://www.youtube.com/watch?v=nGvWAfu_a7c</a:t>
            </a:r>
          </a:p>
        </p:txBody>
      </p:sp>
      <p:sp>
        <p:nvSpPr>
          <p:cNvPr id="3" name="Rectángulo 2"/>
          <p:cNvSpPr/>
          <p:nvPr/>
        </p:nvSpPr>
        <p:spPr>
          <a:xfrm>
            <a:off x="910107" y="684606"/>
            <a:ext cx="6096000" cy="143616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L" sz="2911" b="1" dirty="0">
                <a:latin typeface="Arial" panose="020B0604020202020204" pitchFamily="34" charset="0"/>
                <a:cs typeface="Arial" panose="020B0604020202020204" pitchFamily="34" charset="0"/>
              </a:rPr>
              <a:t>Instalar Django Framework y Crear tu primera aplicación Web 👉 Python</a:t>
            </a:r>
          </a:p>
        </p:txBody>
      </p:sp>
    </p:spTree>
    <p:extLst>
      <p:ext uri="{BB962C8B-B14F-4D97-AF65-F5344CB8AC3E}">
        <p14:creationId xmlns:p14="http://schemas.microsoft.com/office/powerpoint/2010/main" val="415570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536696" y="1042047"/>
            <a:ext cx="6082371" cy="540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698625" indent="-1698625"/>
            <a:r>
              <a:rPr lang="es-ES" sz="2911" b="1" dirty="0">
                <a:latin typeface="Arial" panose="020B0604020202020204" pitchFamily="34" charset="0"/>
                <a:cs typeface="Arial" panose="020B0604020202020204" pitchFamily="34" charset="0"/>
              </a:rPr>
              <a:t>Power Shell como administrador.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59E065AF-55DB-772C-34F8-45F563175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96" y="2146211"/>
            <a:ext cx="6953250" cy="346710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244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432" y="1388411"/>
            <a:ext cx="8726509" cy="458678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523817" y="617044"/>
            <a:ext cx="6082371" cy="540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698625" indent="-1698625"/>
            <a:r>
              <a:rPr lang="es-ES" sz="2911" b="1" dirty="0">
                <a:latin typeface="Arial" panose="020B0604020202020204" pitchFamily="34" charset="0"/>
                <a:cs typeface="Arial" panose="020B0604020202020204" pitchFamily="34" charset="0"/>
              </a:rPr>
              <a:t>Power Shell como administrador.</a:t>
            </a:r>
          </a:p>
        </p:txBody>
      </p:sp>
    </p:spTree>
    <p:extLst>
      <p:ext uri="{BB962C8B-B14F-4D97-AF65-F5344CB8AC3E}">
        <p14:creationId xmlns:p14="http://schemas.microsoft.com/office/powerpoint/2010/main" val="387532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68" y="2111397"/>
            <a:ext cx="9286875" cy="2867025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536696" y="1042047"/>
            <a:ext cx="2095445" cy="540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698625" indent="-1698625"/>
            <a:r>
              <a:rPr lang="es-ES" sz="2911" b="1" dirty="0" smtClean="0">
                <a:latin typeface="Arial" panose="020B0604020202020204" pitchFamily="34" charset="0"/>
                <a:cs typeface="Arial" panose="020B0604020202020204" pitchFamily="34" charset="0"/>
              </a:rPr>
              <a:t>Subir nivel</a:t>
            </a:r>
            <a:endParaRPr lang="es-ES" sz="2911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52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435871" y="674999"/>
            <a:ext cx="3488712" cy="540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911" b="1" dirty="0">
                <a:latin typeface="Arial" panose="020B0604020202020204" pitchFamily="34" charset="0"/>
                <a:cs typeface="Arial" panose="020B0604020202020204" pitchFamily="34" charset="0"/>
              </a:rPr>
              <a:t>Obtener Versiones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425262" y="1805068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L" sz="4000" b="1" dirty="0"/>
              <a:t>PS C:\&gt; </a:t>
            </a:r>
            <a:r>
              <a:rPr lang="es-CL" sz="4000" b="1" dirty="0" err="1"/>
              <a:t>python</a:t>
            </a:r>
            <a:r>
              <a:rPr lang="es-CL" sz="4000" b="1" dirty="0"/>
              <a:t> --</a:t>
            </a:r>
            <a:r>
              <a:rPr lang="es-CL" sz="4000" b="1" dirty="0" err="1"/>
              <a:t>version</a:t>
            </a:r>
            <a:endParaRPr lang="es-CL" sz="4000" b="1" dirty="0"/>
          </a:p>
          <a:p>
            <a:r>
              <a:rPr lang="es-CL" sz="4000" b="1" dirty="0"/>
              <a:t>Python 3.12.3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871" y="3325097"/>
            <a:ext cx="7411915" cy="274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72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1217</TotalTime>
  <Words>217</Words>
  <Application>Microsoft Office PowerPoint</Application>
  <PresentationFormat>Panorámica</PresentationFormat>
  <Paragraphs>48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1" baseType="lpstr">
      <vt:lpstr>Arial</vt:lpstr>
      <vt:lpstr>Fira Mono</vt:lpstr>
      <vt:lpstr>Trebuchet MS</vt:lpstr>
      <vt:lpstr>Wingdings 3</vt:lpstr>
      <vt:lpstr>Faceta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Cristian Vega</dc:creator>
  <cp:lastModifiedBy>Cristian Vega</cp:lastModifiedBy>
  <cp:revision>21</cp:revision>
  <dcterms:created xsi:type="dcterms:W3CDTF">2024-05-28T01:08:25Z</dcterms:created>
  <dcterms:modified xsi:type="dcterms:W3CDTF">2024-05-29T22:19:34Z</dcterms:modified>
</cp:coreProperties>
</file>