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5"/>
  </p:notesMasterIdLst>
  <p:sldIdLst>
    <p:sldId id="261" r:id="rId5"/>
    <p:sldId id="344" r:id="rId6"/>
    <p:sldId id="339" r:id="rId7"/>
    <p:sldId id="347" r:id="rId8"/>
    <p:sldId id="340" r:id="rId9"/>
    <p:sldId id="341" r:id="rId10"/>
    <p:sldId id="342" r:id="rId11"/>
    <p:sldId id="346" r:id="rId12"/>
    <p:sldId id="348" r:id="rId13"/>
    <p:sldId id="345" r:id="rId14"/>
  </p:sldIdLst>
  <p:sldSz cx="20104100" cy="11309350"/>
  <p:notesSz cx="20104100" cy="113093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7CE1"/>
    <a:srgbClr val="C2D501"/>
    <a:srgbClr val="DB0532"/>
    <a:srgbClr val="B14EC4"/>
    <a:srgbClr val="FF595A"/>
    <a:srgbClr val="D39F17"/>
    <a:srgbClr val="58C0E9"/>
    <a:srgbClr val="DC0031"/>
    <a:srgbClr val="EF7821"/>
    <a:srgbClr val="C4D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690"/>
    <p:restoredTop sz="94558"/>
  </p:normalViewPr>
  <p:slideViewPr>
    <p:cSldViewPr>
      <p:cViewPr varScale="1">
        <p:scale>
          <a:sx n="38" d="100"/>
          <a:sy n="38" d="100"/>
        </p:scale>
        <p:origin x="732"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rnando Gonzalo Herrera Francesconi" userId="d236637c-2d4e-4d8b-b3ce-0a0359776a2f" providerId="ADAL" clId="{3F1014E8-411F-47D9-B1FB-2E21F76D34E4}"/>
    <pc:docChg chg="modSld">
      <pc:chgData name="Fernando Gonzalo Herrera Francesconi" userId="d236637c-2d4e-4d8b-b3ce-0a0359776a2f" providerId="ADAL" clId="{3F1014E8-411F-47D9-B1FB-2E21F76D34E4}" dt="2023-07-03T23:07:44.416" v="6" actId="14100"/>
      <pc:docMkLst>
        <pc:docMk/>
      </pc:docMkLst>
      <pc:sldChg chg="modSp mod">
        <pc:chgData name="Fernando Gonzalo Herrera Francesconi" userId="d236637c-2d4e-4d8b-b3ce-0a0359776a2f" providerId="ADAL" clId="{3F1014E8-411F-47D9-B1FB-2E21F76D34E4}" dt="2023-07-03T23:07:44.416" v="6" actId="14100"/>
        <pc:sldMkLst>
          <pc:docMk/>
          <pc:sldMk cId="3117571071" sldId="344"/>
        </pc:sldMkLst>
        <pc:spChg chg="mod">
          <ac:chgData name="Fernando Gonzalo Herrera Francesconi" userId="d236637c-2d4e-4d8b-b3ce-0a0359776a2f" providerId="ADAL" clId="{3F1014E8-411F-47D9-B1FB-2E21F76D34E4}" dt="2023-07-03T23:07:44.416" v="6" actId="14100"/>
          <ac:spMkLst>
            <pc:docMk/>
            <pc:sldMk cId="3117571071" sldId="344"/>
            <ac:spMk id="4" creationId="{DC622BE7-4A49-A749-B2F2-EA3AD97A1AEF}"/>
          </ac:spMkLst>
        </pc:spChg>
      </pc:sldChg>
    </pc:docChg>
  </pc:docChgLst>
  <pc:docChgLst>
    <pc:chgData name="Gonzalo Herrera Francesconi" userId="d236637c-2d4e-4d8b-b3ce-0a0359776a2f" providerId="ADAL" clId="{589B2D53-097F-4937-91E0-F12477BC6917}"/>
    <pc:docChg chg="modSld">
      <pc:chgData name="Gonzalo Herrera Francesconi" userId="d236637c-2d4e-4d8b-b3ce-0a0359776a2f" providerId="ADAL" clId="{589B2D53-097F-4937-91E0-F12477BC6917}" dt="2023-05-30T19:51:50.310" v="3" actId="729"/>
      <pc:docMkLst>
        <pc:docMk/>
      </pc:docMkLst>
      <pc:sldChg chg="mod modShow">
        <pc:chgData name="Gonzalo Herrera Francesconi" userId="d236637c-2d4e-4d8b-b3ce-0a0359776a2f" providerId="ADAL" clId="{589B2D53-097F-4937-91E0-F12477BC6917}" dt="2023-05-30T19:51:26.446" v="0" actId="729"/>
        <pc:sldMkLst>
          <pc:docMk/>
          <pc:sldMk cId="3735245215" sldId="327"/>
        </pc:sldMkLst>
      </pc:sldChg>
      <pc:sldChg chg="mod modShow">
        <pc:chgData name="Gonzalo Herrera Francesconi" userId="d236637c-2d4e-4d8b-b3ce-0a0359776a2f" providerId="ADAL" clId="{589B2D53-097F-4937-91E0-F12477BC6917}" dt="2023-05-30T19:51:30.660" v="1" actId="729"/>
        <pc:sldMkLst>
          <pc:docMk/>
          <pc:sldMk cId="1067811435" sldId="341"/>
        </pc:sldMkLst>
      </pc:sldChg>
      <pc:sldChg chg="mod modShow">
        <pc:chgData name="Gonzalo Herrera Francesconi" userId="d236637c-2d4e-4d8b-b3ce-0a0359776a2f" providerId="ADAL" clId="{589B2D53-097F-4937-91E0-F12477BC6917}" dt="2023-05-30T19:51:50.310" v="3" actId="729"/>
        <pc:sldMkLst>
          <pc:docMk/>
          <pc:sldMk cId="2209943334" sldId="343"/>
        </pc:sldMkLst>
      </pc:sldChg>
      <pc:sldChg chg="mod modShow">
        <pc:chgData name="Gonzalo Herrera Francesconi" userId="d236637c-2d4e-4d8b-b3ce-0a0359776a2f" providerId="ADAL" clId="{589B2D53-097F-4937-91E0-F12477BC6917}" dt="2023-05-30T19:51:42.439" v="2" actId="729"/>
        <pc:sldMkLst>
          <pc:docMk/>
          <pc:sldMk cId="2461277733" sldId="346"/>
        </pc:sldMkLst>
      </pc:sldChg>
    </pc:docChg>
  </pc:docChgLst>
  <pc:docChgLst>
    <pc:chgData name="Fernando Gonzalo Herrera Francesconi" userId="d236637c-2d4e-4d8b-b3ce-0a0359776a2f" providerId="ADAL" clId="{589B2D53-097F-4937-91E0-F12477BC6917}"/>
    <pc:docChg chg="undo custSel addSld delSld modSld sldOrd">
      <pc:chgData name="Fernando Gonzalo Herrera Francesconi" userId="d236637c-2d4e-4d8b-b3ce-0a0359776a2f" providerId="ADAL" clId="{589B2D53-097F-4937-91E0-F12477BC6917}" dt="2023-06-08T02:46:33.175" v="937" actId="14100"/>
      <pc:docMkLst>
        <pc:docMk/>
      </pc:docMkLst>
      <pc:sldChg chg="add del">
        <pc:chgData name="Fernando Gonzalo Herrera Francesconi" userId="d236637c-2d4e-4d8b-b3ce-0a0359776a2f" providerId="ADAL" clId="{589B2D53-097F-4937-91E0-F12477BC6917}" dt="2023-06-04T16:01:23.725" v="16" actId="2696"/>
        <pc:sldMkLst>
          <pc:docMk/>
          <pc:sldMk cId="3642932644" sldId="261"/>
        </pc:sldMkLst>
      </pc:sldChg>
      <pc:sldChg chg="del">
        <pc:chgData name="Fernando Gonzalo Herrera Francesconi" userId="d236637c-2d4e-4d8b-b3ce-0a0359776a2f" providerId="ADAL" clId="{589B2D53-097F-4937-91E0-F12477BC6917}" dt="2023-06-04T15:45:25.085" v="2" actId="47"/>
        <pc:sldMkLst>
          <pc:docMk/>
          <pc:sldMk cId="2257653637" sldId="270"/>
        </pc:sldMkLst>
      </pc:sldChg>
      <pc:sldChg chg="del">
        <pc:chgData name="Fernando Gonzalo Herrera Francesconi" userId="d236637c-2d4e-4d8b-b3ce-0a0359776a2f" providerId="ADAL" clId="{589B2D53-097F-4937-91E0-F12477BC6917}" dt="2023-06-04T15:45:27.866" v="3" actId="47"/>
        <pc:sldMkLst>
          <pc:docMk/>
          <pc:sldMk cId="3735245215" sldId="327"/>
        </pc:sldMkLst>
      </pc:sldChg>
      <pc:sldChg chg="del">
        <pc:chgData name="Fernando Gonzalo Herrera Francesconi" userId="d236637c-2d4e-4d8b-b3ce-0a0359776a2f" providerId="ADAL" clId="{589B2D53-097F-4937-91E0-F12477BC6917}" dt="2023-06-04T16:00:16.663" v="4" actId="47"/>
        <pc:sldMkLst>
          <pc:docMk/>
          <pc:sldMk cId="1520246413" sldId="332"/>
        </pc:sldMkLst>
      </pc:sldChg>
      <pc:sldChg chg="delSp modSp add del mod modShow">
        <pc:chgData name="Fernando Gonzalo Herrera Francesconi" userId="d236637c-2d4e-4d8b-b3ce-0a0359776a2f" providerId="ADAL" clId="{589B2D53-097F-4937-91E0-F12477BC6917}" dt="2023-06-04T16:04:20.216" v="99" actId="47"/>
        <pc:sldMkLst>
          <pc:docMk/>
          <pc:sldMk cId="979712662" sldId="334"/>
        </pc:sldMkLst>
        <pc:spChg chg="del mod">
          <ac:chgData name="Fernando Gonzalo Herrera Francesconi" userId="d236637c-2d4e-4d8b-b3ce-0a0359776a2f" providerId="ADAL" clId="{589B2D53-097F-4937-91E0-F12477BC6917}" dt="2023-06-04T16:03:15.121" v="32"/>
          <ac:spMkLst>
            <pc:docMk/>
            <pc:sldMk cId="979712662" sldId="334"/>
            <ac:spMk id="3" creationId="{F82F6FD6-1C73-614C-9E43-C2B06CB79187}"/>
          </ac:spMkLst>
        </pc:spChg>
        <pc:spChg chg="mod">
          <ac:chgData name="Fernando Gonzalo Herrera Francesconi" userId="d236637c-2d4e-4d8b-b3ce-0a0359776a2f" providerId="ADAL" clId="{589B2D53-097F-4937-91E0-F12477BC6917}" dt="2023-06-04T16:03:06.822" v="28" actId="20577"/>
          <ac:spMkLst>
            <pc:docMk/>
            <pc:sldMk cId="979712662" sldId="334"/>
            <ac:spMk id="6" creationId="{D85EFAEF-A11B-A149-9B79-BE1A1D0330C0}"/>
          </ac:spMkLst>
        </pc:spChg>
      </pc:sldChg>
      <pc:sldChg chg="del">
        <pc:chgData name="Fernando Gonzalo Herrera Francesconi" userId="d236637c-2d4e-4d8b-b3ce-0a0359776a2f" providerId="ADAL" clId="{589B2D53-097F-4937-91E0-F12477BC6917}" dt="2023-06-04T15:45:20.892" v="0" actId="47"/>
        <pc:sldMkLst>
          <pc:docMk/>
          <pc:sldMk cId="3979444189" sldId="337"/>
        </pc:sldMkLst>
      </pc:sldChg>
      <pc:sldChg chg="modSp add del mod ord">
        <pc:chgData name="Fernando Gonzalo Herrera Francesconi" userId="d236637c-2d4e-4d8b-b3ce-0a0359776a2f" providerId="ADAL" clId="{589B2D53-097F-4937-91E0-F12477BC6917}" dt="2023-06-04T17:03:27.425" v="895" actId="2711"/>
        <pc:sldMkLst>
          <pc:docMk/>
          <pc:sldMk cId="214962392" sldId="339"/>
        </pc:sldMkLst>
        <pc:spChg chg="mod">
          <ac:chgData name="Fernando Gonzalo Herrera Francesconi" userId="d236637c-2d4e-4d8b-b3ce-0a0359776a2f" providerId="ADAL" clId="{589B2D53-097F-4937-91E0-F12477BC6917}" dt="2023-06-04T17:03:27.425" v="895" actId="2711"/>
          <ac:spMkLst>
            <pc:docMk/>
            <pc:sldMk cId="214962392" sldId="339"/>
            <ac:spMk id="4" creationId="{C36C587D-EBD5-40E6-BA17-4B0E63CAF16C}"/>
          </ac:spMkLst>
        </pc:spChg>
      </pc:sldChg>
      <pc:sldChg chg="modSp add del mod">
        <pc:chgData name="Fernando Gonzalo Herrera Francesconi" userId="d236637c-2d4e-4d8b-b3ce-0a0359776a2f" providerId="ADAL" clId="{589B2D53-097F-4937-91E0-F12477BC6917}" dt="2023-06-04T17:03:49.830" v="897" actId="2711"/>
        <pc:sldMkLst>
          <pc:docMk/>
          <pc:sldMk cId="717399983" sldId="340"/>
        </pc:sldMkLst>
        <pc:spChg chg="mod">
          <ac:chgData name="Fernando Gonzalo Herrera Francesconi" userId="d236637c-2d4e-4d8b-b3ce-0a0359776a2f" providerId="ADAL" clId="{589B2D53-097F-4937-91E0-F12477BC6917}" dt="2023-06-04T17:03:49.830" v="897" actId="2711"/>
          <ac:spMkLst>
            <pc:docMk/>
            <pc:sldMk cId="717399983" sldId="340"/>
            <ac:spMk id="4" creationId="{0D38370A-40EC-44C6-8E52-A1E7184FD491}"/>
          </ac:spMkLst>
        </pc:spChg>
      </pc:sldChg>
      <pc:sldChg chg="modSp add del mod">
        <pc:chgData name="Fernando Gonzalo Herrera Francesconi" userId="d236637c-2d4e-4d8b-b3ce-0a0359776a2f" providerId="ADAL" clId="{589B2D53-097F-4937-91E0-F12477BC6917}" dt="2023-06-04T17:04:00.809" v="898" actId="2711"/>
        <pc:sldMkLst>
          <pc:docMk/>
          <pc:sldMk cId="1067811435" sldId="341"/>
        </pc:sldMkLst>
        <pc:spChg chg="mod">
          <ac:chgData name="Fernando Gonzalo Herrera Francesconi" userId="d236637c-2d4e-4d8b-b3ce-0a0359776a2f" providerId="ADAL" clId="{589B2D53-097F-4937-91E0-F12477BC6917}" dt="2023-06-04T17:04:00.809" v="898" actId="2711"/>
          <ac:spMkLst>
            <pc:docMk/>
            <pc:sldMk cId="1067811435" sldId="341"/>
            <ac:spMk id="4" creationId="{FC547EF4-A63B-4538-9DA9-11400E1BE6C3}"/>
          </ac:spMkLst>
        </pc:spChg>
      </pc:sldChg>
      <pc:sldChg chg="modSp add del mod">
        <pc:chgData name="Fernando Gonzalo Herrera Francesconi" userId="d236637c-2d4e-4d8b-b3ce-0a0359776a2f" providerId="ADAL" clId="{589B2D53-097F-4937-91E0-F12477BC6917}" dt="2023-06-04T17:01:39.328" v="893" actId="2711"/>
        <pc:sldMkLst>
          <pc:docMk/>
          <pc:sldMk cId="3056958803" sldId="342"/>
        </pc:sldMkLst>
        <pc:spChg chg="mod">
          <ac:chgData name="Fernando Gonzalo Herrera Francesconi" userId="d236637c-2d4e-4d8b-b3ce-0a0359776a2f" providerId="ADAL" clId="{589B2D53-097F-4937-91E0-F12477BC6917}" dt="2023-06-04T17:01:39.328" v="893" actId="2711"/>
          <ac:spMkLst>
            <pc:docMk/>
            <pc:sldMk cId="3056958803" sldId="342"/>
            <ac:spMk id="4" creationId="{0E95BA0E-79C6-4805-9EED-3C9F598A6C28}"/>
          </ac:spMkLst>
        </pc:spChg>
      </pc:sldChg>
      <pc:sldChg chg="modSp add del mod modShow">
        <pc:chgData name="Fernando Gonzalo Herrera Francesconi" userId="d236637c-2d4e-4d8b-b3ce-0a0359776a2f" providerId="ADAL" clId="{589B2D53-097F-4937-91E0-F12477BC6917}" dt="2023-06-04T16:05:02.453" v="101" actId="2696"/>
        <pc:sldMkLst>
          <pc:docMk/>
          <pc:sldMk cId="2209943334" sldId="343"/>
        </pc:sldMkLst>
        <pc:spChg chg="mod">
          <ac:chgData name="Fernando Gonzalo Herrera Francesconi" userId="d236637c-2d4e-4d8b-b3ce-0a0359776a2f" providerId="ADAL" clId="{589B2D53-097F-4937-91E0-F12477BC6917}" dt="2023-06-04T16:03:40.270" v="65" actId="20577"/>
          <ac:spMkLst>
            <pc:docMk/>
            <pc:sldMk cId="2209943334" sldId="343"/>
            <ac:spMk id="3" creationId="{41E4FBDB-F62F-B14F-9D38-C37205252F63}"/>
          </ac:spMkLst>
        </pc:spChg>
      </pc:sldChg>
      <pc:sldChg chg="add del ord">
        <pc:chgData name="Fernando Gonzalo Herrera Francesconi" userId="d236637c-2d4e-4d8b-b3ce-0a0359776a2f" providerId="ADAL" clId="{589B2D53-097F-4937-91E0-F12477BC6917}" dt="2023-06-04T16:14:28.443" v="242" actId="47"/>
        <pc:sldMkLst>
          <pc:docMk/>
          <pc:sldMk cId="3656431600" sldId="343"/>
        </pc:sldMkLst>
      </pc:sldChg>
      <pc:sldChg chg="del">
        <pc:chgData name="Fernando Gonzalo Herrera Francesconi" userId="d236637c-2d4e-4d8b-b3ce-0a0359776a2f" providerId="ADAL" clId="{589B2D53-097F-4937-91E0-F12477BC6917}" dt="2023-06-04T15:45:22.515" v="1" actId="47"/>
        <pc:sldMkLst>
          <pc:docMk/>
          <pc:sldMk cId="3117571071" sldId="344"/>
        </pc:sldMkLst>
      </pc:sldChg>
      <pc:sldChg chg="delSp modSp mod">
        <pc:chgData name="Fernando Gonzalo Herrera Francesconi" userId="d236637c-2d4e-4d8b-b3ce-0a0359776a2f" providerId="ADAL" clId="{589B2D53-097F-4937-91E0-F12477BC6917}" dt="2023-06-04T16:04:17.031" v="98"/>
        <pc:sldMkLst>
          <pc:docMk/>
          <pc:sldMk cId="1757146808" sldId="345"/>
        </pc:sldMkLst>
        <pc:spChg chg="del mod">
          <ac:chgData name="Fernando Gonzalo Herrera Francesconi" userId="d236637c-2d4e-4d8b-b3ce-0a0359776a2f" providerId="ADAL" clId="{589B2D53-097F-4937-91E0-F12477BC6917}" dt="2023-06-04T16:04:17.031" v="98"/>
          <ac:spMkLst>
            <pc:docMk/>
            <pc:sldMk cId="1757146808" sldId="345"/>
            <ac:spMk id="5" creationId="{4AB15F6E-4DD6-0647-EF57-2FCC3CD6F3C0}"/>
          </ac:spMkLst>
        </pc:spChg>
        <pc:spChg chg="mod">
          <ac:chgData name="Fernando Gonzalo Herrera Francesconi" userId="d236637c-2d4e-4d8b-b3ce-0a0359776a2f" providerId="ADAL" clId="{589B2D53-097F-4937-91E0-F12477BC6917}" dt="2023-06-04T16:04:11.798" v="94" actId="20577"/>
          <ac:spMkLst>
            <pc:docMk/>
            <pc:sldMk cId="1757146808" sldId="345"/>
            <ac:spMk id="7" creationId="{4F48FFCB-5E44-EDEE-2659-BCECB169E915}"/>
          </ac:spMkLst>
        </pc:spChg>
      </pc:sldChg>
      <pc:sldChg chg="modSp mod">
        <pc:chgData name="Fernando Gonzalo Herrera Francesconi" userId="d236637c-2d4e-4d8b-b3ce-0a0359776a2f" providerId="ADAL" clId="{589B2D53-097F-4937-91E0-F12477BC6917}" dt="2023-06-04T16:15:44.756" v="288" actId="12"/>
        <pc:sldMkLst>
          <pc:docMk/>
          <pc:sldMk cId="2461277733" sldId="346"/>
        </pc:sldMkLst>
        <pc:spChg chg="mod">
          <ac:chgData name="Fernando Gonzalo Herrera Francesconi" userId="d236637c-2d4e-4d8b-b3ce-0a0359776a2f" providerId="ADAL" clId="{589B2D53-097F-4937-91E0-F12477BC6917}" dt="2023-06-04T16:15:44.756" v="288" actId="12"/>
          <ac:spMkLst>
            <pc:docMk/>
            <pc:sldMk cId="2461277733" sldId="346"/>
            <ac:spMk id="4" creationId="{FC547EF4-A63B-4538-9DA9-11400E1BE6C3}"/>
          </ac:spMkLst>
        </pc:spChg>
      </pc:sldChg>
      <pc:sldChg chg="addSp modSp add mod ord">
        <pc:chgData name="Fernando Gonzalo Herrera Francesconi" userId="d236637c-2d4e-4d8b-b3ce-0a0359776a2f" providerId="ADAL" clId="{589B2D53-097F-4937-91E0-F12477BC6917}" dt="2023-06-08T02:46:33.175" v="937" actId="14100"/>
        <pc:sldMkLst>
          <pc:docMk/>
          <pc:sldMk cId="692240997" sldId="347"/>
        </pc:sldMkLst>
        <pc:spChg chg="mod">
          <ac:chgData name="Fernando Gonzalo Herrera Francesconi" userId="d236637c-2d4e-4d8b-b3ce-0a0359776a2f" providerId="ADAL" clId="{589B2D53-097F-4937-91E0-F12477BC6917}" dt="2023-06-04T17:12:39.991" v="922" actId="20577"/>
          <ac:spMkLst>
            <pc:docMk/>
            <pc:sldMk cId="692240997" sldId="347"/>
            <ac:spMk id="3" creationId="{41E4FBDB-F62F-B14F-9D38-C37205252F63}"/>
          </ac:spMkLst>
        </pc:spChg>
        <pc:spChg chg="add mod">
          <ac:chgData name="Fernando Gonzalo Herrera Francesconi" userId="d236637c-2d4e-4d8b-b3ce-0a0359776a2f" providerId="ADAL" clId="{589B2D53-097F-4937-91E0-F12477BC6917}" dt="2023-06-08T02:46:33.175" v="937" actId="14100"/>
          <ac:spMkLst>
            <pc:docMk/>
            <pc:sldMk cId="692240997" sldId="347"/>
            <ac:spMk id="4" creationId="{45A037CD-CCBD-4FFC-BDBD-6869BF50D2CF}"/>
          </ac:spMkLst>
        </pc:spChg>
        <pc:picChg chg="add mod">
          <ac:chgData name="Fernando Gonzalo Herrera Francesconi" userId="d236637c-2d4e-4d8b-b3ce-0a0359776a2f" providerId="ADAL" clId="{589B2D53-097F-4937-91E0-F12477BC6917}" dt="2023-06-04T16:11:15.522" v="238" actId="1076"/>
          <ac:picMkLst>
            <pc:docMk/>
            <pc:sldMk cId="692240997" sldId="347"/>
            <ac:picMk id="5" creationId="{FE7EC065-B673-4CDA-949B-F8AA321D8416}"/>
          </ac:picMkLst>
        </pc:picChg>
        <pc:picChg chg="add mod">
          <ac:chgData name="Fernando Gonzalo Herrera Francesconi" userId="d236637c-2d4e-4d8b-b3ce-0a0359776a2f" providerId="ADAL" clId="{589B2D53-097F-4937-91E0-F12477BC6917}" dt="2023-06-04T16:11:20.688" v="239" actId="1076"/>
          <ac:picMkLst>
            <pc:docMk/>
            <pc:sldMk cId="692240997" sldId="347"/>
            <ac:picMk id="6" creationId="{DAADF19B-619D-4274-B4E3-A4E2312F212F}"/>
          </ac:picMkLst>
        </pc:picChg>
      </pc:sldChg>
      <pc:sldChg chg="addSp delSp modSp add mod ord">
        <pc:chgData name="Fernando Gonzalo Herrera Francesconi" userId="d236637c-2d4e-4d8b-b3ce-0a0359776a2f" providerId="ADAL" clId="{589B2D53-097F-4937-91E0-F12477BC6917}" dt="2023-06-04T17:13:12.166" v="934" actId="20577"/>
        <pc:sldMkLst>
          <pc:docMk/>
          <pc:sldMk cId="852074793" sldId="348"/>
        </pc:sldMkLst>
        <pc:spChg chg="mod">
          <ac:chgData name="Fernando Gonzalo Herrera Francesconi" userId="d236637c-2d4e-4d8b-b3ce-0a0359776a2f" providerId="ADAL" clId="{589B2D53-097F-4937-91E0-F12477BC6917}" dt="2023-06-04T17:13:12.166" v="934" actId="20577"/>
          <ac:spMkLst>
            <pc:docMk/>
            <pc:sldMk cId="852074793" sldId="348"/>
            <ac:spMk id="2" creationId="{CBCD8BF0-1144-D34D-8793-D9BC0214A663}"/>
          </ac:spMkLst>
        </pc:spChg>
        <pc:spChg chg="add">
          <ac:chgData name="Fernando Gonzalo Herrera Francesconi" userId="d236637c-2d4e-4d8b-b3ce-0a0359776a2f" providerId="ADAL" clId="{589B2D53-097F-4937-91E0-F12477BC6917}" dt="2023-06-04T16:35:25.284" v="871"/>
          <ac:spMkLst>
            <pc:docMk/>
            <pc:sldMk cId="852074793" sldId="348"/>
            <ac:spMk id="3" creationId="{2C3BC73C-EA39-4F6D-BAA8-A611341A6B46}"/>
          </ac:spMkLst>
        </pc:spChg>
        <pc:spChg chg="del">
          <ac:chgData name="Fernando Gonzalo Herrera Francesconi" userId="d236637c-2d4e-4d8b-b3ce-0a0359776a2f" providerId="ADAL" clId="{589B2D53-097F-4937-91E0-F12477BC6917}" dt="2023-06-04T16:14:51.108" v="285" actId="478"/>
          <ac:spMkLst>
            <pc:docMk/>
            <pc:sldMk cId="852074793" sldId="348"/>
            <ac:spMk id="4" creationId="{0E95BA0E-79C6-4805-9EED-3C9F598A6C28}"/>
          </ac:spMkLst>
        </pc:spChg>
        <pc:spChg chg="add mod">
          <ac:chgData name="Fernando Gonzalo Herrera Francesconi" userId="d236637c-2d4e-4d8b-b3ce-0a0359776a2f" providerId="ADAL" clId="{589B2D53-097F-4937-91E0-F12477BC6917}" dt="2023-06-04T16:36:44.307" v="876" actId="1076"/>
          <ac:spMkLst>
            <pc:docMk/>
            <pc:sldMk cId="852074793" sldId="348"/>
            <ac:spMk id="5" creationId="{4D24E93D-CF7C-4CCC-B423-75CF17C0A525}"/>
          </ac:spMkLst>
        </pc:spChg>
        <pc:spChg chg="add del mod">
          <ac:chgData name="Fernando Gonzalo Herrera Francesconi" userId="d236637c-2d4e-4d8b-b3ce-0a0359776a2f" providerId="ADAL" clId="{589B2D53-097F-4937-91E0-F12477BC6917}" dt="2023-06-04T16:35:49.692" v="873" actId="478"/>
          <ac:spMkLst>
            <pc:docMk/>
            <pc:sldMk cId="852074793" sldId="348"/>
            <ac:spMk id="6" creationId="{2E86B475-335F-4B2F-87FC-6487FCD0D474}"/>
          </ac:spMkLst>
        </pc:spChg>
        <pc:picChg chg="add del mod">
          <ac:chgData name="Fernando Gonzalo Herrera Francesconi" userId="d236637c-2d4e-4d8b-b3ce-0a0359776a2f" providerId="ADAL" clId="{589B2D53-097F-4937-91E0-F12477BC6917}" dt="2023-06-04T16:41:21.458" v="878" actId="478"/>
          <ac:picMkLst>
            <pc:docMk/>
            <pc:sldMk cId="852074793" sldId="348"/>
            <ac:picMk id="1030" creationId="{27CB3237-ACBD-4DBE-8B9A-50C2D373F7F0}"/>
          </ac:picMkLst>
        </pc:picChg>
        <pc:picChg chg="add del mod">
          <ac:chgData name="Fernando Gonzalo Herrera Francesconi" userId="d236637c-2d4e-4d8b-b3ce-0a0359776a2f" providerId="ADAL" clId="{589B2D53-097F-4937-91E0-F12477BC6917}" dt="2023-06-04T16:45:21.717" v="882" actId="478"/>
          <ac:picMkLst>
            <pc:docMk/>
            <pc:sldMk cId="852074793" sldId="348"/>
            <ac:picMk id="1032" creationId="{008EE5AD-4FFC-4B54-ACCA-3CFC82A5DB4A}"/>
          </ac:picMkLst>
        </pc:picChg>
        <pc:picChg chg="add mod">
          <ac:chgData name="Fernando Gonzalo Herrera Francesconi" userId="d236637c-2d4e-4d8b-b3ce-0a0359776a2f" providerId="ADAL" clId="{589B2D53-097F-4937-91E0-F12477BC6917}" dt="2023-06-04T16:45:44.757" v="885" actId="1076"/>
          <ac:picMkLst>
            <pc:docMk/>
            <pc:sldMk cId="852074793" sldId="348"/>
            <ac:picMk id="1034" creationId="{29F96611-010B-43E1-91B0-7B2F186D4771}"/>
          </ac:picMkLst>
        </pc:picChg>
      </pc:sldChg>
    </pc:docChg>
  </pc:docChgLst>
  <pc:docChgLst>
    <pc:chgData name="Fernando Gonzalo" userId="d236637c-2d4e-4d8b-b3ce-0a0359776a2f" providerId="ADAL" clId="{589B2D53-097F-4937-91E0-F12477BC6917}"/>
    <pc:docChg chg="addSld modSld sldOrd">
      <pc:chgData name="Fernando Gonzalo" userId="d236637c-2d4e-4d8b-b3ce-0a0359776a2f" providerId="ADAL" clId="{589B2D53-097F-4937-91E0-F12477BC6917}" dt="2023-06-06T14:27:10.955" v="52" actId="113"/>
      <pc:docMkLst>
        <pc:docMk/>
      </pc:docMkLst>
      <pc:sldChg chg="modSp mod">
        <pc:chgData name="Fernando Gonzalo" userId="d236637c-2d4e-4d8b-b3ce-0a0359776a2f" providerId="ADAL" clId="{589B2D53-097F-4937-91E0-F12477BC6917}" dt="2023-06-06T14:27:10.955" v="52" actId="113"/>
        <pc:sldMkLst>
          <pc:docMk/>
          <pc:sldMk cId="214962392" sldId="339"/>
        </pc:sldMkLst>
        <pc:spChg chg="mod">
          <ac:chgData name="Fernando Gonzalo" userId="d236637c-2d4e-4d8b-b3ce-0a0359776a2f" providerId="ADAL" clId="{589B2D53-097F-4937-91E0-F12477BC6917}" dt="2023-06-06T14:27:10.955" v="52" actId="113"/>
          <ac:spMkLst>
            <pc:docMk/>
            <pc:sldMk cId="214962392" sldId="339"/>
            <ac:spMk id="4" creationId="{C36C587D-EBD5-40E6-BA17-4B0E63CAF16C}"/>
          </ac:spMkLst>
        </pc:spChg>
      </pc:sldChg>
      <pc:sldChg chg="modSp add mod ord">
        <pc:chgData name="Fernando Gonzalo" userId="d236637c-2d4e-4d8b-b3ce-0a0359776a2f" providerId="ADAL" clId="{589B2D53-097F-4937-91E0-F12477BC6917}" dt="2023-06-06T14:14:57.559" v="49" actId="20577"/>
        <pc:sldMkLst>
          <pc:docMk/>
          <pc:sldMk cId="3117571071" sldId="344"/>
        </pc:sldMkLst>
        <pc:spChg chg="mod">
          <ac:chgData name="Fernando Gonzalo" userId="d236637c-2d4e-4d8b-b3ce-0a0359776a2f" providerId="ADAL" clId="{589B2D53-097F-4937-91E0-F12477BC6917}" dt="2023-06-06T14:14:57.559" v="49" actId="20577"/>
          <ac:spMkLst>
            <pc:docMk/>
            <pc:sldMk cId="3117571071" sldId="344"/>
            <ac:spMk id="3" creationId="{87A9F761-F66D-564C-A85F-5D24B1E7B998}"/>
          </ac:spMkLst>
        </pc:spChg>
        <pc:spChg chg="mod">
          <ac:chgData name="Fernando Gonzalo" userId="d236637c-2d4e-4d8b-b3ce-0a0359776a2f" providerId="ADAL" clId="{589B2D53-097F-4937-91E0-F12477BC6917}" dt="2023-06-06T14:14:20.181" v="6" actId="20577"/>
          <ac:spMkLst>
            <pc:docMk/>
            <pc:sldMk cId="3117571071" sldId="344"/>
            <ac:spMk id="4" creationId="{DC622BE7-4A49-A749-B2F2-EA3AD97A1AE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11387138" y="0"/>
            <a:ext cx="8712200" cy="566738"/>
          </a:xfrm>
          <a:prstGeom prst="rect">
            <a:avLst/>
          </a:prstGeom>
        </p:spPr>
        <p:txBody>
          <a:bodyPr vert="horz" lIns="91440" tIns="45720" rIns="91440" bIns="45720" rtlCol="0"/>
          <a:lstStyle>
            <a:lvl1pPr algn="r">
              <a:defRPr sz="1200"/>
            </a:lvl1pPr>
          </a:lstStyle>
          <a:p>
            <a:fld id="{54D35674-3C19-9844-8370-EE59E1CD260A}" type="datetimeFigureOut">
              <a:rPr lang="es-CL" smtClean="0"/>
              <a:t>03-07-2023</a:t>
            </a:fld>
            <a:endParaRPr lang="es-CL"/>
          </a:p>
        </p:txBody>
      </p:sp>
      <p:sp>
        <p:nvSpPr>
          <p:cNvPr id="4" name="Marcador de imagen de diapositiva 3"/>
          <p:cNvSpPr>
            <a:spLocks noGrp="1" noRot="1" noChangeAspect="1"/>
          </p:cNvSpPr>
          <p:nvPr>
            <p:ph type="sldImg" idx="2"/>
          </p:nvPr>
        </p:nvSpPr>
        <p:spPr>
          <a:xfrm>
            <a:off x="6659563" y="1414463"/>
            <a:ext cx="6784975" cy="381635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2009775" y="5441950"/>
            <a:ext cx="16084550" cy="4454525"/>
          </a:xfrm>
          <a:prstGeom prst="rect">
            <a:avLst/>
          </a:prstGeom>
        </p:spPr>
        <p:txBody>
          <a:bodyPr vert="horz" lIns="91440" tIns="45720" rIns="91440" bIns="45720" rtlCol="0"/>
          <a:lstStyle/>
          <a:p>
            <a:r>
              <a:rPr lang="es-ES"/>
              <a:t>Editar los estilos de texto del patrón
Segundo nivel
Tercer nivel
Cuarto nivel
Quinto nivel</a:t>
            </a:r>
            <a:endParaRPr lang="es-CL"/>
          </a:p>
        </p:txBody>
      </p:sp>
      <p:sp>
        <p:nvSpPr>
          <p:cNvPr id="6" name="Marcador de pie de página 5"/>
          <p:cNvSpPr>
            <a:spLocks noGrp="1"/>
          </p:cNvSpPr>
          <p:nvPr>
            <p:ph type="ftr" sz="quarter" idx="4"/>
          </p:nvPr>
        </p:nvSpPr>
        <p:spPr>
          <a:xfrm>
            <a:off x="0" y="10742613"/>
            <a:ext cx="8712200" cy="56673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11387138" y="10742613"/>
            <a:ext cx="8712200" cy="566737"/>
          </a:xfrm>
          <a:prstGeom prst="rect">
            <a:avLst/>
          </a:prstGeom>
        </p:spPr>
        <p:txBody>
          <a:bodyPr vert="horz" lIns="91440" tIns="45720" rIns="91440" bIns="45720" rtlCol="0" anchor="b"/>
          <a:lstStyle>
            <a:lvl1pPr algn="r">
              <a:defRPr sz="1200"/>
            </a:lvl1pPr>
          </a:lstStyle>
          <a:p>
            <a:fld id="{35C2C890-E6DE-1A45-98C6-E722FA6368DA}" type="slidenum">
              <a:rPr lang="es-CL" smtClean="0"/>
              <a:t>‹Nº›</a:t>
            </a:fld>
            <a:endParaRPr lang="es-CL"/>
          </a:p>
        </p:txBody>
      </p:sp>
    </p:spTree>
    <p:extLst>
      <p:ext uri="{BB962C8B-B14F-4D97-AF65-F5344CB8AC3E}">
        <p14:creationId xmlns:p14="http://schemas.microsoft.com/office/powerpoint/2010/main" val="2341394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9F4E23B3-D17D-BBDA-CF94-0F577C2DCCC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6"/>
            <a:ext cx="20104810" cy="11308953"/>
          </a:xfrm>
          <a:prstGeom prst="rect">
            <a:avLst/>
          </a:prstGeom>
        </p:spPr>
      </p:pic>
      <p:sp>
        <p:nvSpPr>
          <p:cNvPr id="2" name="Holder 2"/>
          <p:cNvSpPr>
            <a:spLocks noGrp="1"/>
          </p:cNvSpPr>
          <p:nvPr>
            <p:ph type="ctrTitle"/>
          </p:nvPr>
        </p:nvSpPr>
        <p:spPr>
          <a:xfrm>
            <a:off x="2838209" y="8700548"/>
            <a:ext cx="6781800" cy="584775"/>
          </a:xfrm>
          <a:prstGeom prst="rect">
            <a:avLst/>
          </a:prstGeom>
        </p:spPr>
        <p:txBody>
          <a:bodyPr wrap="square" lIns="0" tIns="0" rIns="0" bIns="0">
            <a:spAutoFit/>
          </a:bodyPr>
          <a:lstStyle>
            <a:lvl1pPr>
              <a:defRPr sz="3800">
                <a:solidFill>
                  <a:schemeClr val="bg1"/>
                </a:solidFill>
              </a:defRPr>
            </a:lvl1pPr>
          </a:lstStyle>
          <a:p>
            <a:endParaRPr dirty="0"/>
          </a:p>
        </p:txBody>
      </p:sp>
      <p:sp>
        <p:nvSpPr>
          <p:cNvPr id="3" name="Holder 3"/>
          <p:cNvSpPr>
            <a:spLocks noGrp="1"/>
          </p:cNvSpPr>
          <p:nvPr>
            <p:ph type="subTitle" idx="4"/>
          </p:nvPr>
        </p:nvSpPr>
        <p:spPr>
          <a:xfrm>
            <a:off x="2838209" y="9612314"/>
            <a:ext cx="8712681" cy="369332"/>
          </a:xfrm>
          <a:prstGeom prst="rect">
            <a:avLst/>
          </a:prstGeom>
        </p:spPr>
        <p:txBody>
          <a:bodyPr wrap="square" lIns="0" tIns="0" rIns="0" bIns="0">
            <a:spAutoFit/>
          </a:bodyPr>
          <a:lstStyle>
            <a:lvl1pPr>
              <a:defRPr sz="2400">
                <a:solidFill>
                  <a:schemeClr val="bg1"/>
                </a:solidFill>
                <a:latin typeface="Arial" panose="020B0604020202020204" pitchFamily="34" charset="0"/>
                <a:cs typeface="Arial" panose="020B0604020202020204" pitchFamily="34" charset="0"/>
              </a:defRPr>
            </a:lvl1pPr>
          </a:lstStyle>
          <a:p>
            <a:endParaRPr dirty="0"/>
          </a:p>
        </p:txBody>
      </p:sp>
      <p:sp>
        <p:nvSpPr>
          <p:cNvPr id="14" name="object 10">
            <a:extLst>
              <a:ext uri="{FF2B5EF4-FFF2-40B4-BE49-F238E27FC236}">
                <a16:creationId xmlns:a16="http://schemas.microsoft.com/office/drawing/2014/main" id="{60E109FA-AB96-844B-8998-73B547E74E45}"/>
              </a:ext>
            </a:extLst>
          </p:cNvPr>
          <p:cNvSpPr/>
          <p:nvPr userDrawn="1"/>
        </p:nvSpPr>
        <p:spPr>
          <a:xfrm>
            <a:off x="2838209" y="9464675"/>
            <a:ext cx="8841105" cy="0"/>
          </a:xfrm>
          <a:custGeom>
            <a:avLst/>
            <a:gdLst/>
            <a:ahLst/>
            <a:cxnLst/>
            <a:rect l="l" t="t" r="r" b="b"/>
            <a:pathLst>
              <a:path w="8841105">
                <a:moveTo>
                  <a:pt x="0" y="0"/>
                </a:moveTo>
                <a:lnTo>
                  <a:pt x="8840652" y="0"/>
                </a:lnTo>
              </a:path>
            </a:pathLst>
          </a:custGeom>
          <a:ln w="10470">
            <a:solidFill>
              <a:schemeClr val="bg1"/>
            </a:solidFill>
          </a:ln>
        </p:spPr>
        <p:txBody>
          <a:bodyPr wrap="square" lIns="0" tIns="0" rIns="0" bIns="0" rtlCol="0"/>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20" name="Imagen 19">
            <a:extLst>
              <a:ext uri="{FF2B5EF4-FFF2-40B4-BE49-F238E27FC236}">
                <a16:creationId xmlns:a16="http://schemas.microsoft.com/office/drawing/2014/main" id="{293DC4AC-3CD1-B728-F1D4-9297A3D9EA4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6"/>
            <a:ext cx="20104810" cy="11308953"/>
          </a:xfrm>
          <a:prstGeom prst="rect">
            <a:avLst/>
          </a:prstGeom>
        </p:spPr>
      </p:pic>
      <p:pic>
        <p:nvPicPr>
          <p:cNvPr id="22" name="Imagen 21">
            <a:extLst>
              <a:ext uri="{FF2B5EF4-FFF2-40B4-BE49-F238E27FC236}">
                <a16:creationId xmlns:a16="http://schemas.microsoft.com/office/drawing/2014/main" id="{75BA927C-DF3C-76F9-F858-D08E957A4C0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3340"/>
            <a:ext cx="20109342" cy="11305614"/>
          </a:xfrm>
          <a:prstGeom prst="rect">
            <a:avLst/>
          </a:prstGeom>
        </p:spPr>
      </p:pic>
      <p:sp>
        <p:nvSpPr>
          <p:cNvPr id="23" name="Rectángulo 22">
            <a:extLst>
              <a:ext uri="{FF2B5EF4-FFF2-40B4-BE49-F238E27FC236}">
                <a16:creationId xmlns:a16="http://schemas.microsoft.com/office/drawing/2014/main" id="{B6946770-F426-2FD2-6657-14F29D5A8E25}"/>
              </a:ext>
            </a:extLst>
          </p:cNvPr>
          <p:cNvSpPr/>
          <p:nvPr userDrawn="1"/>
        </p:nvSpPr>
        <p:spPr>
          <a:xfrm>
            <a:off x="755650" y="6264275"/>
            <a:ext cx="9892434" cy="22860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4" name="Título 1">
            <a:extLst>
              <a:ext uri="{FF2B5EF4-FFF2-40B4-BE49-F238E27FC236}">
                <a16:creationId xmlns:a16="http://schemas.microsoft.com/office/drawing/2014/main" id="{38E6F079-F9D6-8270-ADE8-DE597BD21FFF}"/>
              </a:ext>
            </a:extLst>
          </p:cNvPr>
          <p:cNvSpPr>
            <a:spLocks noGrp="1"/>
          </p:cNvSpPr>
          <p:nvPr>
            <p:ph type="title"/>
          </p:nvPr>
        </p:nvSpPr>
        <p:spPr>
          <a:xfrm>
            <a:off x="1184428" y="6591401"/>
            <a:ext cx="9020022" cy="1538883"/>
          </a:xfrm>
        </p:spPr>
        <p:txBody>
          <a:bodyPr/>
          <a:lstStyle>
            <a:lvl1pPr algn="l">
              <a:defRPr sz="5000">
                <a:solidFill>
                  <a:srgbClr val="257CE1"/>
                </a:solidFill>
              </a:defRPr>
            </a:lvl1pPr>
          </a:lstStyle>
          <a:p>
            <a:r>
              <a:rPr lang="es-ES" dirty="0"/>
              <a:t>Haga clic para modificar el estilo de título del patrón</a:t>
            </a:r>
            <a:endParaRPr lang="es-CL"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pic>
        <p:nvPicPr>
          <p:cNvPr id="19" name="Imagen 18">
            <a:extLst>
              <a:ext uri="{FF2B5EF4-FFF2-40B4-BE49-F238E27FC236}">
                <a16:creationId xmlns:a16="http://schemas.microsoft.com/office/drawing/2014/main" id="{CC49A5DC-7F63-7053-BF30-9BEB915A861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6"/>
            <a:ext cx="20104810" cy="11308953"/>
          </a:xfrm>
          <a:prstGeom prst="rect">
            <a:avLst/>
          </a:prstGeom>
        </p:spPr>
      </p:pic>
      <p:pic>
        <p:nvPicPr>
          <p:cNvPr id="23" name="Imagen 22">
            <a:extLst>
              <a:ext uri="{FF2B5EF4-FFF2-40B4-BE49-F238E27FC236}">
                <a16:creationId xmlns:a16="http://schemas.microsoft.com/office/drawing/2014/main" id="{97E369C9-9696-52E0-3D5A-4A3A83A9C22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24" name="Rectángulo 23">
            <a:extLst>
              <a:ext uri="{FF2B5EF4-FFF2-40B4-BE49-F238E27FC236}">
                <a16:creationId xmlns:a16="http://schemas.microsoft.com/office/drawing/2014/main" id="{EDE5CBD5-32E9-715D-214E-87F7F64407EA}"/>
              </a:ext>
            </a:extLst>
          </p:cNvPr>
          <p:cNvSpPr/>
          <p:nvPr userDrawn="1"/>
        </p:nvSpPr>
        <p:spPr>
          <a:xfrm>
            <a:off x="7004050" y="7331075"/>
            <a:ext cx="9892434" cy="22860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5" name="Título 1">
            <a:extLst>
              <a:ext uri="{FF2B5EF4-FFF2-40B4-BE49-F238E27FC236}">
                <a16:creationId xmlns:a16="http://schemas.microsoft.com/office/drawing/2014/main" id="{FA2B3E84-593C-1926-74EE-AA7B31F62D0D}"/>
              </a:ext>
            </a:extLst>
          </p:cNvPr>
          <p:cNvSpPr>
            <a:spLocks noGrp="1"/>
          </p:cNvSpPr>
          <p:nvPr>
            <p:ph type="title"/>
          </p:nvPr>
        </p:nvSpPr>
        <p:spPr>
          <a:xfrm>
            <a:off x="7432828" y="7658201"/>
            <a:ext cx="9020022" cy="1538883"/>
          </a:xfrm>
        </p:spPr>
        <p:txBody>
          <a:bodyPr/>
          <a:lstStyle>
            <a:lvl1pPr algn="l">
              <a:defRPr sz="5000">
                <a:solidFill>
                  <a:srgbClr val="257CE1"/>
                </a:solidFill>
              </a:defRPr>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1654578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2212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2707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Diseño personalizado">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71AAB55C-247D-ECE0-5655-F1E1F2AF1A4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3340"/>
            <a:ext cx="20110047" cy="11306010"/>
          </a:xfrm>
          <a:prstGeom prst="rect">
            <a:avLst/>
          </a:prstGeom>
        </p:spPr>
      </p:pic>
      <p:sp>
        <p:nvSpPr>
          <p:cNvPr id="10" name="Título 1">
            <a:extLst>
              <a:ext uri="{FF2B5EF4-FFF2-40B4-BE49-F238E27FC236}">
                <a16:creationId xmlns:a16="http://schemas.microsoft.com/office/drawing/2014/main" id="{2F0E50CD-FEFD-B21C-4BE3-4F2AA3739A6A}"/>
              </a:ext>
            </a:extLst>
          </p:cNvPr>
          <p:cNvSpPr>
            <a:spLocks noGrp="1"/>
          </p:cNvSpPr>
          <p:nvPr>
            <p:ph type="title"/>
          </p:nvPr>
        </p:nvSpPr>
        <p:spPr>
          <a:xfrm>
            <a:off x="831850" y="7178675"/>
            <a:ext cx="9782022" cy="1538883"/>
          </a:xfrm>
        </p:spPr>
        <p:txBody>
          <a:bodyPr/>
          <a:lstStyle>
            <a:lvl1pPr algn="r">
              <a:defRPr sz="5000"/>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1774612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121D21F6-64EA-9F7E-F1FC-89374B3096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10" name="Título 1">
            <a:extLst>
              <a:ext uri="{FF2B5EF4-FFF2-40B4-BE49-F238E27FC236}">
                <a16:creationId xmlns:a16="http://schemas.microsoft.com/office/drawing/2014/main" id="{994F59E7-28C4-825A-1194-67522AF99C22}"/>
              </a:ext>
            </a:extLst>
          </p:cNvPr>
          <p:cNvSpPr>
            <a:spLocks noGrp="1"/>
          </p:cNvSpPr>
          <p:nvPr>
            <p:ph type="title"/>
          </p:nvPr>
        </p:nvSpPr>
        <p:spPr>
          <a:xfrm>
            <a:off x="6851650" y="7483475"/>
            <a:ext cx="9782022" cy="1538883"/>
          </a:xfrm>
        </p:spPr>
        <p:txBody>
          <a:bodyPr/>
          <a:lstStyle>
            <a:lvl1pPr algn="l">
              <a:defRPr sz="5000"/>
            </a:lvl1pPr>
          </a:lstStyle>
          <a:p>
            <a:r>
              <a:rPr lang="es-ES" dirty="0"/>
              <a:t>Haga clic para modificar el estilo de título del patrón</a:t>
            </a:r>
            <a:endParaRPr lang="es-CL"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Diseño personalizado">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87451F99-8CB8-50AA-1CC0-54512CBB6F1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9" name="Título 1">
            <a:extLst>
              <a:ext uri="{FF2B5EF4-FFF2-40B4-BE49-F238E27FC236}">
                <a16:creationId xmlns:a16="http://schemas.microsoft.com/office/drawing/2014/main" id="{2C83ACDF-F359-C1DD-3AF9-368B761AA8DB}"/>
              </a:ext>
            </a:extLst>
          </p:cNvPr>
          <p:cNvSpPr>
            <a:spLocks noGrp="1"/>
          </p:cNvSpPr>
          <p:nvPr>
            <p:ph type="title"/>
          </p:nvPr>
        </p:nvSpPr>
        <p:spPr>
          <a:xfrm>
            <a:off x="6623050" y="7026275"/>
            <a:ext cx="9782022" cy="1538883"/>
          </a:xfrm>
        </p:spPr>
        <p:txBody>
          <a:bodyPr/>
          <a:lstStyle>
            <a:lvl1pPr algn="l">
              <a:defRPr sz="5000"/>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2343363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2F738965-FD99-AFAE-3CAA-5CEAF99952B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11" name="Título 1">
            <a:extLst>
              <a:ext uri="{FF2B5EF4-FFF2-40B4-BE49-F238E27FC236}">
                <a16:creationId xmlns:a16="http://schemas.microsoft.com/office/drawing/2014/main" id="{4AB59064-93F0-56FE-006F-C58F84A825C5}"/>
              </a:ext>
            </a:extLst>
          </p:cNvPr>
          <p:cNvSpPr>
            <a:spLocks noGrp="1"/>
          </p:cNvSpPr>
          <p:nvPr>
            <p:ph type="title"/>
          </p:nvPr>
        </p:nvSpPr>
        <p:spPr>
          <a:xfrm>
            <a:off x="4794250" y="6950075"/>
            <a:ext cx="9782022" cy="1538883"/>
          </a:xfrm>
        </p:spPr>
        <p:txBody>
          <a:bodyPr/>
          <a:lstStyle>
            <a:lvl1pPr algn="r">
              <a:defRPr sz="5000"/>
            </a:lvl1pPr>
          </a:lstStyle>
          <a:p>
            <a:r>
              <a:rPr lang="es-ES" dirty="0"/>
              <a:t>Haga clic para modificar el estilo de título del patrón</a:t>
            </a:r>
            <a:endParaRPr lang="es-CL"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Diseño personalizado">
    <p:spTree>
      <p:nvGrpSpPr>
        <p:cNvPr id="1" name=""/>
        <p:cNvGrpSpPr/>
        <p:nvPr/>
      </p:nvGrpSpPr>
      <p:grpSpPr>
        <a:xfrm>
          <a:off x="0" y="0"/>
          <a:ext cx="0" cy="0"/>
          <a:chOff x="0" y="0"/>
          <a:chExt cx="0" cy="0"/>
        </a:xfrm>
      </p:grpSpPr>
      <p:pic>
        <p:nvPicPr>
          <p:cNvPr id="22" name="Imagen 21">
            <a:extLst>
              <a:ext uri="{FF2B5EF4-FFF2-40B4-BE49-F238E27FC236}">
                <a16:creationId xmlns:a16="http://schemas.microsoft.com/office/drawing/2014/main" id="{3973E67C-611D-F88A-80C1-185A9B8D413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6"/>
            <a:ext cx="20104810" cy="11308953"/>
          </a:xfrm>
          <a:prstGeom prst="rect">
            <a:avLst/>
          </a:prstGeom>
        </p:spPr>
      </p:pic>
      <p:pic>
        <p:nvPicPr>
          <p:cNvPr id="28" name="Imagen 27">
            <a:extLst>
              <a:ext uri="{FF2B5EF4-FFF2-40B4-BE49-F238E27FC236}">
                <a16:creationId xmlns:a16="http://schemas.microsoft.com/office/drawing/2014/main" id="{3E466965-0C09-5FCB-13FD-111D1D2AD25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29" name="Rectángulo 28">
            <a:extLst>
              <a:ext uri="{FF2B5EF4-FFF2-40B4-BE49-F238E27FC236}">
                <a16:creationId xmlns:a16="http://schemas.microsoft.com/office/drawing/2014/main" id="{98C6A4D7-FDE0-20C5-1EB3-30217CE5E1DC}"/>
              </a:ext>
            </a:extLst>
          </p:cNvPr>
          <p:cNvSpPr/>
          <p:nvPr userDrawn="1"/>
        </p:nvSpPr>
        <p:spPr>
          <a:xfrm>
            <a:off x="4413250" y="4206875"/>
            <a:ext cx="9892434" cy="22860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30" name="Título 1">
            <a:extLst>
              <a:ext uri="{FF2B5EF4-FFF2-40B4-BE49-F238E27FC236}">
                <a16:creationId xmlns:a16="http://schemas.microsoft.com/office/drawing/2014/main" id="{EE9CC866-5882-3C12-E5D7-404765C18C0C}"/>
              </a:ext>
            </a:extLst>
          </p:cNvPr>
          <p:cNvSpPr>
            <a:spLocks noGrp="1"/>
          </p:cNvSpPr>
          <p:nvPr>
            <p:ph type="title"/>
          </p:nvPr>
        </p:nvSpPr>
        <p:spPr>
          <a:xfrm>
            <a:off x="4842028" y="4534001"/>
            <a:ext cx="9020022" cy="1538883"/>
          </a:xfrm>
        </p:spPr>
        <p:txBody>
          <a:bodyPr/>
          <a:lstStyle>
            <a:lvl1pPr algn="l">
              <a:defRPr sz="5000">
                <a:solidFill>
                  <a:srgbClr val="257CE1"/>
                </a:solidFill>
              </a:defRPr>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1038586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Diseño personalizado">
    <p:spTree>
      <p:nvGrpSpPr>
        <p:cNvPr id="1" name=""/>
        <p:cNvGrpSpPr/>
        <p:nvPr/>
      </p:nvGrpSpPr>
      <p:grpSpPr>
        <a:xfrm>
          <a:off x="0" y="0"/>
          <a:ext cx="0" cy="0"/>
          <a:chOff x="0" y="0"/>
          <a:chExt cx="0" cy="0"/>
        </a:xfrm>
      </p:grpSpPr>
      <p:pic>
        <p:nvPicPr>
          <p:cNvPr id="21" name="Imagen 20">
            <a:extLst>
              <a:ext uri="{FF2B5EF4-FFF2-40B4-BE49-F238E27FC236}">
                <a16:creationId xmlns:a16="http://schemas.microsoft.com/office/drawing/2014/main" id="{FADFFD87-E732-F006-B065-62B946429BC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6"/>
            <a:ext cx="20104810" cy="11308953"/>
          </a:xfrm>
          <a:prstGeom prst="rect">
            <a:avLst/>
          </a:prstGeom>
        </p:spPr>
      </p:pic>
      <p:pic>
        <p:nvPicPr>
          <p:cNvPr id="23" name="Imagen 22">
            <a:extLst>
              <a:ext uri="{FF2B5EF4-FFF2-40B4-BE49-F238E27FC236}">
                <a16:creationId xmlns:a16="http://schemas.microsoft.com/office/drawing/2014/main" id="{5FB62982-E03B-E5B0-2921-4742F850F5A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24" name="Rectángulo 23">
            <a:extLst>
              <a:ext uri="{FF2B5EF4-FFF2-40B4-BE49-F238E27FC236}">
                <a16:creationId xmlns:a16="http://schemas.microsoft.com/office/drawing/2014/main" id="{FA473640-6785-830B-E009-5E08A060B6B1}"/>
              </a:ext>
            </a:extLst>
          </p:cNvPr>
          <p:cNvSpPr/>
          <p:nvPr userDrawn="1"/>
        </p:nvSpPr>
        <p:spPr>
          <a:xfrm>
            <a:off x="7232650" y="7880350"/>
            <a:ext cx="9892434" cy="22860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5" name="Título 1">
            <a:extLst>
              <a:ext uri="{FF2B5EF4-FFF2-40B4-BE49-F238E27FC236}">
                <a16:creationId xmlns:a16="http://schemas.microsoft.com/office/drawing/2014/main" id="{B55FBF2B-6203-81C7-B7DD-070ABE20B4BB}"/>
              </a:ext>
            </a:extLst>
          </p:cNvPr>
          <p:cNvSpPr>
            <a:spLocks noGrp="1"/>
          </p:cNvSpPr>
          <p:nvPr>
            <p:ph type="title"/>
          </p:nvPr>
        </p:nvSpPr>
        <p:spPr>
          <a:xfrm>
            <a:off x="7661428" y="8207476"/>
            <a:ext cx="9020022" cy="1538883"/>
          </a:xfrm>
        </p:spPr>
        <p:txBody>
          <a:bodyPr/>
          <a:lstStyle>
            <a:lvl1pPr algn="l">
              <a:defRPr sz="5000">
                <a:solidFill>
                  <a:srgbClr val="257CE1"/>
                </a:solidFill>
              </a:defRPr>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1711097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438F75-3EE0-1345-84D2-95B57EB1A45B}"/>
              </a:ext>
            </a:extLst>
          </p:cNvPr>
          <p:cNvSpPr>
            <a:spLocks noGrp="1"/>
          </p:cNvSpPr>
          <p:nvPr>
            <p:ph type="title"/>
          </p:nvPr>
        </p:nvSpPr>
        <p:spPr>
          <a:xfrm>
            <a:off x="2432050" y="714594"/>
            <a:ext cx="16988263" cy="738664"/>
          </a:xfrm>
        </p:spPr>
        <p:txBody>
          <a:bodyPr/>
          <a:lstStyle>
            <a:lvl1pPr>
              <a:defRPr sz="4800"/>
            </a:lvl1pPr>
          </a:lstStyle>
          <a:p>
            <a:r>
              <a:rPr lang="es-ES" dirty="0"/>
              <a:t>Haga clic para modificar el estilo de título del patrón</a:t>
            </a:r>
            <a:endParaRPr lang="es-CL" dirty="0"/>
          </a:p>
        </p:txBody>
      </p:sp>
      <p:sp>
        <p:nvSpPr>
          <p:cNvPr id="6" name="object 7">
            <a:extLst>
              <a:ext uri="{FF2B5EF4-FFF2-40B4-BE49-F238E27FC236}">
                <a16:creationId xmlns:a16="http://schemas.microsoft.com/office/drawing/2014/main" id="{14BF04F1-8F4E-3E46-A3B2-80F47EADF391}"/>
              </a:ext>
            </a:extLst>
          </p:cNvPr>
          <p:cNvSpPr/>
          <p:nvPr userDrawn="1"/>
        </p:nvSpPr>
        <p:spPr>
          <a:xfrm>
            <a:off x="-6350" y="656116"/>
            <a:ext cx="2243455" cy="1060450"/>
          </a:xfrm>
          <a:custGeom>
            <a:avLst/>
            <a:gdLst/>
            <a:ahLst/>
            <a:cxnLst/>
            <a:rect l="l" t="t" r="r" b="b"/>
            <a:pathLst>
              <a:path w="2243455" h="1060450">
                <a:moveTo>
                  <a:pt x="2243429" y="0"/>
                </a:moveTo>
                <a:lnTo>
                  <a:pt x="0" y="0"/>
                </a:lnTo>
                <a:lnTo>
                  <a:pt x="0" y="1059999"/>
                </a:lnTo>
                <a:lnTo>
                  <a:pt x="2243429" y="1059999"/>
                </a:lnTo>
                <a:lnTo>
                  <a:pt x="2243429" y="0"/>
                </a:lnTo>
                <a:close/>
              </a:path>
            </a:pathLst>
          </a:custGeom>
          <a:solidFill>
            <a:srgbClr val="257CE1"/>
          </a:solidFill>
        </p:spPr>
        <p:txBody>
          <a:bodyPr wrap="square" lIns="0" tIns="0" rIns="0" bIns="0" rtlCol="0"/>
          <a:lstStyle/>
          <a:p>
            <a:endParaRPr/>
          </a:p>
        </p:txBody>
      </p:sp>
      <p:sp>
        <p:nvSpPr>
          <p:cNvPr id="7" name="object 3">
            <a:extLst>
              <a:ext uri="{FF2B5EF4-FFF2-40B4-BE49-F238E27FC236}">
                <a16:creationId xmlns:a16="http://schemas.microsoft.com/office/drawing/2014/main" id="{7932DF43-D838-5B47-A92B-B88C568B4A19}"/>
              </a:ext>
            </a:extLst>
          </p:cNvPr>
          <p:cNvSpPr/>
          <p:nvPr userDrawn="1"/>
        </p:nvSpPr>
        <p:spPr>
          <a:xfrm>
            <a:off x="16938421" y="10202309"/>
            <a:ext cx="1576070" cy="511175"/>
          </a:xfrm>
          <a:custGeom>
            <a:avLst/>
            <a:gdLst/>
            <a:ahLst/>
            <a:cxnLst/>
            <a:rect l="l" t="t" r="r" b="b"/>
            <a:pathLst>
              <a:path w="1576069" h="511175">
                <a:moveTo>
                  <a:pt x="441172" y="241312"/>
                </a:moveTo>
                <a:lnTo>
                  <a:pt x="435267" y="179641"/>
                </a:lnTo>
                <a:lnTo>
                  <a:pt x="418414" y="127673"/>
                </a:lnTo>
                <a:lnTo>
                  <a:pt x="392747" y="86601"/>
                </a:lnTo>
                <a:lnTo>
                  <a:pt x="391845" y="85153"/>
                </a:lnTo>
                <a:lnTo>
                  <a:pt x="356819" y="51803"/>
                </a:lnTo>
                <a:lnTo>
                  <a:pt x="322008" y="30734"/>
                </a:lnTo>
                <a:lnTo>
                  <a:pt x="322008" y="245008"/>
                </a:lnTo>
                <a:lnTo>
                  <a:pt x="316534" y="299389"/>
                </a:lnTo>
                <a:lnTo>
                  <a:pt x="300723" y="343433"/>
                </a:lnTo>
                <a:lnTo>
                  <a:pt x="275463" y="377329"/>
                </a:lnTo>
                <a:lnTo>
                  <a:pt x="241617" y="401231"/>
                </a:lnTo>
                <a:lnTo>
                  <a:pt x="200088" y="415315"/>
                </a:lnTo>
                <a:lnTo>
                  <a:pt x="151752" y="419722"/>
                </a:lnTo>
                <a:lnTo>
                  <a:pt x="141351" y="419684"/>
                </a:lnTo>
                <a:lnTo>
                  <a:pt x="130746" y="419442"/>
                </a:lnTo>
                <a:lnTo>
                  <a:pt x="120827" y="418769"/>
                </a:lnTo>
                <a:lnTo>
                  <a:pt x="112496" y="417474"/>
                </a:lnTo>
                <a:lnTo>
                  <a:pt x="112496" y="91033"/>
                </a:lnTo>
                <a:lnTo>
                  <a:pt x="121107" y="89408"/>
                </a:lnTo>
                <a:lnTo>
                  <a:pt x="132499" y="87985"/>
                </a:lnTo>
                <a:lnTo>
                  <a:pt x="146659" y="86982"/>
                </a:lnTo>
                <a:lnTo>
                  <a:pt x="163588" y="86601"/>
                </a:lnTo>
                <a:lnTo>
                  <a:pt x="209257" y="90881"/>
                </a:lnTo>
                <a:lnTo>
                  <a:pt x="248094" y="103809"/>
                </a:lnTo>
                <a:lnTo>
                  <a:pt x="279438" y="125552"/>
                </a:lnTo>
                <a:lnTo>
                  <a:pt x="302653" y="156235"/>
                </a:lnTo>
                <a:lnTo>
                  <a:pt x="317055" y="196011"/>
                </a:lnTo>
                <a:lnTo>
                  <a:pt x="322008" y="245008"/>
                </a:lnTo>
                <a:lnTo>
                  <a:pt x="322008" y="30734"/>
                </a:lnTo>
                <a:lnTo>
                  <a:pt x="318211" y="28422"/>
                </a:lnTo>
                <a:lnTo>
                  <a:pt x="272313" y="12306"/>
                </a:lnTo>
                <a:lnTo>
                  <a:pt x="217411" y="2997"/>
                </a:lnTo>
                <a:lnTo>
                  <a:pt x="151752" y="0"/>
                </a:lnTo>
                <a:lnTo>
                  <a:pt x="110134" y="685"/>
                </a:lnTo>
                <a:lnTo>
                  <a:pt x="70319" y="2768"/>
                </a:lnTo>
                <a:lnTo>
                  <a:pt x="33286" y="6235"/>
                </a:lnTo>
                <a:lnTo>
                  <a:pt x="0" y="11099"/>
                </a:lnTo>
                <a:lnTo>
                  <a:pt x="0" y="500392"/>
                </a:lnTo>
                <a:lnTo>
                  <a:pt x="23342" y="503123"/>
                </a:lnTo>
                <a:lnTo>
                  <a:pt x="52374" y="505485"/>
                </a:lnTo>
                <a:lnTo>
                  <a:pt x="87236" y="507161"/>
                </a:lnTo>
                <a:lnTo>
                  <a:pt x="128054" y="507796"/>
                </a:lnTo>
                <a:lnTo>
                  <a:pt x="184556" y="505294"/>
                </a:lnTo>
                <a:lnTo>
                  <a:pt x="236435" y="497713"/>
                </a:lnTo>
                <a:lnTo>
                  <a:pt x="283159" y="484936"/>
                </a:lnTo>
                <a:lnTo>
                  <a:pt x="324205" y="466864"/>
                </a:lnTo>
                <a:lnTo>
                  <a:pt x="359016" y="443407"/>
                </a:lnTo>
                <a:lnTo>
                  <a:pt x="382054" y="419722"/>
                </a:lnTo>
                <a:lnTo>
                  <a:pt x="385749" y="415925"/>
                </a:lnTo>
                <a:lnTo>
                  <a:pt x="408393" y="382181"/>
                </a:lnTo>
                <a:lnTo>
                  <a:pt x="425894" y="341972"/>
                </a:lnTo>
                <a:lnTo>
                  <a:pt x="437172" y="295097"/>
                </a:lnTo>
                <a:lnTo>
                  <a:pt x="441172" y="241312"/>
                </a:lnTo>
                <a:close/>
              </a:path>
              <a:path w="1576069" h="511175">
                <a:moveTo>
                  <a:pt x="827582" y="502602"/>
                </a:moveTo>
                <a:lnTo>
                  <a:pt x="826490" y="478307"/>
                </a:lnTo>
                <a:lnTo>
                  <a:pt x="825538" y="450888"/>
                </a:lnTo>
                <a:lnTo>
                  <a:pt x="824865" y="420268"/>
                </a:lnTo>
                <a:lnTo>
                  <a:pt x="824611" y="386397"/>
                </a:lnTo>
                <a:lnTo>
                  <a:pt x="824611" y="140639"/>
                </a:lnTo>
                <a:lnTo>
                  <a:pt x="712089" y="140639"/>
                </a:lnTo>
                <a:lnTo>
                  <a:pt x="712089" y="365671"/>
                </a:lnTo>
                <a:lnTo>
                  <a:pt x="710628" y="373811"/>
                </a:lnTo>
                <a:lnTo>
                  <a:pt x="688695" y="406768"/>
                </a:lnTo>
                <a:lnTo>
                  <a:pt x="651395" y="419722"/>
                </a:lnTo>
                <a:lnTo>
                  <a:pt x="625627" y="413918"/>
                </a:lnTo>
                <a:lnTo>
                  <a:pt x="607910" y="397230"/>
                </a:lnTo>
                <a:lnTo>
                  <a:pt x="597687" y="370674"/>
                </a:lnTo>
                <a:lnTo>
                  <a:pt x="594398" y="335330"/>
                </a:lnTo>
                <a:lnTo>
                  <a:pt x="594398" y="140639"/>
                </a:lnTo>
                <a:lnTo>
                  <a:pt x="481888" y="140639"/>
                </a:lnTo>
                <a:lnTo>
                  <a:pt x="481888" y="353072"/>
                </a:lnTo>
                <a:lnTo>
                  <a:pt x="488022" y="412394"/>
                </a:lnTo>
                <a:lnTo>
                  <a:pt x="505383" y="456869"/>
                </a:lnTo>
                <a:lnTo>
                  <a:pt x="532409" y="487451"/>
                </a:lnTo>
                <a:lnTo>
                  <a:pt x="567537" y="505091"/>
                </a:lnTo>
                <a:lnTo>
                  <a:pt x="609206" y="510768"/>
                </a:lnTo>
                <a:lnTo>
                  <a:pt x="652399" y="504634"/>
                </a:lnTo>
                <a:lnTo>
                  <a:pt x="684987" y="489483"/>
                </a:lnTo>
                <a:lnTo>
                  <a:pt x="707986" y="470154"/>
                </a:lnTo>
                <a:lnTo>
                  <a:pt x="722452" y="451535"/>
                </a:lnTo>
                <a:lnTo>
                  <a:pt x="724674" y="451535"/>
                </a:lnTo>
                <a:lnTo>
                  <a:pt x="729869" y="502602"/>
                </a:lnTo>
                <a:lnTo>
                  <a:pt x="827582" y="502602"/>
                </a:lnTo>
                <a:close/>
              </a:path>
              <a:path w="1576069" h="511175">
                <a:moveTo>
                  <a:pt x="1244155" y="318274"/>
                </a:moveTo>
                <a:lnTo>
                  <a:pt x="1238161" y="266484"/>
                </a:lnTo>
                <a:lnTo>
                  <a:pt x="1220876" y="221424"/>
                </a:lnTo>
                <a:lnTo>
                  <a:pt x="1193355" y="184315"/>
                </a:lnTo>
                <a:lnTo>
                  <a:pt x="1156639" y="156324"/>
                </a:lnTo>
                <a:lnTo>
                  <a:pt x="1127175" y="144729"/>
                </a:lnTo>
                <a:lnTo>
                  <a:pt x="1127175" y="321259"/>
                </a:lnTo>
                <a:lnTo>
                  <a:pt x="1122210" y="365747"/>
                </a:lnTo>
                <a:lnTo>
                  <a:pt x="1107948" y="400088"/>
                </a:lnTo>
                <a:lnTo>
                  <a:pt x="1085354" y="422224"/>
                </a:lnTo>
                <a:lnTo>
                  <a:pt x="1055395" y="430072"/>
                </a:lnTo>
                <a:lnTo>
                  <a:pt x="1054658" y="430072"/>
                </a:lnTo>
                <a:lnTo>
                  <a:pt x="1023213" y="421817"/>
                </a:lnTo>
                <a:lnTo>
                  <a:pt x="1000239" y="399072"/>
                </a:lnTo>
                <a:lnTo>
                  <a:pt x="986155" y="364807"/>
                </a:lnTo>
                <a:lnTo>
                  <a:pt x="981367" y="322008"/>
                </a:lnTo>
                <a:lnTo>
                  <a:pt x="985443" y="282206"/>
                </a:lnTo>
                <a:lnTo>
                  <a:pt x="998397" y="247332"/>
                </a:lnTo>
                <a:lnTo>
                  <a:pt x="1021346" y="222580"/>
                </a:lnTo>
                <a:lnTo>
                  <a:pt x="1055395" y="213169"/>
                </a:lnTo>
                <a:lnTo>
                  <a:pt x="1088174" y="222580"/>
                </a:lnTo>
                <a:lnTo>
                  <a:pt x="1110437" y="247230"/>
                </a:lnTo>
                <a:lnTo>
                  <a:pt x="1123149" y="281889"/>
                </a:lnTo>
                <a:lnTo>
                  <a:pt x="1127175" y="321259"/>
                </a:lnTo>
                <a:lnTo>
                  <a:pt x="1127175" y="144729"/>
                </a:lnTo>
                <a:lnTo>
                  <a:pt x="1111783" y="138658"/>
                </a:lnTo>
                <a:lnTo>
                  <a:pt x="1059827" y="132511"/>
                </a:lnTo>
                <a:lnTo>
                  <a:pt x="1012253" y="136982"/>
                </a:lnTo>
                <a:lnTo>
                  <a:pt x="970229" y="150050"/>
                </a:lnTo>
                <a:lnTo>
                  <a:pt x="934402" y="171119"/>
                </a:lnTo>
                <a:lnTo>
                  <a:pt x="905395" y="199644"/>
                </a:lnTo>
                <a:lnTo>
                  <a:pt x="883894" y="235051"/>
                </a:lnTo>
                <a:lnTo>
                  <a:pt x="870508" y="276745"/>
                </a:lnTo>
                <a:lnTo>
                  <a:pt x="865911" y="324192"/>
                </a:lnTo>
                <a:lnTo>
                  <a:pt x="872426" y="378625"/>
                </a:lnTo>
                <a:lnTo>
                  <a:pt x="890930" y="424548"/>
                </a:lnTo>
                <a:lnTo>
                  <a:pt x="919835" y="461340"/>
                </a:lnTo>
                <a:lnTo>
                  <a:pt x="957567" y="488378"/>
                </a:lnTo>
                <a:lnTo>
                  <a:pt x="1002538" y="505066"/>
                </a:lnTo>
                <a:lnTo>
                  <a:pt x="1053160" y="510755"/>
                </a:lnTo>
                <a:lnTo>
                  <a:pt x="1053896" y="510755"/>
                </a:lnTo>
                <a:lnTo>
                  <a:pt x="1094740" y="507009"/>
                </a:lnTo>
                <a:lnTo>
                  <a:pt x="1133703" y="495655"/>
                </a:lnTo>
                <a:lnTo>
                  <a:pt x="1169187" y="476491"/>
                </a:lnTo>
                <a:lnTo>
                  <a:pt x="1199578" y="449364"/>
                </a:lnTo>
                <a:lnTo>
                  <a:pt x="1223276" y="414070"/>
                </a:lnTo>
                <a:lnTo>
                  <a:pt x="1238669" y="370433"/>
                </a:lnTo>
                <a:lnTo>
                  <a:pt x="1244155" y="318274"/>
                </a:lnTo>
                <a:close/>
              </a:path>
              <a:path w="1576069" h="511175">
                <a:moveTo>
                  <a:pt x="1575854" y="146558"/>
                </a:moveTo>
                <a:lnTo>
                  <a:pt x="1556600" y="140614"/>
                </a:lnTo>
                <a:lnTo>
                  <a:pt x="1535125" y="136194"/>
                </a:lnTo>
                <a:lnTo>
                  <a:pt x="1512544" y="133451"/>
                </a:lnTo>
                <a:lnTo>
                  <a:pt x="1489964" y="132499"/>
                </a:lnTo>
                <a:lnTo>
                  <a:pt x="1436065" y="137604"/>
                </a:lnTo>
                <a:lnTo>
                  <a:pt x="1389964" y="152133"/>
                </a:lnTo>
                <a:lnTo>
                  <a:pt x="1351838" y="174917"/>
                </a:lnTo>
                <a:lnTo>
                  <a:pt x="1321866" y="204762"/>
                </a:lnTo>
                <a:lnTo>
                  <a:pt x="1300238" y="240499"/>
                </a:lnTo>
                <a:lnTo>
                  <a:pt x="1287132" y="280949"/>
                </a:lnTo>
                <a:lnTo>
                  <a:pt x="1282712" y="324942"/>
                </a:lnTo>
                <a:lnTo>
                  <a:pt x="1287195" y="371144"/>
                </a:lnTo>
                <a:lnTo>
                  <a:pt x="1300264" y="411645"/>
                </a:lnTo>
                <a:lnTo>
                  <a:pt x="1321346" y="445947"/>
                </a:lnTo>
                <a:lnTo>
                  <a:pt x="1349870" y="473532"/>
                </a:lnTo>
                <a:lnTo>
                  <a:pt x="1385277" y="493864"/>
                </a:lnTo>
                <a:lnTo>
                  <a:pt x="1426984" y="506450"/>
                </a:lnTo>
                <a:lnTo>
                  <a:pt x="1474431" y="510755"/>
                </a:lnTo>
                <a:lnTo>
                  <a:pt x="1505470" y="509460"/>
                </a:lnTo>
                <a:lnTo>
                  <a:pt x="1556994" y="500468"/>
                </a:lnTo>
                <a:lnTo>
                  <a:pt x="1561782" y="410832"/>
                </a:lnTo>
                <a:lnTo>
                  <a:pt x="1548282" y="415810"/>
                </a:lnTo>
                <a:lnTo>
                  <a:pt x="1533182" y="419531"/>
                </a:lnTo>
                <a:lnTo>
                  <a:pt x="1516278" y="421868"/>
                </a:lnTo>
                <a:lnTo>
                  <a:pt x="1497355" y="422681"/>
                </a:lnTo>
                <a:lnTo>
                  <a:pt x="1458760" y="416090"/>
                </a:lnTo>
                <a:lnTo>
                  <a:pt x="1427226" y="396582"/>
                </a:lnTo>
                <a:lnTo>
                  <a:pt x="1405966" y="364591"/>
                </a:lnTo>
                <a:lnTo>
                  <a:pt x="1398155" y="320522"/>
                </a:lnTo>
                <a:lnTo>
                  <a:pt x="1404683" y="279692"/>
                </a:lnTo>
                <a:lnTo>
                  <a:pt x="1424178" y="247599"/>
                </a:lnTo>
                <a:lnTo>
                  <a:pt x="1454924" y="226606"/>
                </a:lnTo>
                <a:lnTo>
                  <a:pt x="1495171" y="219087"/>
                </a:lnTo>
                <a:lnTo>
                  <a:pt x="1515630" y="219989"/>
                </a:lnTo>
                <a:lnTo>
                  <a:pt x="1532737" y="222427"/>
                </a:lnTo>
                <a:lnTo>
                  <a:pt x="1546796" y="225971"/>
                </a:lnTo>
                <a:lnTo>
                  <a:pt x="1558086" y="230212"/>
                </a:lnTo>
                <a:lnTo>
                  <a:pt x="1575854" y="146558"/>
                </a:lnTo>
                <a:close/>
              </a:path>
            </a:pathLst>
          </a:custGeom>
          <a:solidFill>
            <a:srgbClr val="000000"/>
          </a:solidFill>
        </p:spPr>
        <p:txBody>
          <a:bodyPr wrap="square" lIns="0" tIns="0" rIns="0" bIns="0" rtlCol="0"/>
          <a:lstStyle/>
          <a:p>
            <a:endParaRPr/>
          </a:p>
        </p:txBody>
      </p:sp>
      <p:sp>
        <p:nvSpPr>
          <p:cNvPr id="8" name="object 4">
            <a:extLst>
              <a:ext uri="{FF2B5EF4-FFF2-40B4-BE49-F238E27FC236}">
                <a16:creationId xmlns:a16="http://schemas.microsoft.com/office/drawing/2014/main" id="{9DEB8F4A-6C01-284B-B123-A27D152597CD}"/>
              </a:ext>
            </a:extLst>
          </p:cNvPr>
          <p:cNvSpPr/>
          <p:nvPr userDrawn="1"/>
        </p:nvSpPr>
        <p:spPr>
          <a:xfrm>
            <a:off x="18623540" y="10245307"/>
            <a:ext cx="378460" cy="469900"/>
          </a:xfrm>
          <a:custGeom>
            <a:avLst/>
            <a:gdLst/>
            <a:ahLst/>
            <a:cxnLst/>
            <a:rect l="l" t="t" r="r" b="b"/>
            <a:pathLst>
              <a:path w="378459" h="469900">
                <a:moveTo>
                  <a:pt x="377967" y="0"/>
                </a:moveTo>
                <a:lnTo>
                  <a:pt x="273688" y="0"/>
                </a:lnTo>
                <a:lnTo>
                  <a:pt x="273688" y="266117"/>
                </a:lnTo>
                <a:lnTo>
                  <a:pt x="268116" y="319317"/>
                </a:lnTo>
                <a:lnTo>
                  <a:pt x="251744" y="356757"/>
                </a:lnTo>
                <a:lnTo>
                  <a:pt x="225083" y="378889"/>
                </a:lnTo>
                <a:lnTo>
                  <a:pt x="188643" y="386166"/>
                </a:lnTo>
                <a:lnTo>
                  <a:pt x="152992" y="378600"/>
                </a:lnTo>
                <a:lnTo>
                  <a:pt x="126738" y="355987"/>
                </a:lnTo>
                <a:lnTo>
                  <a:pt x="110518" y="318451"/>
                </a:lnTo>
                <a:lnTo>
                  <a:pt x="104970" y="266117"/>
                </a:lnTo>
                <a:lnTo>
                  <a:pt x="104970" y="0"/>
                </a:lnTo>
                <a:lnTo>
                  <a:pt x="0" y="0"/>
                </a:lnTo>
                <a:lnTo>
                  <a:pt x="0" y="257897"/>
                </a:lnTo>
                <a:lnTo>
                  <a:pt x="4140" y="316080"/>
                </a:lnTo>
                <a:lnTo>
                  <a:pt x="16320" y="364420"/>
                </a:lnTo>
                <a:lnTo>
                  <a:pt x="36180" y="403244"/>
                </a:lnTo>
                <a:lnTo>
                  <a:pt x="63360" y="432875"/>
                </a:lnTo>
                <a:lnTo>
                  <a:pt x="97498" y="453638"/>
                </a:lnTo>
                <a:lnTo>
                  <a:pt x="138234" y="465858"/>
                </a:lnTo>
                <a:lnTo>
                  <a:pt x="185209" y="469860"/>
                </a:lnTo>
                <a:lnTo>
                  <a:pt x="233897" y="465682"/>
                </a:lnTo>
                <a:lnTo>
                  <a:pt x="276216" y="453068"/>
                </a:lnTo>
                <a:lnTo>
                  <a:pt x="311756" y="431899"/>
                </a:lnTo>
                <a:lnTo>
                  <a:pt x="340111" y="402056"/>
                </a:lnTo>
                <a:lnTo>
                  <a:pt x="360870" y="363417"/>
                </a:lnTo>
                <a:lnTo>
                  <a:pt x="373625" y="315865"/>
                </a:lnTo>
                <a:lnTo>
                  <a:pt x="377967" y="259280"/>
                </a:lnTo>
                <a:lnTo>
                  <a:pt x="377967" y="0"/>
                </a:lnTo>
                <a:close/>
              </a:path>
            </a:pathLst>
          </a:custGeom>
          <a:solidFill>
            <a:srgbClr val="000000"/>
          </a:solidFill>
        </p:spPr>
        <p:txBody>
          <a:bodyPr wrap="square" lIns="0" tIns="0" rIns="0" bIns="0" rtlCol="0"/>
          <a:lstStyle/>
          <a:p>
            <a:endParaRPr/>
          </a:p>
        </p:txBody>
      </p:sp>
      <p:grpSp>
        <p:nvGrpSpPr>
          <p:cNvPr id="9" name="object 5">
            <a:extLst>
              <a:ext uri="{FF2B5EF4-FFF2-40B4-BE49-F238E27FC236}">
                <a16:creationId xmlns:a16="http://schemas.microsoft.com/office/drawing/2014/main" id="{50440F77-9AF6-2142-A93F-4B5F6DDBD871}"/>
              </a:ext>
            </a:extLst>
          </p:cNvPr>
          <p:cNvGrpSpPr/>
          <p:nvPr userDrawn="1"/>
        </p:nvGrpSpPr>
        <p:grpSpPr>
          <a:xfrm>
            <a:off x="19053919" y="10117702"/>
            <a:ext cx="427355" cy="597535"/>
            <a:chOff x="19053919" y="10117702"/>
            <a:chExt cx="427355" cy="597535"/>
          </a:xfrm>
        </p:grpSpPr>
        <p:sp>
          <p:nvSpPr>
            <p:cNvPr id="10" name="object 6">
              <a:extLst>
                <a:ext uri="{FF2B5EF4-FFF2-40B4-BE49-F238E27FC236}">
                  <a16:creationId xmlns:a16="http://schemas.microsoft.com/office/drawing/2014/main" id="{B5FF8718-DC05-C046-A01E-6155D9ABE0D5}"/>
                </a:ext>
              </a:extLst>
            </p:cNvPr>
            <p:cNvSpPr/>
            <p:nvPr/>
          </p:nvSpPr>
          <p:spPr>
            <a:xfrm>
              <a:off x="19053919" y="10237764"/>
              <a:ext cx="366395" cy="477520"/>
            </a:xfrm>
            <a:custGeom>
              <a:avLst/>
              <a:gdLst/>
              <a:ahLst/>
              <a:cxnLst/>
              <a:rect l="l" t="t" r="r" b="b"/>
              <a:pathLst>
                <a:path w="366394" h="477520">
                  <a:moveTo>
                    <a:pt x="252421" y="0"/>
                  </a:moveTo>
                  <a:lnTo>
                    <a:pt x="206913" y="3226"/>
                  </a:lnTo>
                  <a:lnTo>
                    <a:pt x="164136" y="12810"/>
                  </a:lnTo>
                  <a:lnTo>
                    <a:pt x="124791" y="28603"/>
                  </a:lnTo>
                  <a:lnTo>
                    <a:pt x="89578" y="50459"/>
                  </a:lnTo>
                  <a:lnTo>
                    <a:pt x="59197" y="78232"/>
                  </a:lnTo>
                  <a:lnTo>
                    <a:pt x="34348" y="111776"/>
                  </a:lnTo>
                  <a:lnTo>
                    <a:pt x="15732" y="150943"/>
                  </a:lnTo>
                  <a:lnTo>
                    <a:pt x="4049" y="195587"/>
                  </a:lnTo>
                  <a:lnTo>
                    <a:pt x="0" y="245563"/>
                  </a:lnTo>
                  <a:lnTo>
                    <a:pt x="3849" y="293331"/>
                  </a:lnTo>
                  <a:lnTo>
                    <a:pt x="15359" y="337340"/>
                  </a:lnTo>
                  <a:lnTo>
                    <a:pt x="34475" y="376785"/>
                  </a:lnTo>
                  <a:lnTo>
                    <a:pt x="61138" y="410861"/>
                  </a:lnTo>
                  <a:lnTo>
                    <a:pt x="95292" y="438765"/>
                  </a:lnTo>
                  <a:lnTo>
                    <a:pt x="136882" y="459692"/>
                  </a:lnTo>
                  <a:lnTo>
                    <a:pt x="185849" y="472838"/>
                  </a:lnTo>
                  <a:lnTo>
                    <a:pt x="242139" y="477399"/>
                  </a:lnTo>
                  <a:lnTo>
                    <a:pt x="281711" y="475535"/>
                  </a:lnTo>
                  <a:lnTo>
                    <a:pt x="315367" y="470716"/>
                  </a:lnTo>
                  <a:lnTo>
                    <a:pt x="342072" y="464093"/>
                  </a:lnTo>
                  <a:lnTo>
                    <a:pt x="360795" y="456823"/>
                  </a:lnTo>
                  <a:lnTo>
                    <a:pt x="345036" y="375213"/>
                  </a:lnTo>
                  <a:lnTo>
                    <a:pt x="327174" y="381031"/>
                  </a:lnTo>
                  <a:lnTo>
                    <a:pt x="305583" y="385825"/>
                  </a:lnTo>
                  <a:lnTo>
                    <a:pt x="281936" y="389081"/>
                  </a:lnTo>
                  <a:lnTo>
                    <a:pt x="257908" y="390281"/>
                  </a:lnTo>
                  <a:lnTo>
                    <a:pt x="206680" y="383477"/>
                  </a:lnTo>
                  <a:lnTo>
                    <a:pt x="165463" y="363832"/>
                  </a:lnTo>
                  <a:lnTo>
                    <a:pt x="135046" y="332499"/>
                  </a:lnTo>
                  <a:lnTo>
                    <a:pt x="116217" y="290629"/>
                  </a:lnTo>
                  <a:lnTo>
                    <a:pt x="109766" y="239374"/>
                  </a:lnTo>
                  <a:lnTo>
                    <a:pt x="117134" y="183960"/>
                  </a:lnTo>
                  <a:lnTo>
                    <a:pt x="137767" y="141083"/>
                  </a:lnTo>
                  <a:lnTo>
                    <a:pt x="169464" y="110615"/>
                  </a:lnTo>
                  <a:lnTo>
                    <a:pt x="210018" y="92429"/>
                  </a:lnTo>
                  <a:lnTo>
                    <a:pt x="257227" y="86395"/>
                  </a:lnTo>
                  <a:lnTo>
                    <a:pt x="283580" y="87824"/>
                  </a:lnTo>
                  <a:lnTo>
                    <a:pt x="307041" y="91638"/>
                  </a:lnTo>
                  <a:lnTo>
                    <a:pt x="327548" y="97129"/>
                  </a:lnTo>
                  <a:lnTo>
                    <a:pt x="345036" y="103588"/>
                  </a:lnTo>
                  <a:lnTo>
                    <a:pt x="366302" y="20575"/>
                  </a:lnTo>
                  <a:lnTo>
                    <a:pt x="348314" y="13309"/>
                  </a:lnTo>
                  <a:lnTo>
                    <a:pt x="322736" y="6686"/>
                  </a:lnTo>
                  <a:lnTo>
                    <a:pt x="290470" y="1864"/>
                  </a:lnTo>
                  <a:lnTo>
                    <a:pt x="252421" y="0"/>
                  </a:lnTo>
                  <a:close/>
                </a:path>
              </a:pathLst>
            </a:custGeom>
            <a:solidFill>
              <a:srgbClr val="000000"/>
            </a:solidFill>
          </p:spPr>
          <p:txBody>
            <a:bodyPr wrap="square" lIns="0" tIns="0" rIns="0" bIns="0" rtlCol="0"/>
            <a:lstStyle/>
            <a:p>
              <a:endParaRPr/>
            </a:p>
          </p:txBody>
        </p:sp>
        <p:pic>
          <p:nvPicPr>
            <p:cNvPr id="11" name="object 7">
              <a:extLst>
                <a:ext uri="{FF2B5EF4-FFF2-40B4-BE49-F238E27FC236}">
                  <a16:creationId xmlns:a16="http://schemas.microsoft.com/office/drawing/2014/main" id="{680319A8-C88C-E845-B967-74CD5DD4CA96}"/>
                </a:ext>
              </a:extLst>
            </p:cNvPr>
            <p:cNvPicPr/>
            <p:nvPr/>
          </p:nvPicPr>
          <p:blipFill>
            <a:blip r:embed="rId2" cstate="email">
              <a:extLst>
                <a:ext uri="{28A0092B-C50C-407E-A947-70E740481C1C}">
                  <a14:useLocalDpi xmlns:a14="http://schemas.microsoft.com/office/drawing/2010/main"/>
                </a:ext>
              </a:extLst>
            </a:blip>
            <a:stretch>
              <a:fillRect/>
            </a:stretch>
          </p:blipFill>
          <p:spPr>
            <a:xfrm>
              <a:off x="19368634" y="10117702"/>
              <a:ext cx="112300" cy="112268"/>
            </a:xfrm>
            <a:prstGeom prst="rect">
              <a:avLst/>
            </a:prstGeom>
          </p:spPr>
        </p:pic>
      </p:grpSp>
    </p:spTree>
    <p:extLst>
      <p:ext uri="{BB962C8B-B14F-4D97-AF65-F5344CB8AC3E}">
        <p14:creationId xmlns:p14="http://schemas.microsoft.com/office/powerpoint/2010/main" val="2391385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1" name="object 2">
            <a:extLst>
              <a:ext uri="{FF2B5EF4-FFF2-40B4-BE49-F238E27FC236}">
                <a16:creationId xmlns:a16="http://schemas.microsoft.com/office/drawing/2014/main" id="{248CA032-B7CF-AC47-80C3-3DC0FECADE87}"/>
              </a:ext>
            </a:extLst>
          </p:cNvPr>
          <p:cNvSpPr/>
          <p:nvPr userDrawn="1"/>
        </p:nvSpPr>
        <p:spPr>
          <a:xfrm>
            <a:off x="727227" y="10202309"/>
            <a:ext cx="1576070" cy="511175"/>
          </a:xfrm>
          <a:custGeom>
            <a:avLst/>
            <a:gdLst/>
            <a:ahLst/>
            <a:cxnLst/>
            <a:rect l="l" t="t" r="r" b="b"/>
            <a:pathLst>
              <a:path w="1576070" h="511175">
                <a:moveTo>
                  <a:pt x="441172" y="241312"/>
                </a:moveTo>
                <a:lnTo>
                  <a:pt x="435267" y="179641"/>
                </a:lnTo>
                <a:lnTo>
                  <a:pt x="418414" y="127673"/>
                </a:lnTo>
                <a:lnTo>
                  <a:pt x="392747" y="86601"/>
                </a:lnTo>
                <a:lnTo>
                  <a:pt x="391845" y="85153"/>
                </a:lnTo>
                <a:lnTo>
                  <a:pt x="356819" y="51803"/>
                </a:lnTo>
                <a:lnTo>
                  <a:pt x="322008" y="30734"/>
                </a:lnTo>
                <a:lnTo>
                  <a:pt x="322008" y="245008"/>
                </a:lnTo>
                <a:lnTo>
                  <a:pt x="316547" y="299389"/>
                </a:lnTo>
                <a:lnTo>
                  <a:pt x="300736" y="343433"/>
                </a:lnTo>
                <a:lnTo>
                  <a:pt x="275463" y="377329"/>
                </a:lnTo>
                <a:lnTo>
                  <a:pt x="241617" y="401231"/>
                </a:lnTo>
                <a:lnTo>
                  <a:pt x="200088" y="415315"/>
                </a:lnTo>
                <a:lnTo>
                  <a:pt x="151752" y="419722"/>
                </a:lnTo>
                <a:lnTo>
                  <a:pt x="141351" y="419684"/>
                </a:lnTo>
                <a:lnTo>
                  <a:pt x="130746" y="419442"/>
                </a:lnTo>
                <a:lnTo>
                  <a:pt x="120827" y="418769"/>
                </a:lnTo>
                <a:lnTo>
                  <a:pt x="112496" y="417474"/>
                </a:lnTo>
                <a:lnTo>
                  <a:pt x="112496" y="91033"/>
                </a:lnTo>
                <a:lnTo>
                  <a:pt x="121119" y="89408"/>
                </a:lnTo>
                <a:lnTo>
                  <a:pt x="132499" y="87985"/>
                </a:lnTo>
                <a:lnTo>
                  <a:pt x="146659" y="86982"/>
                </a:lnTo>
                <a:lnTo>
                  <a:pt x="163601" y="86601"/>
                </a:lnTo>
                <a:lnTo>
                  <a:pt x="209257" y="90881"/>
                </a:lnTo>
                <a:lnTo>
                  <a:pt x="248094" y="103809"/>
                </a:lnTo>
                <a:lnTo>
                  <a:pt x="279450" y="125552"/>
                </a:lnTo>
                <a:lnTo>
                  <a:pt x="302653" y="156235"/>
                </a:lnTo>
                <a:lnTo>
                  <a:pt x="317055" y="196011"/>
                </a:lnTo>
                <a:lnTo>
                  <a:pt x="322008" y="245008"/>
                </a:lnTo>
                <a:lnTo>
                  <a:pt x="322008" y="30734"/>
                </a:lnTo>
                <a:lnTo>
                  <a:pt x="318211" y="28422"/>
                </a:lnTo>
                <a:lnTo>
                  <a:pt x="272313" y="12306"/>
                </a:lnTo>
                <a:lnTo>
                  <a:pt x="217411" y="2997"/>
                </a:lnTo>
                <a:lnTo>
                  <a:pt x="151752" y="0"/>
                </a:lnTo>
                <a:lnTo>
                  <a:pt x="110134" y="685"/>
                </a:lnTo>
                <a:lnTo>
                  <a:pt x="70319" y="2768"/>
                </a:lnTo>
                <a:lnTo>
                  <a:pt x="33286" y="6235"/>
                </a:lnTo>
                <a:lnTo>
                  <a:pt x="0" y="11099"/>
                </a:lnTo>
                <a:lnTo>
                  <a:pt x="0" y="500392"/>
                </a:lnTo>
                <a:lnTo>
                  <a:pt x="23342" y="503123"/>
                </a:lnTo>
                <a:lnTo>
                  <a:pt x="52374" y="505485"/>
                </a:lnTo>
                <a:lnTo>
                  <a:pt x="87236" y="507161"/>
                </a:lnTo>
                <a:lnTo>
                  <a:pt x="128054" y="507796"/>
                </a:lnTo>
                <a:lnTo>
                  <a:pt x="184556" y="505294"/>
                </a:lnTo>
                <a:lnTo>
                  <a:pt x="236435" y="497713"/>
                </a:lnTo>
                <a:lnTo>
                  <a:pt x="283171" y="484936"/>
                </a:lnTo>
                <a:lnTo>
                  <a:pt x="324205" y="466864"/>
                </a:lnTo>
                <a:lnTo>
                  <a:pt x="359029" y="443407"/>
                </a:lnTo>
                <a:lnTo>
                  <a:pt x="382054" y="419722"/>
                </a:lnTo>
                <a:lnTo>
                  <a:pt x="385749" y="415925"/>
                </a:lnTo>
                <a:lnTo>
                  <a:pt x="408393" y="382181"/>
                </a:lnTo>
                <a:lnTo>
                  <a:pt x="425894" y="341972"/>
                </a:lnTo>
                <a:lnTo>
                  <a:pt x="437172" y="295097"/>
                </a:lnTo>
                <a:lnTo>
                  <a:pt x="441172" y="241312"/>
                </a:lnTo>
                <a:close/>
              </a:path>
              <a:path w="1576070" h="511175">
                <a:moveTo>
                  <a:pt x="827582" y="502602"/>
                </a:moveTo>
                <a:lnTo>
                  <a:pt x="826503" y="478307"/>
                </a:lnTo>
                <a:lnTo>
                  <a:pt x="825550" y="450888"/>
                </a:lnTo>
                <a:lnTo>
                  <a:pt x="824865" y="420268"/>
                </a:lnTo>
                <a:lnTo>
                  <a:pt x="824611" y="386397"/>
                </a:lnTo>
                <a:lnTo>
                  <a:pt x="824611" y="140639"/>
                </a:lnTo>
                <a:lnTo>
                  <a:pt x="712089" y="140639"/>
                </a:lnTo>
                <a:lnTo>
                  <a:pt x="712089" y="365671"/>
                </a:lnTo>
                <a:lnTo>
                  <a:pt x="710641" y="373811"/>
                </a:lnTo>
                <a:lnTo>
                  <a:pt x="688695" y="406768"/>
                </a:lnTo>
                <a:lnTo>
                  <a:pt x="651395" y="419722"/>
                </a:lnTo>
                <a:lnTo>
                  <a:pt x="625627" y="413918"/>
                </a:lnTo>
                <a:lnTo>
                  <a:pt x="607910" y="397230"/>
                </a:lnTo>
                <a:lnTo>
                  <a:pt x="597687" y="370674"/>
                </a:lnTo>
                <a:lnTo>
                  <a:pt x="594398" y="335330"/>
                </a:lnTo>
                <a:lnTo>
                  <a:pt x="594398" y="140639"/>
                </a:lnTo>
                <a:lnTo>
                  <a:pt x="481888" y="140639"/>
                </a:lnTo>
                <a:lnTo>
                  <a:pt x="481888" y="353072"/>
                </a:lnTo>
                <a:lnTo>
                  <a:pt x="488022" y="412394"/>
                </a:lnTo>
                <a:lnTo>
                  <a:pt x="505383" y="456869"/>
                </a:lnTo>
                <a:lnTo>
                  <a:pt x="532409" y="487451"/>
                </a:lnTo>
                <a:lnTo>
                  <a:pt x="567537" y="505091"/>
                </a:lnTo>
                <a:lnTo>
                  <a:pt x="609206" y="510768"/>
                </a:lnTo>
                <a:lnTo>
                  <a:pt x="652399" y="504634"/>
                </a:lnTo>
                <a:lnTo>
                  <a:pt x="684987" y="489483"/>
                </a:lnTo>
                <a:lnTo>
                  <a:pt x="707986" y="470154"/>
                </a:lnTo>
                <a:lnTo>
                  <a:pt x="722452" y="451535"/>
                </a:lnTo>
                <a:lnTo>
                  <a:pt x="724674" y="451535"/>
                </a:lnTo>
                <a:lnTo>
                  <a:pt x="729869" y="502602"/>
                </a:lnTo>
                <a:lnTo>
                  <a:pt x="827582" y="502602"/>
                </a:lnTo>
                <a:close/>
              </a:path>
              <a:path w="1576070" h="511175">
                <a:moveTo>
                  <a:pt x="1244155" y="318274"/>
                </a:moveTo>
                <a:lnTo>
                  <a:pt x="1238161" y="266484"/>
                </a:lnTo>
                <a:lnTo>
                  <a:pt x="1220889" y="221424"/>
                </a:lnTo>
                <a:lnTo>
                  <a:pt x="1193355" y="184315"/>
                </a:lnTo>
                <a:lnTo>
                  <a:pt x="1156652" y="156324"/>
                </a:lnTo>
                <a:lnTo>
                  <a:pt x="1127175" y="144729"/>
                </a:lnTo>
                <a:lnTo>
                  <a:pt x="1127175" y="321259"/>
                </a:lnTo>
                <a:lnTo>
                  <a:pt x="1122210" y="365747"/>
                </a:lnTo>
                <a:lnTo>
                  <a:pt x="1107948" y="400088"/>
                </a:lnTo>
                <a:lnTo>
                  <a:pt x="1085354" y="422224"/>
                </a:lnTo>
                <a:lnTo>
                  <a:pt x="1055395" y="430072"/>
                </a:lnTo>
                <a:lnTo>
                  <a:pt x="1054658" y="430072"/>
                </a:lnTo>
                <a:lnTo>
                  <a:pt x="1023213" y="421817"/>
                </a:lnTo>
                <a:lnTo>
                  <a:pt x="1000252" y="399072"/>
                </a:lnTo>
                <a:lnTo>
                  <a:pt x="986155" y="364807"/>
                </a:lnTo>
                <a:lnTo>
                  <a:pt x="981367" y="322008"/>
                </a:lnTo>
                <a:lnTo>
                  <a:pt x="985443" y="282206"/>
                </a:lnTo>
                <a:lnTo>
                  <a:pt x="998397" y="247332"/>
                </a:lnTo>
                <a:lnTo>
                  <a:pt x="1021359" y="222580"/>
                </a:lnTo>
                <a:lnTo>
                  <a:pt x="1055395" y="213169"/>
                </a:lnTo>
                <a:lnTo>
                  <a:pt x="1088174" y="222580"/>
                </a:lnTo>
                <a:lnTo>
                  <a:pt x="1110449" y="247230"/>
                </a:lnTo>
                <a:lnTo>
                  <a:pt x="1123149" y="281889"/>
                </a:lnTo>
                <a:lnTo>
                  <a:pt x="1127175" y="321259"/>
                </a:lnTo>
                <a:lnTo>
                  <a:pt x="1127175" y="144729"/>
                </a:lnTo>
                <a:lnTo>
                  <a:pt x="1111783" y="138658"/>
                </a:lnTo>
                <a:lnTo>
                  <a:pt x="1059827" y="132511"/>
                </a:lnTo>
                <a:lnTo>
                  <a:pt x="1012253" y="136982"/>
                </a:lnTo>
                <a:lnTo>
                  <a:pt x="970229" y="150050"/>
                </a:lnTo>
                <a:lnTo>
                  <a:pt x="934402" y="171119"/>
                </a:lnTo>
                <a:lnTo>
                  <a:pt x="905408" y="199644"/>
                </a:lnTo>
                <a:lnTo>
                  <a:pt x="883894" y="235051"/>
                </a:lnTo>
                <a:lnTo>
                  <a:pt x="870508" y="276745"/>
                </a:lnTo>
                <a:lnTo>
                  <a:pt x="865911" y="324192"/>
                </a:lnTo>
                <a:lnTo>
                  <a:pt x="872426" y="378625"/>
                </a:lnTo>
                <a:lnTo>
                  <a:pt x="890930" y="424548"/>
                </a:lnTo>
                <a:lnTo>
                  <a:pt x="919848" y="461340"/>
                </a:lnTo>
                <a:lnTo>
                  <a:pt x="957580" y="488378"/>
                </a:lnTo>
                <a:lnTo>
                  <a:pt x="1002538" y="505066"/>
                </a:lnTo>
                <a:lnTo>
                  <a:pt x="1053160" y="510755"/>
                </a:lnTo>
                <a:lnTo>
                  <a:pt x="1053909" y="510755"/>
                </a:lnTo>
                <a:lnTo>
                  <a:pt x="1094740" y="507009"/>
                </a:lnTo>
                <a:lnTo>
                  <a:pt x="1133703" y="495655"/>
                </a:lnTo>
                <a:lnTo>
                  <a:pt x="1169187" y="476491"/>
                </a:lnTo>
                <a:lnTo>
                  <a:pt x="1199578" y="449364"/>
                </a:lnTo>
                <a:lnTo>
                  <a:pt x="1223276" y="414070"/>
                </a:lnTo>
                <a:lnTo>
                  <a:pt x="1238669" y="370433"/>
                </a:lnTo>
                <a:lnTo>
                  <a:pt x="1244155" y="318274"/>
                </a:lnTo>
                <a:close/>
              </a:path>
              <a:path w="1576070" h="511175">
                <a:moveTo>
                  <a:pt x="1575854" y="146558"/>
                </a:moveTo>
                <a:lnTo>
                  <a:pt x="1556600" y="140614"/>
                </a:lnTo>
                <a:lnTo>
                  <a:pt x="1535125" y="136194"/>
                </a:lnTo>
                <a:lnTo>
                  <a:pt x="1512557" y="133451"/>
                </a:lnTo>
                <a:lnTo>
                  <a:pt x="1489964" y="132499"/>
                </a:lnTo>
                <a:lnTo>
                  <a:pt x="1436077" y="137604"/>
                </a:lnTo>
                <a:lnTo>
                  <a:pt x="1389964" y="152133"/>
                </a:lnTo>
                <a:lnTo>
                  <a:pt x="1351838" y="174917"/>
                </a:lnTo>
                <a:lnTo>
                  <a:pt x="1321866" y="204762"/>
                </a:lnTo>
                <a:lnTo>
                  <a:pt x="1300238" y="240499"/>
                </a:lnTo>
                <a:lnTo>
                  <a:pt x="1287132" y="280949"/>
                </a:lnTo>
                <a:lnTo>
                  <a:pt x="1282712" y="324942"/>
                </a:lnTo>
                <a:lnTo>
                  <a:pt x="1287195" y="371144"/>
                </a:lnTo>
                <a:lnTo>
                  <a:pt x="1300264" y="411645"/>
                </a:lnTo>
                <a:lnTo>
                  <a:pt x="1321346" y="445947"/>
                </a:lnTo>
                <a:lnTo>
                  <a:pt x="1349870" y="473532"/>
                </a:lnTo>
                <a:lnTo>
                  <a:pt x="1385277" y="493864"/>
                </a:lnTo>
                <a:lnTo>
                  <a:pt x="1426984" y="506450"/>
                </a:lnTo>
                <a:lnTo>
                  <a:pt x="1474431" y="510755"/>
                </a:lnTo>
                <a:lnTo>
                  <a:pt x="1505470" y="509460"/>
                </a:lnTo>
                <a:lnTo>
                  <a:pt x="1556994" y="500468"/>
                </a:lnTo>
                <a:lnTo>
                  <a:pt x="1561782" y="410832"/>
                </a:lnTo>
                <a:lnTo>
                  <a:pt x="1548282" y="415810"/>
                </a:lnTo>
                <a:lnTo>
                  <a:pt x="1533194" y="419531"/>
                </a:lnTo>
                <a:lnTo>
                  <a:pt x="1516278" y="421868"/>
                </a:lnTo>
                <a:lnTo>
                  <a:pt x="1497355" y="422681"/>
                </a:lnTo>
                <a:lnTo>
                  <a:pt x="1458760" y="416090"/>
                </a:lnTo>
                <a:lnTo>
                  <a:pt x="1427226" y="396582"/>
                </a:lnTo>
                <a:lnTo>
                  <a:pt x="1405966" y="364591"/>
                </a:lnTo>
                <a:lnTo>
                  <a:pt x="1398155" y="320522"/>
                </a:lnTo>
                <a:lnTo>
                  <a:pt x="1404683" y="279692"/>
                </a:lnTo>
                <a:lnTo>
                  <a:pt x="1424178" y="247599"/>
                </a:lnTo>
                <a:lnTo>
                  <a:pt x="1454924" y="226606"/>
                </a:lnTo>
                <a:lnTo>
                  <a:pt x="1495171" y="219087"/>
                </a:lnTo>
                <a:lnTo>
                  <a:pt x="1515630" y="219989"/>
                </a:lnTo>
                <a:lnTo>
                  <a:pt x="1532737" y="222427"/>
                </a:lnTo>
                <a:lnTo>
                  <a:pt x="1546796" y="225971"/>
                </a:lnTo>
                <a:lnTo>
                  <a:pt x="1558086" y="230212"/>
                </a:lnTo>
                <a:lnTo>
                  <a:pt x="1575854" y="146558"/>
                </a:lnTo>
                <a:close/>
              </a:path>
            </a:pathLst>
          </a:custGeom>
          <a:solidFill>
            <a:srgbClr val="000000"/>
          </a:solidFill>
        </p:spPr>
        <p:txBody>
          <a:bodyPr wrap="square" lIns="0" tIns="0" rIns="0" bIns="0" rtlCol="0"/>
          <a:lstStyle/>
          <a:p>
            <a:endParaRPr/>
          </a:p>
        </p:txBody>
      </p:sp>
      <p:sp>
        <p:nvSpPr>
          <p:cNvPr id="12" name="object 3">
            <a:extLst>
              <a:ext uri="{FF2B5EF4-FFF2-40B4-BE49-F238E27FC236}">
                <a16:creationId xmlns:a16="http://schemas.microsoft.com/office/drawing/2014/main" id="{AB72D184-1BCC-8E4D-AB97-E7C9B55D20C7}"/>
              </a:ext>
            </a:extLst>
          </p:cNvPr>
          <p:cNvSpPr/>
          <p:nvPr userDrawn="1"/>
        </p:nvSpPr>
        <p:spPr>
          <a:xfrm>
            <a:off x="2412348" y="10245307"/>
            <a:ext cx="378460" cy="469900"/>
          </a:xfrm>
          <a:custGeom>
            <a:avLst/>
            <a:gdLst/>
            <a:ahLst/>
            <a:cxnLst/>
            <a:rect l="l" t="t" r="r" b="b"/>
            <a:pathLst>
              <a:path w="378460" h="469900">
                <a:moveTo>
                  <a:pt x="377967" y="0"/>
                </a:moveTo>
                <a:lnTo>
                  <a:pt x="273688" y="0"/>
                </a:lnTo>
                <a:lnTo>
                  <a:pt x="273688" y="266117"/>
                </a:lnTo>
                <a:lnTo>
                  <a:pt x="268116" y="319317"/>
                </a:lnTo>
                <a:lnTo>
                  <a:pt x="251744" y="356757"/>
                </a:lnTo>
                <a:lnTo>
                  <a:pt x="225083" y="378889"/>
                </a:lnTo>
                <a:lnTo>
                  <a:pt x="188643" y="386166"/>
                </a:lnTo>
                <a:lnTo>
                  <a:pt x="152992" y="378600"/>
                </a:lnTo>
                <a:lnTo>
                  <a:pt x="126738" y="355987"/>
                </a:lnTo>
                <a:lnTo>
                  <a:pt x="110518" y="318451"/>
                </a:lnTo>
                <a:lnTo>
                  <a:pt x="104970" y="266117"/>
                </a:lnTo>
                <a:lnTo>
                  <a:pt x="104970" y="0"/>
                </a:lnTo>
                <a:lnTo>
                  <a:pt x="0" y="0"/>
                </a:lnTo>
                <a:lnTo>
                  <a:pt x="0" y="257897"/>
                </a:lnTo>
                <a:lnTo>
                  <a:pt x="4140" y="316080"/>
                </a:lnTo>
                <a:lnTo>
                  <a:pt x="16320" y="364420"/>
                </a:lnTo>
                <a:lnTo>
                  <a:pt x="36180" y="403244"/>
                </a:lnTo>
                <a:lnTo>
                  <a:pt x="63360" y="432875"/>
                </a:lnTo>
                <a:lnTo>
                  <a:pt x="97498" y="453638"/>
                </a:lnTo>
                <a:lnTo>
                  <a:pt x="138234" y="465858"/>
                </a:lnTo>
                <a:lnTo>
                  <a:pt x="185209" y="469860"/>
                </a:lnTo>
                <a:lnTo>
                  <a:pt x="233897" y="465682"/>
                </a:lnTo>
                <a:lnTo>
                  <a:pt x="276216" y="453068"/>
                </a:lnTo>
                <a:lnTo>
                  <a:pt x="311756" y="431899"/>
                </a:lnTo>
                <a:lnTo>
                  <a:pt x="340111" y="402056"/>
                </a:lnTo>
                <a:lnTo>
                  <a:pt x="360870" y="363417"/>
                </a:lnTo>
                <a:lnTo>
                  <a:pt x="373625" y="315865"/>
                </a:lnTo>
                <a:lnTo>
                  <a:pt x="377967" y="259280"/>
                </a:lnTo>
                <a:lnTo>
                  <a:pt x="377967" y="0"/>
                </a:lnTo>
                <a:close/>
              </a:path>
            </a:pathLst>
          </a:custGeom>
          <a:solidFill>
            <a:srgbClr val="000000"/>
          </a:solidFill>
        </p:spPr>
        <p:txBody>
          <a:bodyPr wrap="square" lIns="0" tIns="0" rIns="0" bIns="0" rtlCol="0"/>
          <a:lstStyle/>
          <a:p>
            <a:endParaRPr/>
          </a:p>
        </p:txBody>
      </p:sp>
      <p:grpSp>
        <p:nvGrpSpPr>
          <p:cNvPr id="13" name="object 4">
            <a:extLst>
              <a:ext uri="{FF2B5EF4-FFF2-40B4-BE49-F238E27FC236}">
                <a16:creationId xmlns:a16="http://schemas.microsoft.com/office/drawing/2014/main" id="{A2800012-DA06-CF45-A47A-D4B30EA37B75}"/>
              </a:ext>
            </a:extLst>
          </p:cNvPr>
          <p:cNvGrpSpPr/>
          <p:nvPr userDrawn="1"/>
        </p:nvGrpSpPr>
        <p:grpSpPr>
          <a:xfrm>
            <a:off x="2842727" y="10117702"/>
            <a:ext cx="427355" cy="597535"/>
            <a:chOff x="2842727" y="10117702"/>
            <a:chExt cx="427355" cy="597535"/>
          </a:xfrm>
        </p:grpSpPr>
        <p:sp>
          <p:nvSpPr>
            <p:cNvPr id="14" name="object 5">
              <a:extLst>
                <a:ext uri="{FF2B5EF4-FFF2-40B4-BE49-F238E27FC236}">
                  <a16:creationId xmlns:a16="http://schemas.microsoft.com/office/drawing/2014/main" id="{039AC548-D805-B546-AF98-3B421C054969}"/>
                </a:ext>
              </a:extLst>
            </p:cNvPr>
            <p:cNvSpPr/>
            <p:nvPr/>
          </p:nvSpPr>
          <p:spPr>
            <a:xfrm>
              <a:off x="2842727" y="10237764"/>
              <a:ext cx="366395" cy="477520"/>
            </a:xfrm>
            <a:custGeom>
              <a:avLst/>
              <a:gdLst/>
              <a:ahLst/>
              <a:cxnLst/>
              <a:rect l="l" t="t" r="r" b="b"/>
              <a:pathLst>
                <a:path w="366394" h="477520">
                  <a:moveTo>
                    <a:pt x="252421" y="0"/>
                  </a:moveTo>
                  <a:lnTo>
                    <a:pt x="206913" y="3226"/>
                  </a:lnTo>
                  <a:lnTo>
                    <a:pt x="164136" y="12810"/>
                  </a:lnTo>
                  <a:lnTo>
                    <a:pt x="124791" y="28603"/>
                  </a:lnTo>
                  <a:lnTo>
                    <a:pt x="89578" y="50459"/>
                  </a:lnTo>
                  <a:lnTo>
                    <a:pt x="59197" y="78232"/>
                  </a:lnTo>
                  <a:lnTo>
                    <a:pt x="34348" y="111776"/>
                  </a:lnTo>
                  <a:lnTo>
                    <a:pt x="15732" y="150943"/>
                  </a:lnTo>
                  <a:lnTo>
                    <a:pt x="4049" y="195587"/>
                  </a:lnTo>
                  <a:lnTo>
                    <a:pt x="0" y="245563"/>
                  </a:lnTo>
                  <a:lnTo>
                    <a:pt x="3849" y="293331"/>
                  </a:lnTo>
                  <a:lnTo>
                    <a:pt x="15359" y="337340"/>
                  </a:lnTo>
                  <a:lnTo>
                    <a:pt x="34475" y="376785"/>
                  </a:lnTo>
                  <a:lnTo>
                    <a:pt x="61138" y="410861"/>
                  </a:lnTo>
                  <a:lnTo>
                    <a:pt x="95292" y="438765"/>
                  </a:lnTo>
                  <a:lnTo>
                    <a:pt x="136882" y="459692"/>
                  </a:lnTo>
                  <a:lnTo>
                    <a:pt x="185849" y="472838"/>
                  </a:lnTo>
                  <a:lnTo>
                    <a:pt x="242139" y="477399"/>
                  </a:lnTo>
                  <a:lnTo>
                    <a:pt x="281711" y="475535"/>
                  </a:lnTo>
                  <a:lnTo>
                    <a:pt x="315367" y="470716"/>
                  </a:lnTo>
                  <a:lnTo>
                    <a:pt x="342072" y="464093"/>
                  </a:lnTo>
                  <a:lnTo>
                    <a:pt x="360795" y="456823"/>
                  </a:lnTo>
                  <a:lnTo>
                    <a:pt x="345036" y="375213"/>
                  </a:lnTo>
                  <a:lnTo>
                    <a:pt x="327174" y="381031"/>
                  </a:lnTo>
                  <a:lnTo>
                    <a:pt x="305583" y="385825"/>
                  </a:lnTo>
                  <a:lnTo>
                    <a:pt x="281936" y="389081"/>
                  </a:lnTo>
                  <a:lnTo>
                    <a:pt x="257908" y="390281"/>
                  </a:lnTo>
                  <a:lnTo>
                    <a:pt x="206680" y="383477"/>
                  </a:lnTo>
                  <a:lnTo>
                    <a:pt x="165463" y="363832"/>
                  </a:lnTo>
                  <a:lnTo>
                    <a:pt x="135046" y="332499"/>
                  </a:lnTo>
                  <a:lnTo>
                    <a:pt x="116217" y="290629"/>
                  </a:lnTo>
                  <a:lnTo>
                    <a:pt x="109766" y="239374"/>
                  </a:lnTo>
                  <a:lnTo>
                    <a:pt x="117134" y="183960"/>
                  </a:lnTo>
                  <a:lnTo>
                    <a:pt x="137767" y="141083"/>
                  </a:lnTo>
                  <a:lnTo>
                    <a:pt x="169464" y="110615"/>
                  </a:lnTo>
                  <a:lnTo>
                    <a:pt x="210018" y="92429"/>
                  </a:lnTo>
                  <a:lnTo>
                    <a:pt x="257227" y="86395"/>
                  </a:lnTo>
                  <a:lnTo>
                    <a:pt x="283580" y="87824"/>
                  </a:lnTo>
                  <a:lnTo>
                    <a:pt x="307041" y="91638"/>
                  </a:lnTo>
                  <a:lnTo>
                    <a:pt x="327548" y="97129"/>
                  </a:lnTo>
                  <a:lnTo>
                    <a:pt x="345036" y="103588"/>
                  </a:lnTo>
                  <a:lnTo>
                    <a:pt x="366302" y="20575"/>
                  </a:lnTo>
                  <a:lnTo>
                    <a:pt x="348314" y="13309"/>
                  </a:lnTo>
                  <a:lnTo>
                    <a:pt x="322736" y="6686"/>
                  </a:lnTo>
                  <a:lnTo>
                    <a:pt x="290470" y="1864"/>
                  </a:lnTo>
                  <a:lnTo>
                    <a:pt x="252421" y="0"/>
                  </a:lnTo>
                  <a:close/>
                </a:path>
              </a:pathLst>
            </a:custGeom>
            <a:solidFill>
              <a:srgbClr val="000000"/>
            </a:solidFill>
          </p:spPr>
          <p:txBody>
            <a:bodyPr wrap="square" lIns="0" tIns="0" rIns="0" bIns="0" rtlCol="0"/>
            <a:lstStyle/>
            <a:p>
              <a:endParaRPr/>
            </a:p>
          </p:txBody>
        </p:sp>
        <p:pic>
          <p:nvPicPr>
            <p:cNvPr id="15" name="object 6">
              <a:extLst>
                <a:ext uri="{FF2B5EF4-FFF2-40B4-BE49-F238E27FC236}">
                  <a16:creationId xmlns:a16="http://schemas.microsoft.com/office/drawing/2014/main" id="{DAA5A1C9-3FFD-F741-93B2-F1CDA55129CC}"/>
                </a:ext>
              </a:extLst>
            </p:cNvPr>
            <p:cNvPicPr/>
            <p:nvPr/>
          </p:nvPicPr>
          <p:blipFill>
            <a:blip r:embed="rId2" cstate="email">
              <a:extLst>
                <a:ext uri="{28A0092B-C50C-407E-A947-70E740481C1C}">
                  <a14:useLocalDpi xmlns:a14="http://schemas.microsoft.com/office/drawing/2010/main"/>
                </a:ext>
              </a:extLst>
            </a:blip>
            <a:stretch>
              <a:fillRect/>
            </a:stretch>
          </p:blipFill>
          <p:spPr>
            <a:xfrm>
              <a:off x="3157442" y="10117702"/>
              <a:ext cx="112300" cy="112268"/>
            </a:xfrm>
            <a:prstGeom prst="rect">
              <a:avLst/>
            </a:prstGeom>
          </p:spPr>
        </p:pic>
      </p:grpSp>
      <p:sp>
        <p:nvSpPr>
          <p:cNvPr id="16" name="object 7">
            <a:extLst>
              <a:ext uri="{FF2B5EF4-FFF2-40B4-BE49-F238E27FC236}">
                <a16:creationId xmlns:a16="http://schemas.microsoft.com/office/drawing/2014/main" id="{2AF2BE2F-4D9A-CF4D-AF78-BAD6CC1B2837}"/>
              </a:ext>
            </a:extLst>
          </p:cNvPr>
          <p:cNvSpPr/>
          <p:nvPr userDrawn="1"/>
        </p:nvSpPr>
        <p:spPr>
          <a:xfrm>
            <a:off x="17840597" y="656116"/>
            <a:ext cx="2243455" cy="1060450"/>
          </a:xfrm>
          <a:custGeom>
            <a:avLst/>
            <a:gdLst/>
            <a:ahLst/>
            <a:cxnLst/>
            <a:rect l="l" t="t" r="r" b="b"/>
            <a:pathLst>
              <a:path w="2243455" h="1060450">
                <a:moveTo>
                  <a:pt x="2243429" y="0"/>
                </a:moveTo>
                <a:lnTo>
                  <a:pt x="0" y="0"/>
                </a:lnTo>
                <a:lnTo>
                  <a:pt x="0" y="1059999"/>
                </a:lnTo>
                <a:lnTo>
                  <a:pt x="2243429" y="1059999"/>
                </a:lnTo>
                <a:lnTo>
                  <a:pt x="2243429" y="0"/>
                </a:lnTo>
                <a:close/>
              </a:path>
            </a:pathLst>
          </a:custGeom>
          <a:solidFill>
            <a:srgbClr val="257CE1"/>
          </a:solidFill>
        </p:spPr>
        <p:txBody>
          <a:bodyPr wrap="square" lIns="0" tIns="0" rIns="0" bIns="0" rtlCol="0"/>
          <a:lstStyle/>
          <a:p>
            <a:endParaRPr/>
          </a:p>
        </p:txBody>
      </p:sp>
      <p:sp>
        <p:nvSpPr>
          <p:cNvPr id="18" name="Marcador de texto 17">
            <a:extLst>
              <a:ext uri="{FF2B5EF4-FFF2-40B4-BE49-F238E27FC236}">
                <a16:creationId xmlns:a16="http://schemas.microsoft.com/office/drawing/2014/main" id="{E6AC5AA0-C4FD-A742-898F-2F81DD6B4DF8}"/>
              </a:ext>
            </a:extLst>
          </p:cNvPr>
          <p:cNvSpPr>
            <a:spLocks noGrp="1"/>
          </p:cNvSpPr>
          <p:nvPr>
            <p:ph type="body" sz="quarter" idx="10"/>
          </p:nvPr>
        </p:nvSpPr>
        <p:spPr>
          <a:xfrm>
            <a:off x="727227" y="755454"/>
            <a:ext cx="16792423" cy="738664"/>
          </a:xfrm>
        </p:spPr>
        <p:txBody>
          <a:bodyPr/>
          <a:lstStyle>
            <a:lvl1pPr algn="r">
              <a:defRPr sz="4800" b="1">
                <a:latin typeface="Arial" panose="020B0604020202020204" pitchFamily="34" charset="0"/>
                <a:cs typeface="Arial" panose="020B0604020202020204" pitchFamily="34" charset="0"/>
              </a:defRPr>
            </a:lvl1pPr>
          </a:lstStyle>
          <a:p>
            <a:r>
              <a:rPr lang="es-ES" dirty="0"/>
              <a:t>Editar los estilos de texto del patrón</a:t>
            </a:r>
            <a:endParaRPr lang="es-CL"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2314421" y="714594"/>
            <a:ext cx="5259705" cy="915669"/>
          </a:xfrm>
          <a:prstGeom prst="rect">
            <a:avLst/>
          </a:prstGeom>
        </p:spPr>
        <p:txBody>
          <a:bodyPr wrap="square" lIns="0" tIns="0" rIns="0" bIns="0">
            <a:spAutoFit/>
          </a:bodyPr>
          <a:lstStyle>
            <a:lvl1pPr>
              <a:defRPr sz="5800" b="1" i="0">
                <a:solidFill>
                  <a:schemeClr val="tx1"/>
                </a:solidFill>
                <a:latin typeface="Arial"/>
                <a:cs typeface="Arial"/>
              </a:defRPr>
            </a:lvl1pPr>
          </a:lstStyle>
          <a:p>
            <a:endParaRPr/>
          </a:p>
        </p:txBody>
      </p:sp>
      <p:sp>
        <p:nvSpPr>
          <p:cNvPr id="3" name="Holder 3"/>
          <p:cNvSpPr>
            <a:spLocks noGrp="1"/>
          </p:cNvSpPr>
          <p:nvPr>
            <p:ph type="body" idx="1"/>
          </p:nvPr>
        </p:nvSpPr>
        <p:spPr>
          <a:xfrm>
            <a:off x="1005205" y="2601150"/>
            <a:ext cx="18093690"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7/3/2023</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72" r:id="rId2"/>
    <p:sldLayoutId id="2147483662" r:id="rId3"/>
    <p:sldLayoutId id="2147483669" r:id="rId4"/>
    <p:sldLayoutId id="2147483664" r:id="rId5"/>
    <p:sldLayoutId id="2147483670" r:id="rId6"/>
    <p:sldLayoutId id="2147483677" r:id="rId7"/>
    <p:sldLayoutId id="2147483666" r:id="rId8"/>
    <p:sldLayoutId id="2147483665" r:id="rId9"/>
    <p:sldLayoutId id="2147483663" r:id="rId10"/>
    <p:sldLayoutId id="2147483673" r:id="rId11"/>
    <p:sldLayoutId id="2147483671" r:id="rId12"/>
    <p:sldLayoutId id="2147483678" r:id="rId13"/>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70841C-0ACF-DE6F-43AC-3E3396A2923B}"/>
              </a:ext>
            </a:extLst>
          </p:cNvPr>
          <p:cNvSpPr>
            <a:spLocks noGrp="1"/>
          </p:cNvSpPr>
          <p:nvPr>
            <p:ph type="ctrTitle"/>
          </p:nvPr>
        </p:nvSpPr>
        <p:spPr>
          <a:xfrm>
            <a:off x="2889250" y="8879900"/>
            <a:ext cx="8749511" cy="584775"/>
          </a:xfrm>
        </p:spPr>
        <p:txBody>
          <a:bodyPr/>
          <a:lstStyle/>
          <a:p>
            <a:r>
              <a:rPr lang="es-CL" spc="-10" dirty="0"/>
              <a:t>ARQUITECTURA DE SOFTWARE</a:t>
            </a:r>
            <a:endParaRPr lang="es-CL" sz="3800" dirty="0"/>
          </a:p>
        </p:txBody>
      </p:sp>
      <p:sp>
        <p:nvSpPr>
          <p:cNvPr id="3" name="Subtítulo 2">
            <a:extLst>
              <a:ext uri="{FF2B5EF4-FFF2-40B4-BE49-F238E27FC236}">
                <a16:creationId xmlns:a16="http://schemas.microsoft.com/office/drawing/2014/main" id="{B839BAB8-5980-04D6-9003-ABBE79FC69B7}"/>
              </a:ext>
            </a:extLst>
          </p:cNvPr>
          <p:cNvSpPr>
            <a:spLocks noGrp="1"/>
          </p:cNvSpPr>
          <p:nvPr>
            <p:ph type="subTitle" idx="4"/>
          </p:nvPr>
        </p:nvSpPr>
        <p:spPr>
          <a:xfrm>
            <a:off x="2926080" y="9554269"/>
            <a:ext cx="8712681" cy="369332"/>
          </a:xfrm>
        </p:spPr>
        <p:txBody>
          <a:bodyPr/>
          <a:lstStyle/>
          <a:p>
            <a:r>
              <a:rPr lang="es-CL" dirty="0">
                <a:latin typeface="Arial"/>
                <a:cs typeface="Arial"/>
              </a:rPr>
              <a:t>ARQUITECTURA – ASY4131</a:t>
            </a:r>
            <a:endParaRPr lang="es-CL" sz="2400" dirty="0">
              <a:latin typeface="Arial"/>
              <a:cs typeface="Arial"/>
            </a:endParaRPr>
          </a:p>
        </p:txBody>
      </p:sp>
    </p:spTree>
    <p:extLst>
      <p:ext uri="{BB962C8B-B14F-4D97-AF65-F5344CB8AC3E}">
        <p14:creationId xmlns:p14="http://schemas.microsoft.com/office/powerpoint/2010/main" val="3642932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4F48FFCB-5E44-EDEE-2659-BCECB169E915}"/>
              </a:ext>
            </a:extLst>
          </p:cNvPr>
          <p:cNvSpPr>
            <a:spLocks noGrp="1"/>
          </p:cNvSpPr>
          <p:nvPr>
            <p:ph type="title"/>
          </p:nvPr>
        </p:nvSpPr>
        <p:spPr>
          <a:xfrm>
            <a:off x="7537450" y="8397875"/>
            <a:ext cx="9020022" cy="1015663"/>
          </a:xfrm>
        </p:spPr>
        <p:txBody>
          <a:bodyPr/>
          <a:lstStyle/>
          <a:p>
            <a:pPr algn="l"/>
            <a:r>
              <a:rPr lang="es-ES" sz="6600" dirty="0"/>
              <a:t>GRACIAS</a:t>
            </a:r>
            <a:endParaRPr lang="es-CL" sz="6600" dirty="0"/>
          </a:p>
        </p:txBody>
      </p:sp>
    </p:spTree>
    <p:extLst>
      <p:ext uri="{BB962C8B-B14F-4D97-AF65-F5344CB8AC3E}">
        <p14:creationId xmlns:p14="http://schemas.microsoft.com/office/powerpoint/2010/main" val="1757146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87A9F761-F66D-564C-A85F-5D24B1E7B998}"/>
              </a:ext>
            </a:extLst>
          </p:cNvPr>
          <p:cNvSpPr>
            <a:spLocks noGrp="1"/>
          </p:cNvSpPr>
          <p:nvPr>
            <p:ph type="title"/>
          </p:nvPr>
        </p:nvSpPr>
        <p:spPr>
          <a:xfrm>
            <a:off x="4413250" y="7559675"/>
            <a:ext cx="10134600" cy="1015663"/>
          </a:xfrm>
        </p:spPr>
        <p:txBody>
          <a:bodyPr/>
          <a:lstStyle/>
          <a:p>
            <a:pPr algn="r"/>
            <a:r>
              <a:rPr lang="es-ES" sz="6600" dirty="0"/>
              <a:t>Arquitectura de Software</a:t>
            </a:r>
            <a:endParaRPr lang="es-CL" sz="6600" dirty="0"/>
          </a:p>
        </p:txBody>
      </p:sp>
      <p:sp>
        <p:nvSpPr>
          <p:cNvPr id="4" name="Título 1">
            <a:extLst>
              <a:ext uri="{FF2B5EF4-FFF2-40B4-BE49-F238E27FC236}">
                <a16:creationId xmlns:a16="http://schemas.microsoft.com/office/drawing/2014/main" id="{DC622BE7-4A49-A749-B2F2-EA3AD97A1AEF}"/>
              </a:ext>
            </a:extLst>
          </p:cNvPr>
          <p:cNvSpPr txBox="1">
            <a:spLocks/>
          </p:cNvSpPr>
          <p:nvPr/>
        </p:nvSpPr>
        <p:spPr>
          <a:xfrm>
            <a:off x="10966450" y="6082347"/>
            <a:ext cx="3616081" cy="1477328"/>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r"/>
            <a:r>
              <a:rPr lang="es-CL" sz="9600" dirty="0">
                <a:latin typeface="Arial Black" panose="020B0604020202020204" pitchFamily="34" charset="0"/>
                <a:cs typeface="Arial Black" panose="020B0604020202020204" pitchFamily="34" charset="0"/>
              </a:rPr>
              <a:t>1.1.1</a:t>
            </a:r>
          </a:p>
        </p:txBody>
      </p:sp>
    </p:spTree>
    <p:extLst>
      <p:ext uri="{BB962C8B-B14F-4D97-AF65-F5344CB8AC3E}">
        <p14:creationId xmlns:p14="http://schemas.microsoft.com/office/powerpoint/2010/main" val="3117571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a:xfrm>
            <a:off x="2432050" y="714594"/>
            <a:ext cx="16988263" cy="738664"/>
          </a:xfrm>
        </p:spPr>
        <p:txBody>
          <a:bodyPr/>
          <a:lstStyle/>
          <a:p>
            <a:pPr rtl="0"/>
            <a:r>
              <a:rPr lang="es-ES" dirty="0"/>
              <a:t>Conociendo el modelo arquitectónico</a:t>
            </a:r>
            <a:endParaRPr lang="es-CL" dirty="0"/>
          </a:p>
        </p:txBody>
      </p:sp>
      <p:sp>
        <p:nvSpPr>
          <p:cNvPr id="4" name="CuadroTexto 3">
            <a:extLst>
              <a:ext uri="{FF2B5EF4-FFF2-40B4-BE49-F238E27FC236}">
                <a16:creationId xmlns:a16="http://schemas.microsoft.com/office/drawing/2014/main" id="{C36C587D-EBD5-40E6-BA17-4B0E63CAF16C}"/>
              </a:ext>
            </a:extLst>
          </p:cNvPr>
          <p:cNvSpPr txBox="1"/>
          <p:nvPr/>
        </p:nvSpPr>
        <p:spPr>
          <a:xfrm>
            <a:off x="1746250" y="4134541"/>
            <a:ext cx="15392400" cy="1421928"/>
          </a:xfrm>
          <a:prstGeom prst="rect">
            <a:avLst/>
          </a:prstGeom>
          <a:noFill/>
        </p:spPr>
        <p:txBody>
          <a:bodyPr wrap="square">
            <a:spAutoFit/>
          </a:bodyPr>
          <a:lstStyle/>
          <a:p>
            <a:pPr marL="50800" lvl="0" indent="0" algn="ctr" rtl="0">
              <a:lnSpc>
                <a:spcPct val="90000"/>
              </a:lnSpc>
              <a:spcBef>
                <a:spcPts val="1000"/>
              </a:spcBef>
              <a:spcAft>
                <a:spcPts val="0"/>
              </a:spcAft>
              <a:buSzPts val="2800"/>
              <a:buNone/>
            </a:pPr>
            <a:r>
              <a:rPr lang="es-ES" sz="3200" b="1" i="1" dirty="0">
                <a:latin typeface="Arial" panose="020B0604020202020204" pitchFamily="34" charset="0"/>
                <a:cs typeface="Arial" panose="020B0604020202020204" pitchFamily="34" charset="0"/>
              </a:rPr>
              <a:t>“ </a:t>
            </a:r>
            <a:r>
              <a:rPr lang="es-ES" sz="3200" b="1" i="1" dirty="0">
                <a:latin typeface="Arial" panose="020B0604020202020204" pitchFamily="34" charset="0"/>
                <a:ea typeface="Open Sans" panose="020B0606030504020204" pitchFamily="34" charset="0"/>
                <a:cs typeface="Arial" panose="020B0604020202020204" pitchFamily="34" charset="0"/>
              </a:rPr>
              <a:t>Antes de comenzar un proyecto de software, asegúrese de que el software tenga un propósito para el negocio y que los usuarios perciben valor en él ” </a:t>
            </a:r>
            <a:r>
              <a:rPr lang="es-ES" sz="3200" i="1" dirty="0">
                <a:latin typeface="Arial" panose="020B0604020202020204" pitchFamily="34" charset="0"/>
                <a:ea typeface="Open Sans" panose="020B0606030504020204" pitchFamily="34" charset="0"/>
                <a:cs typeface="Arial" panose="020B0604020202020204" pitchFamily="34" charset="0"/>
              </a:rPr>
              <a:t>(</a:t>
            </a:r>
            <a:r>
              <a:rPr lang="es-ES" sz="3200" i="1" dirty="0">
                <a:latin typeface="Arial" panose="020B0604020202020204" pitchFamily="34" charset="0"/>
                <a:cs typeface="Arial" panose="020B0604020202020204" pitchFamily="34" charset="0"/>
              </a:rPr>
              <a:t>Roger Pressman). </a:t>
            </a:r>
            <a:endParaRPr lang="es-ES"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4962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41E4FBDB-F62F-B14F-9D38-C37205252F63}"/>
              </a:ext>
            </a:extLst>
          </p:cNvPr>
          <p:cNvSpPr>
            <a:spLocks noGrp="1"/>
          </p:cNvSpPr>
          <p:nvPr>
            <p:ph type="title"/>
          </p:nvPr>
        </p:nvSpPr>
        <p:spPr/>
        <p:txBody>
          <a:bodyPr/>
          <a:lstStyle/>
          <a:p>
            <a:r>
              <a:rPr lang="es-ES" dirty="0"/>
              <a:t>Analicemos</a:t>
            </a:r>
            <a:endParaRPr lang="es-CL" dirty="0"/>
          </a:p>
        </p:txBody>
      </p:sp>
      <p:sp>
        <p:nvSpPr>
          <p:cNvPr id="4" name="CuadroTexto 3">
            <a:extLst>
              <a:ext uri="{FF2B5EF4-FFF2-40B4-BE49-F238E27FC236}">
                <a16:creationId xmlns:a16="http://schemas.microsoft.com/office/drawing/2014/main" id="{45A037CD-CCBD-4FFC-BDBD-6869BF50D2CF}"/>
              </a:ext>
            </a:extLst>
          </p:cNvPr>
          <p:cNvSpPr txBox="1"/>
          <p:nvPr/>
        </p:nvSpPr>
        <p:spPr>
          <a:xfrm>
            <a:off x="2203451" y="2301875"/>
            <a:ext cx="17216862" cy="1106970"/>
          </a:xfrm>
          <a:prstGeom prst="rect">
            <a:avLst/>
          </a:prstGeom>
          <a:noFill/>
        </p:spPr>
        <p:txBody>
          <a:bodyPr wrap="square">
            <a:spAutoFit/>
          </a:bodyPr>
          <a:lstStyle/>
          <a:p>
            <a:pPr marL="50800" lvl="0" indent="0" algn="ctr" rtl="0">
              <a:lnSpc>
                <a:spcPct val="90000"/>
              </a:lnSpc>
              <a:spcBef>
                <a:spcPts val="1000"/>
              </a:spcBef>
              <a:spcAft>
                <a:spcPts val="0"/>
              </a:spcAft>
              <a:buSzPts val="2800"/>
              <a:buNone/>
            </a:pPr>
            <a:r>
              <a:rPr lang="es-ES" sz="3200" b="1" i="1" dirty="0">
                <a:latin typeface="Arial" panose="020B0604020202020204" pitchFamily="34" charset="0"/>
                <a:ea typeface="Open Sans" panose="020B0606030504020204" pitchFamily="34" charset="0"/>
                <a:cs typeface="Arial" panose="020B0604020202020204" pitchFamily="34" charset="0"/>
              </a:rPr>
              <a:t>¿ Frente a una misma necesidad, tendremos una misma solución Arquitectónica? .</a:t>
            </a:r>
            <a:endParaRPr lang="es-ES" sz="3200" b="1" dirty="0">
              <a:latin typeface="Arial" panose="020B0604020202020204" pitchFamily="34" charset="0"/>
              <a:ea typeface="Open Sans" panose="020B0606030504020204" pitchFamily="34" charset="0"/>
              <a:cs typeface="Arial" panose="020B0604020202020204" pitchFamily="34" charset="0"/>
            </a:endParaRPr>
          </a:p>
          <a:p>
            <a:pPr marL="50800" lvl="0" indent="0" algn="r" rtl="0">
              <a:lnSpc>
                <a:spcPct val="90000"/>
              </a:lnSpc>
              <a:spcBef>
                <a:spcPts val="1000"/>
              </a:spcBef>
              <a:spcAft>
                <a:spcPts val="0"/>
              </a:spcAft>
              <a:buSzPts val="2800"/>
              <a:buNone/>
            </a:pPr>
            <a:endParaRPr lang="es-ES" sz="3200" dirty="0"/>
          </a:p>
        </p:txBody>
      </p:sp>
      <p:pic>
        <p:nvPicPr>
          <p:cNvPr id="5" name="Imagen 4">
            <a:extLst>
              <a:ext uri="{FF2B5EF4-FFF2-40B4-BE49-F238E27FC236}">
                <a16:creationId xmlns:a16="http://schemas.microsoft.com/office/drawing/2014/main" id="{FE7EC065-B673-4CDA-949B-F8AA321D8416}"/>
              </a:ext>
            </a:extLst>
          </p:cNvPr>
          <p:cNvPicPr>
            <a:picLocks noChangeAspect="1"/>
          </p:cNvPicPr>
          <p:nvPr/>
        </p:nvPicPr>
        <p:blipFill>
          <a:blip r:embed="rId2"/>
          <a:stretch>
            <a:fillRect/>
          </a:stretch>
        </p:blipFill>
        <p:spPr>
          <a:xfrm>
            <a:off x="322723" y="3852043"/>
            <a:ext cx="9172876" cy="5155432"/>
          </a:xfrm>
          <a:prstGeom prst="rect">
            <a:avLst/>
          </a:prstGeom>
        </p:spPr>
      </p:pic>
      <p:pic>
        <p:nvPicPr>
          <p:cNvPr id="6" name="Imagen 5">
            <a:extLst>
              <a:ext uri="{FF2B5EF4-FFF2-40B4-BE49-F238E27FC236}">
                <a16:creationId xmlns:a16="http://schemas.microsoft.com/office/drawing/2014/main" id="{DAADF19B-619D-4274-B4E3-A4E2312F212F}"/>
              </a:ext>
            </a:extLst>
          </p:cNvPr>
          <p:cNvPicPr>
            <a:picLocks noChangeAspect="1"/>
          </p:cNvPicPr>
          <p:nvPr/>
        </p:nvPicPr>
        <p:blipFill>
          <a:blip r:embed="rId3"/>
          <a:stretch>
            <a:fillRect/>
          </a:stretch>
        </p:blipFill>
        <p:spPr>
          <a:xfrm>
            <a:off x="10134715" y="3852043"/>
            <a:ext cx="8999307" cy="5155432"/>
          </a:xfrm>
          <a:prstGeom prst="rect">
            <a:avLst/>
          </a:prstGeom>
        </p:spPr>
      </p:pic>
    </p:spTree>
    <p:extLst>
      <p:ext uri="{BB962C8B-B14F-4D97-AF65-F5344CB8AC3E}">
        <p14:creationId xmlns:p14="http://schemas.microsoft.com/office/powerpoint/2010/main" val="692240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D5B4D40B-2281-FF4E-A378-6A0062B17D86}"/>
              </a:ext>
            </a:extLst>
          </p:cNvPr>
          <p:cNvSpPr>
            <a:spLocks noGrp="1"/>
          </p:cNvSpPr>
          <p:nvPr>
            <p:ph type="body" sz="quarter" idx="10"/>
          </p:nvPr>
        </p:nvSpPr>
        <p:spPr/>
        <p:txBody>
          <a:bodyPr/>
          <a:lstStyle/>
          <a:p>
            <a:r>
              <a:rPr lang="es-ES" dirty="0"/>
              <a:t>El arquitecto de software</a:t>
            </a:r>
            <a:endParaRPr lang="es-CL" dirty="0"/>
          </a:p>
        </p:txBody>
      </p:sp>
      <p:sp>
        <p:nvSpPr>
          <p:cNvPr id="4" name="CuadroTexto 3">
            <a:extLst>
              <a:ext uri="{FF2B5EF4-FFF2-40B4-BE49-F238E27FC236}">
                <a16:creationId xmlns:a16="http://schemas.microsoft.com/office/drawing/2014/main" id="{0D38370A-40EC-44C6-8E52-A1E7184FD491}"/>
              </a:ext>
            </a:extLst>
          </p:cNvPr>
          <p:cNvSpPr txBox="1"/>
          <p:nvPr/>
        </p:nvSpPr>
        <p:spPr>
          <a:xfrm>
            <a:off x="1289050" y="2073275"/>
            <a:ext cx="16792422" cy="4209357"/>
          </a:xfrm>
          <a:prstGeom prst="rect">
            <a:avLst/>
          </a:prstGeom>
          <a:noFill/>
        </p:spPr>
        <p:txBody>
          <a:bodyPr wrap="square">
            <a:spAutoFit/>
          </a:bodyPr>
          <a:lstStyle/>
          <a:p>
            <a:pPr marL="0" lvl="1" indent="0" algn="just" rtl="0">
              <a:lnSpc>
                <a:spcPct val="90000"/>
              </a:lnSpc>
              <a:spcBef>
                <a:spcPts val="500"/>
              </a:spcBef>
              <a:spcAft>
                <a:spcPts val="0"/>
              </a:spcAft>
              <a:buSzPts val="2400"/>
              <a:buNone/>
            </a:pPr>
            <a:r>
              <a:rPr lang="es-ES" sz="3200" dirty="0">
                <a:latin typeface="Arial" panose="020B0604020202020204" pitchFamily="34" charset="0"/>
                <a:ea typeface="Open Sans" panose="020B0606030504020204" pitchFamily="34" charset="0"/>
                <a:cs typeface="Arial" panose="020B0604020202020204" pitchFamily="34" charset="0"/>
                <a:sym typeface="Arial"/>
              </a:rPr>
              <a:t>El arquitecto de software tiene la </a:t>
            </a:r>
            <a:r>
              <a:rPr lang="es-ES" sz="3200" b="1" dirty="0">
                <a:latin typeface="Arial" panose="020B0604020202020204" pitchFamily="34" charset="0"/>
                <a:ea typeface="Open Sans" panose="020B0606030504020204" pitchFamily="34" charset="0"/>
                <a:cs typeface="Arial" panose="020B0604020202020204" pitchFamily="34" charset="0"/>
                <a:sym typeface="Arial"/>
              </a:rPr>
              <a:t>responsabilidad global</a:t>
            </a:r>
            <a:r>
              <a:rPr lang="es-ES" sz="3200" dirty="0">
                <a:latin typeface="Arial" panose="020B0604020202020204" pitchFamily="34" charset="0"/>
                <a:ea typeface="Open Sans" panose="020B0606030504020204" pitchFamily="34" charset="0"/>
                <a:cs typeface="Arial" panose="020B0604020202020204" pitchFamily="34" charset="0"/>
                <a:sym typeface="Arial"/>
              </a:rPr>
              <a:t> de </a:t>
            </a:r>
            <a:r>
              <a:rPr lang="es-ES" sz="3200" b="1" dirty="0">
                <a:latin typeface="Arial" panose="020B0604020202020204" pitchFamily="34" charset="0"/>
                <a:ea typeface="Open Sans" panose="020B0606030504020204" pitchFamily="34" charset="0"/>
                <a:cs typeface="Arial" panose="020B0604020202020204" pitchFamily="34" charset="0"/>
                <a:sym typeface="Arial"/>
              </a:rPr>
              <a:t>dirigir las principales decisiones técnicas</a:t>
            </a:r>
            <a:r>
              <a:rPr lang="es-ES" sz="3200" dirty="0">
                <a:latin typeface="Arial" panose="020B0604020202020204" pitchFamily="34" charset="0"/>
                <a:ea typeface="Open Sans" panose="020B0606030504020204" pitchFamily="34" charset="0"/>
                <a:cs typeface="Arial" panose="020B0604020202020204" pitchFamily="34" charset="0"/>
                <a:sym typeface="Arial"/>
              </a:rPr>
              <a:t>, expresadas como la arquitectura de software. </a:t>
            </a:r>
            <a:endParaRPr lang="es-ES" sz="3200" dirty="0">
              <a:latin typeface="Arial" panose="020B0604020202020204" pitchFamily="34" charset="0"/>
              <a:ea typeface="Open Sans" panose="020B0606030504020204" pitchFamily="34" charset="0"/>
              <a:cs typeface="Arial" panose="020B0604020202020204" pitchFamily="34" charset="0"/>
            </a:endParaRPr>
          </a:p>
          <a:p>
            <a:pPr marL="0" lvl="1" indent="0" algn="just" rtl="0">
              <a:lnSpc>
                <a:spcPct val="90000"/>
              </a:lnSpc>
              <a:spcBef>
                <a:spcPts val="500"/>
              </a:spcBef>
              <a:spcAft>
                <a:spcPts val="0"/>
              </a:spcAft>
              <a:buSzPts val="2400"/>
              <a:buNone/>
            </a:pPr>
            <a:r>
              <a:rPr lang="es-ES" sz="3200" dirty="0">
                <a:latin typeface="Arial" panose="020B0604020202020204" pitchFamily="34" charset="0"/>
                <a:ea typeface="Open Sans" panose="020B0606030504020204" pitchFamily="34" charset="0"/>
                <a:cs typeface="Arial" panose="020B0604020202020204" pitchFamily="34" charset="0"/>
                <a:sym typeface="Arial"/>
              </a:rPr>
              <a:t>Esto incluye la </a:t>
            </a:r>
            <a:r>
              <a:rPr lang="es-ES" sz="3200" b="1" dirty="0">
                <a:latin typeface="Arial" panose="020B0604020202020204" pitchFamily="34" charset="0"/>
                <a:ea typeface="Open Sans" panose="020B0606030504020204" pitchFamily="34" charset="0"/>
                <a:cs typeface="Arial" panose="020B0604020202020204" pitchFamily="34" charset="0"/>
                <a:sym typeface="Arial"/>
              </a:rPr>
              <a:t>identificación y la documentación </a:t>
            </a:r>
            <a:r>
              <a:rPr lang="es-ES" sz="3200" dirty="0">
                <a:latin typeface="Arial" panose="020B0604020202020204" pitchFamily="34" charset="0"/>
                <a:ea typeface="Open Sans" panose="020B0606030504020204" pitchFamily="34" charset="0"/>
                <a:cs typeface="Arial" panose="020B0604020202020204" pitchFamily="34" charset="0"/>
                <a:sym typeface="Arial"/>
              </a:rPr>
              <a:t>de los aspectos arquitectónicamente significativos del sistema, considerando las "vistas" de requisitos, diseño, implementación y despliegue del sistema. </a:t>
            </a:r>
            <a:endParaRPr lang="es-ES" sz="3200" dirty="0">
              <a:latin typeface="Arial" panose="020B0604020202020204" pitchFamily="34" charset="0"/>
              <a:ea typeface="Open Sans" panose="020B0606030504020204" pitchFamily="34" charset="0"/>
              <a:cs typeface="Arial" panose="020B0604020202020204" pitchFamily="34" charset="0"/>
            </a:endParaRPr>
          </a:p>
          <a:p>
            <a:pPr marL="0" lvl="1" indent="0" algn="just" rtl="0">
              <a:lnSpc>
                <a:spcPct val="90000"/>
              </a:lnSpc>
              <a:spcBef>
                <a:spcPts val="500"/>
              </a:spcBef>
              <a:spcAft>
                <a:spcPts val="0"/>
              </a:spcAft>
              <a:buSzPts val="2400"/>
              <a:buNone/>
            </a:pPr>
            <a:r>
              <a:rPr lang="es-ES" sz="3200" dirty="0">
                <a:latin typeface="Arial" panose="020B0604020202020204" pitchFamily="34" charset="0"/>
                <a:ea typeface="Open Sans" panose="020B0606030504020204" pitchFamily="34" charset="0"/>
                <a:cs typeface="Arial" panose="020B0604020202020204" pitchFamily="34" charset="0"/>
                <a:sym typeface="Arial"/>
              </a:rPr>
              <a:t>Además, es responsable de </a:t>
            </a:r>
            <a:r>
              <a:rPr lang="es-ES" sz="3200" b="1" dirty="0">
                <a:latin typeface="Arial" panose="020B0604020202020204" pitchFamily="34" charset="0"/>
                <a:ea typeface="Open Sans" panose="020B0606030504020204" pitchFamily="34" charset="0"/>
                <a:cs typeface="Arial" panose="020B0604020202020204" pitchFamily="34" charset="0"/>
                <a:sym typeface="Arial"/>
              </a:rPr>
              <a:t>proporcionar el fundamento de estas decisiones</a:t>
            </a:r>
            <a:r>
              <a:rPr lang="es-ES" sz="3200" dirty="0">
                <a:latin typeface="Arial" panose="020B0604020202020204" pitchFamily="34" charset="0"/>
                <a:ea typeface="Open Sans" panose="020B0606030504020204" pitchFamily="34" charset="0"/>
                <a:cs typeface="Arial" panose="020B0604020202020204" pitchFamily="34" charset="0"/>
                <a:sym typeface="Arial"/>
              </a:rPr>
              <a:t>, equilibrando las preocupaciones de los diferentes interesados, </a:t>
            </a:r>
            <a:r>
              <a:rPr lang="es-ES" sz="3200" b="1" dirty="0">
                <a:latin typeface="Arial" panose="020B0604020202020204" pitchFamily="34" charset="0"/>
                <a:ea typeface="Open Sans" panose="020B0606030504020204" pitchFamily="34" charset="0"/>
                <a:cs typeface="Arial" panose="020B0604020202020204" pitchFamily="34" charset="0"/>
                <a:sym typeface="Arial"/>
              </a:rPr>
              <a:t>reduciendo los riesgos</a:t>
            </a:r>
            <a:r>
              <a:rPr lang="es-ES" sz="3200" dirty="0">
                <a:latin typeface="Arial" panose="020B0604020202020204" pitchFamily="34" charset="0"/>
                <a:ea typeface="Open Sans" panose="020B0606030504020204" pitchFamily="34" charset="0"/>
                <a:cs typeface="Arial" panose="020B0604020202020204" pitchFamily="34" charset="0"/>
                <a:sym typeface="Arial"/>
              </a:rPr>
              <a:t> técnicos, y garantizando que las decisiones se comunican, y validan con eficacia, y que se acatan.</a:t>
            </a:r>
            <a:endParaRPr lang="es-ES" sz="3200" dirty="0">
              <a:latin typeface="Arial" panose="020B0604020202020204" pitchFamily="34" charset="0"/>
              <a:ea typeface="Open Sans" panose="020B0606030504020204" pitchFamily="34" charset="0"/>
              <a:cs typeface="Arial" panose="020B0604020202020204" pitchFamily="34" charset="0"/>
            </a:endParaRPr>
          </a:p>
        </p:txBody>
      </p:sp>
      <p:pic>
        <p:nvPicPr>
          <p:cNvPr id="5" name="Google Shape;107;p9" descr="Captura de pantalla de un celular&#10;&#10;Descripción generada automáticamente">
            <a:extLst>
              <a:ext uri="{FF2B5EF4-FFF2-40B4-BE49-F238E27FC236}">
                <a16:creationId xmlns:a16="http://schemas.microsoft.com/office/drawing/2014/main" id="{2C043337-F083-4081-8AFD-36EDBE5FC063}"/>
              </a:ext>
            </a:extLst>
          </p:cNvPr>
          <p:cNvPicPr preferRelativeResize="0"/>
          <p:nvPr/>
        </p:nvPicPr>
        <p:blipFill rotWithShape="1">
          <a:blip r:embed="rId2">
            <a:alphaModFix/>
          </a:blip>
          <a:srcRect/>
          <a:stretch/>
        </p:blipFill>
        <p:spPr>
          <a:xfrm>
            <a:off x="5440175" y="5746750"/>
            <a:ext cx="9223749" cy="5251010"/>
          </a:xfrm>
          <a:prstGeom prst="rect">
            <a:avLst/>
          </a:prstGeom>
          <a:noFill/>
          <a:ln>
            <a:noFill/>
          </a:ln>
        </p:spPr>
      </p:pic>
    </p:spTree>
    <p:extLst>
      <p:ext uri="{BB962C8B-B14F-4D97-AF65-F5344CB8AC3E}">
        <p14:creationId xmlns:p14="http://schemas.microsoft.com/office/powerpoint/2010/main" val="717399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32B839-E8CF-BF4D-93B8-0EE81E2A4A95}"/>
              </a:ext>
            </a:extLst>
          </p:cNvPr>
          <p:cNvSpPr>
            <a:spLocks noGrp="1"/>
          </p:cNvSpPr>
          <p:nvPr>
            <p:ph type="title"/>
          </p:nvPr>
        </p:nvSpPr>
        <p:spPr/>
        <p:txBody>
          <a:bodyPr/>
          <a:lstStyle/>
          <a:p>
            <a:r>
              <a:rPr lang="es-ES" sz="4800" b="1" dirty="0"/>
              <a:t>Funciones Arquitecto de software</a:t>
            </a:r>
            <a:endParaRPr lang="es-CL" dirty="0"/>
          </a:p>
        </p:txBody>
      </p:sp>
      <p:sp>
        <p:nvSpPr>
          <p:cNvPr id="4" name="CuadroTexto 3">
            <a:extLst>
              <a:ext uri="{FF2B5EF4-FFF2-40B4-BE49-F238E27FC236}">
                <a16:creationId xmlns:a16="http://schemas.microsoft.com/office/drawing/2014/main" id="{FC547EF4-A63B-4538-9DA9-11400E1BE6C3}"/>
              </a:ext>
            </a:extLst>
          </p:cNvPr>
          <p:cNvSpPr txBox="1"/>
          <p:nvPr/>
        </p:nvSpPr>
        <p:spPr>
          <a:xfrm>
            <a:off x="2127249" y="2225676"/>
            <a:ext cx="17293063" cy="3886770"/>
          </a:xfrm>
          <a:prstGeom prst="rect">
            <a:avLst/>
          </a:prstGeom>
          <a:noFill/>
        </p:spPr>
        <p:txBody>
          <a:bodyPr wrap="square">
            <a:spAutoFit/>
          </a:bodyPr>
          <a:lstStyle/>
          <a:p>
            <a:pPr marL="442913" lvl="1" indent="-380999" algn="just" rtl="0">
              <a:lnSpc>
                <a:spcPct val="150000"/>
              </a:lnSpc>
              <a:spcBef>
                <a:spcPts val="500"/>
              </a:spcBef>
              <a:spcAft>
                <a:spcPts val="0"/>
              </a:spcAft>
              <a:buSzPts val="2400"/>
              <a:buChar char="•"/>
            </a:pPr>
            <a:r>
              <a:rPr lang="es-ES" sz="3200" b="1" dirty="0">
                <a:latin typeface="Arial" panose="020B0604020202020204" pitchFamily="34" charset="0"/>
                <a:ea typeface="Open Sans" panose="020B0606030504020204" pitchFamily="34" charset="0"/>
                <a:cs typeface="Arial" panose="020B0604020202020204" pitchFamily="34" charset="0"/>
                <a:sym typeface="Arial"/>
              </a:rPr>
              <a:t>Revisa las necesidades</a:t>
            </a:r>
            <a:r>
              <a:rPr lang="es-ES" sz="3200" dirty="0">
                <a:latin typeface="Arial" panose="020B0604020202020204" pitchFamily="34" charset="0"/>
                <a:ea typeface="Open Sans" panose="020B0606030504020204" pitchFamily="34" charset="0"/>
                <a:cs typeface="Arial" panose="020B0604020202020204" pitchFamily="34" charset="0"/>
                <a:sym typeface="Arial"/>
              </a:rPr>
              <a:t> del negocio junto con los requerimientos no funcionales, y los relaciona con la solución que se necesita implementar para cubrirlas.</a:t>
            </a:r>
            <a:endParaRPr lang="es-ES" sz="3200" dirty="0">
              <a:latin typeface="Arial" panose="020B0604020202020204" pitchFamily="34" charset="0"/>
              <a:ea typeface="Open Sans" panose="020B0606030504020204" pitchFamily="34" charset="0"/>
              <a:cs typeface="Arial" panose="020B0604020202020204" pitchFamily="34" charset="0"/>
            </a:endParaRPr>
          </a:p>
          <a:p>
            <a:pPr marL="442913" lvl="1" indent="-380999" algn="just" rtl="0">
              <a:lnSpc>
                <a:spcPct val="150000"/>
              </a:lnSpc>
              <a:spcBef>
                <a:spcPts val="500"/>
              </a:spcBef>
              <a:spcAft>
                <a:spcPts val="0"/>
              </a:spcAft>
              <a:buSzPts val="2400"/>
              <a:buChar char="•"/>
            </a:pPr>
            <a:r>
              <a:rPr lang="es-ES" sz="3200" dirty="0">
                <a:latin typeface="Arial" panose="020B0604020202020204" pitchFamily="34" charset="0"/>
                <a:ea typeface="Open Sans" panose="020B0606030504020204" pitchFamily="34" charset="0"/>
                <a:cs typeface="Arial" panose="020B0604020202020204" pitchFamily="34" charset="0"/>
                <a:sym typeface="Arial"/>
              </a:rPr>
              <a:t>Se </a:t>
            </a:r>
            <a:r>
              <a:rPr lang="es-ES" sz="3200" b="1" dirty="0">
                <a:latin typeface="Arial" panose="020B0604020202020204" pitchFamily="34" charset="0"/>
                <a:ea typeface="Open Sans" panose="020B0606030504020204" pitchFamily="34" charset="0"/>
                <a:cs typeface="Arial" panose="020B0604020202020204" pitchFamily="34" charset="0"/>
                <a:sym typeface="Arial"/>
              </a:rPr>
              <a:t>asegura de la calidad</a:t>
            </a:r>
            <a:r>
              <a:rPr lang="es-ES" sz="3200" dirty="0">
                <a:latin typeface="Arial" panose="020B0604020202020204" pitchFamily="34" charset="0"/>
                <a:ea typeface="Open Sans" panose="020B0606030504020204" pitchFamily="34" charset="0"/>
                <a:cs typeface="Arial" panose="020B0604020202020204" pitchFamily="34" charset="0"/>
                <a:sym typeface="Arial"/>
              </a:rPr>
              <a:t> de la solución y de su mantenimiento en el tiempo.</a:t>
            </a:r>
            <a:endParaRPr lang="es-ES" sz="3200" dirty="0">
              <a:latin typeface="Arial" panose="020B0604020202020204" pitchFamily="34" charset="0"/>
              <a:ea typeface="Open Sans" panose="020B0606030504020204" pitchFamily="34" charset="0"/>
              <a:cs typeface="Arial" panose="020B0604020202020204" pitchFamily="34" charset="0"/>
            </a:endParaRPr>
          </a:p>
          <a:p>
            <a:pPr marL="442913" lvl="1" indent="-380999" algn="just" rtl="0">
              <a:lnSpc>
                <a:spcPct val="150000"/>
              </a:lnSpc>
              <a:spcBef>
                <a:spcPts val="500"/>
              </a:spcBef>
              <a:spcAft>
                <a:spcPts val="0"/>
              </a:spcAft>
              <a:buSzPts val="2400"/>
              <a:buChar char="•"/>
            </a:pPr>
            <a:r>
              <a:rPr lang="es-ES" sz="3200" dirty="0">
                <a:latin typeface="Arial" panose="020B0604020202020204" pitchFamily="34" charset="0"/>
                <a:ea typeface="Open Sans" panose="020B0606030504020204" pitchFamily="34" charset="0"/>
                <a:cs typeface="Arial" panose="020B0604020202020204" pitchFamily="34" charset="0"/>
                <a:sym typeface="Arial"/>
              </a:rPr>
              <a:t>Toma decisiones de </a:t>
            </a:r>
            <a:r>
              <a:rPr lang="es-ES" sz="3200" b="1" dirty="0">
                <a:latin typeface="Arial" panose="020B0604020202020204" pitchFamily="34" charset="0"/>
                <a:ea typeface="Open Sans" panose="020B0606030504020204" pitchFamily="34" charset="0"/>
                <a:cs typeface="Arial" panose="020B0604020202020204" pitchFamily="34" charset="0"/>
                <a:sym typeface="Arial"/>
              </a:rPr>
              <a:t>diseño de alto nivel</a:t>
            </a:r>
            <a:r>
              <a:rPr lang="es-ES" sz="3200" dirty="0">
                <a:latin typeface="Arial" panose="020B0604020202020204" pitchFamily="34" charset="0"/>
                <a:ea typeface="Open Sans" panose="020B0606030504020204" pitchFamily="34" charset="0"/>
                <a:cs typeface="Arial" panose="020B0604020202020204" pitchFamily="34" charset="0"/>
                <a:sym typeface="Arial"/>
              </a:rPr>
              <a:t>.</a:t>
            </a:r>
            <a:endParaRPr lang="es-ES" sz="3200" dirty="0">
              <a:latin typeface="Arial" panose="020B0604020202020204" pitchFamily="34" charset="0"/>
              <a:ea typeface="Open Sans" panose="020B0606030504020204" pitchFamily="34" charset="0"/>
              <a:cs typeface="Arial" panose="020B0604020202020204" pitchFamily="34" charset="0"/>
            </a:endParaRPr>
          </a:p>
          <a:p>
            <a:pPr marL="442913" lvl="1" indent="-380999" algn="just" rtl="0">
              <a:lnSpc>
                <a:spcPct val="150000"/>
              </a:lnSpc>
              <a:spcBef>
                <a:spcPts val="500"/>
              </a:spcBef>
              <a:spcAft>
                <a:spcPts val="0"/>
              </a:spcAft>
              <a:buSzPts val="2400"/>
              <a:buChar char="•"/>
            </a:pPr>
            <a:r>
              <a:rPr lang="es-ES" sz="3200" dirty="0">
                <a:latin typeface="Arial" panose="020B0604020202020204" pitchFamily="34" charset="0"/>
                <a:ea typeface="Open Sans" panose="020B0606030504020204" pitchFamily="34" charset="0"/>
                <a:cs typeface="Arial" panose="020B0604020202020204" pitchFamily="34" charset="0"/>
                <a:sym typeface="Arial"/>
              </a:rPr>
              <a:t>Dicta </a:t>
            </a:r>
            <a:r>
              <a:rPr lang="es-ES" sz="3200" b="1" dirty="0">
                <a:latin typeface="Arial" panose="020B0604020202020204" pitchFamily="34" charset="0"/>
                <a:ea typeface="Open Sans" panose="020B0606030504020204" pitchFamily="34" charset="0"/>
                <a:cs typeface="Arial" panose="020B0604020202020204" pitchFamily="34" charset="0"/>
                <a:sym typeface="Arial"/>
              </a:rPr>
              <a:t>estándares técnicos</a:t>
            </a:r>
            <a:r>
              <a:rPr lang="es-ES" sz="3200" dirty="0">
                <a:latin typeface="Arial" panose="020B0604020202020204" pitchFamily="34" charset="0"/>
                <a:ea typeface="Open Sans" panose="020B0606030504020204" pitchFamily="34" charset="0"/>
                <a:cs typeface="Arial" panose="020B0604020202020204" pitchFamily="34" charset="0"/>
                <a:sym typeface="Arial"/>
              </a:rPr>
              <a:t>, de codificación, herramientas y plataformas</a:t>
            </a:r>
            <a:endParaRPr lang="es-CL" sz="3200" dirty="0">
              <a:latin typeface="Arial" panose="020B0604020202020204" pitchFamily="34" charset="0"/>
              <a:ea typeface="Open Sans" panose="020B0606030504020204" pitchFamily="34" charset="0"/>
              <a:cs typeface="Arial" panose="020B0604020202020204" pitchFamily="34" charset="0"/>
            </a:endParaRPr>
          </a:p>
        </p:txBody>
      </p:sp>
      <p:pic>
        <p:nvPicPr>
          <p:cNvPr id="1026" name="Picture 2">
            <a:extLst>
              <a:ext uri="{FF2B5EF4-FFF2-40B4-BE49-F238E27FC236}">
                <a16:creationId xmlns:a16="http://schemas.microsoft.com/office/drawing/2014/main" id="{1A04D94F-26F0-45C3-970E-5795CAC655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50" y="6112446"/>
            <a:ext cx="12121058" cy="5196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7811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CBCD8BF0-1144-D34D-8793-D9BC0214A663}"/>
              </a:ext>
            </a:extLst>
          </p:cNvPr>
          <p:cNvSpPr>
            <a:spLocks noGrp="1"/>
          </p:cNvSpPr>
          <p:nvPr>
            <p:ph type="body" sz="quarter" idx="10"/>
          </p:nvPr>
        </p:nvSpPr>
        <p:spPr/>
        <p:txBody>
          <a:bodyPr/>
          <a:lstStyle/>
          <a:p>
            <a:r>
              <a:rPr lang="es-ES" sz="4800" b="1" dirty="0"/>
              <a:t>Funciones Arquitecto de software</a:t>
            </a:r>
            <a:endParaRPr lang="es-CL" dirty="0"/>
          </a:p>
        </p:txBody>
      </p:sp>
      <p:sp>
        <p:nvSpPr>
          <p:cNvPr id="4" name="CuadroTexto 3">
            <a:extLst>
              <a:ext uri="{FF2B5EF4-FFF2-40B4-BE49-F238E27FC236}">
                <a16:creationId xmlns:a16="http://schemas.microsoft.com/office/drawing/2014/main" id="{0E95BA0E-79C6-4805-9EED-3C9F598A6C28}"/>
              </a:ext>
            </a:extLst>
          </p:cNvPr>
          <p:cNvSpPr txBox="1"/>
          <p:nvPr/>
        </p:nvSpPr>
        <p:spPr>
          <a:xfrm>
            <a:off x="1503438" y="2073275"/>
            <a:ext cx="17097223" cy="7568226"/>
          </a:xfrm>
          <a:prstGeom prst="rect">
            <a:avLst/>
          </a:prstGeom>
          <a:noFill/>
        </p:spPr>
        <p:txBody>
          <a:bodyPr wrap="square">
            <a:spAutoFit/>
          </a:bodyPr>
          <a:lstStyle/>
          <a:p>
            <a:pPr marL="619125" lvl="1" indent="-457200" algn="just" rtl="0">
              <a:lnSpc>
                <a:spcPct val="90000"/>
              </a:lnSpc>
              <a:spcBef>
                <a:spcPts val="500"/>
              </a:spcBef>
              <a:spcAft>
                <a:spcPts val="0"/>
              </a:spcAft>
              <a:buSzPts val="2400"/>
              <a:buFont typeface="Arial" panose="020B0604020202020204" pitchFamily="34" charset="0"/>
              <a:buChar char="•"/>
            </a:pPr>
            <a:r>
              <a:rPr lang="es-ES" sz="3200" b="1" dirty="0">
                <a:latin typeface="Arial"/>
                <a:ea typeface="Open Sans" panose="020B0606030504020204" pitchFamily="34" charset="0"/>
                <a:cs typeface="Arial"/>
                <a:sym typeface="Arial"/>
              </a:rPr>
              <a:t>Elaborar la arquitectura y diseño de software a partir de los requerimientos del usuario: </a:t>
            </a:r>
            <a:r>
              <a:rPr lang="es-ES" sz="3200" dirty="0">
                <a:latin typeface="Arial"/>
                <a:ea typeface="Open Sans" panose="020B0606030504020204" pitchFamily="34" charset="0"/>
                <a:cs typeface="Arial"/>
                <a:sym typeface="Arial"/>
              </a:rPr>
              <a:t>Haciendo uso de patrones de diseño previamente conocidos, por experiencia personal o manteniéndose actualizado con las últimas técnicas y patrones.</a:t>
            </a:r>
          </a:p>
          <a:p>
            <a:pPr marL="619125" lvl="1" indent="-457200" algn="just" rtl="0">
              <a:lnSpc>
                <a:spcPct val="90000"/>
              </a:lnSpc>
              <a:spcBef>
                <a:spcPts val="500"/>
              </a:spcBef>
              <a:spcAft>
                <a:spcPts val="0"/>
              </a:spcAft>
              <a:buSzPts val="2400"/>
              <a:buFont typeface="Arial" panose="020B0604020202020204" pitchFamily="34" charset="0"/>
              <a:buChar char="•"/>
            </a:pPr>
            <a:endParaRPr lang="es-ES" sz="3200" dirty="0"/>
          </a:p>
          <a:p>
            <a:pPr marL="619125" lvl="1" indent="-457200" algn="just" rtl="0">
              <a:lnSpc>
                <a:spcPct val="90000"/>
              </a:lnSpc>
              <a:spcBef>
                <a:spcPts val="500"/>
              </a:spcBef>
              <a:spcAft>
                <a:spcPts val="0"/>
              </a:spcAft>
              <a:buSzPts val="2400"/>
              <a:buFont typeface="Arial" panose="020B0604020202020204" pitchFamily="34" charset="0"/>
              <a:buChar char="•"/>
            </a:pPr>
            <a:r>
              <a:rPr lang="es-ES" sz="3200" b="1" dirty="0">
                <a:latin typeface="Arial"/>
                <a:ea typeface="Open Sans" panose="020B0606030504020204" pitchFamily="34" charset="0"/>
                <a:cs typeface="Arial"/>
                <a:sym typeface="Arial"/>
              </a:rPr>
              <a:t>Crear consenso y entendimiento de la arquitectura</a:t>
            </a:r>
            <a:r>
              <a:rPr lang="es-ES" sz="3200" dirty="0">
                <a:latin typeface="Arial"/>
                <a:ea typeface="Open Sans" panose="020B0606030504020204" pitchFamily="34" charset="0"/>
                <a:cs typeface="Arial"/>
                <a:sym typeface="Arial"/>
              </a:rPr>
              <a:t>: Debe involucrar a cada miembro del equipo, y lograr acuerdos respecto a la arquitectura, la cual debe comunicar y vender.</a:t>
            </a:r>
          </a:p>
          <a:p>
            <a:pPr marL="619125" lvl="1" indent="-457200" algn="just" rtl="0">
              <a:lnSpc>
                <a:spcPct val="90000"/>
              </a:lnSpc>
              <a:spcBef>
                <a:spcPts val="500"/>
              </a:spcBef>
              <a:spcAft>
                <a:spcPts val="0"/>
              </a:spcAft>
              <a:buSzPts val="2400"/>
              <a:buFont typeface="Arial" panose="020B0604020202020204" pitchFamily="34" charset="0"/>
              <a:buChar char="•"/>
            </a:pPr>
            <a:endParaRPr lang="es-ES" sz="3200" dirty="0"/>
          </a:p>
          <a:p>
            <a:pPr marL="619125" lvl="1" indent="-457200" algn="just" rtl="0">
              <a:lnSpc>
                <a:spcPct val="90000"/>
              </a:lnSpc>
              <a:spcBef>
                <a:spcPts val="500"/>
              </a:spcBef>
              <a:spcAft>
                <a:spcPts val="0"/>
              </a:spcAft>
              <a:buSzPts val="2400"/>
              <a:buFont typeface="Arial" panose="020B0604020202020204" pitchFamily="34" charset="0"/>
              <a:buChar char="•"/>
            </a:pPr>
            <a:r>
              <a:rPr lang="es-ES" sz="3200" b="1" dirty="0">
                <a:latin typeface="Arial"/>
                <a:ea typeface="Open Sans" panose="020B0606030504020204" pitchFamily="34" charset="0"/>
                <a:cs typeface="Arial"/>
                <a:sym typeface="Arial"/>
              </a:rPr>
              <a:t>Entender los requerimientos no funcionales</a:t>
            </a:r>
            <a:r>
              <a:rPr lang="es-ES" sz="3200" dirty="0">
                <a:latin typeface="Arial"/>
                <a:ea typeface="Open Sans" panose="020B0606030504020204" pitchFamily="34" charset="0"/>
                <a:cs typeface="Arial"/>
                <a:sym typeface="Arial"/>
              </a:rPr>
              <a:t>: La mayoría de los requerimientos no funcionales son de naturaleza técnica, y suelen tener mucha influencia en la arquitectura. El entendimiento adecuado de estos requerimientos es crucial para desempeñar este rol. No basta con asumir cuales son esos requerimientos, se necesita indagar sobre ellos y determinar las necesidades reales.</a:t>
            </a:r>
          </a:p>
          <a:p>
            <a:pPr marL="619125" lvl="1" indent="-457200" algn="just" rtl="0">
              <a:lnSpc>
                <a:spcPct val="90000"/>
              </a:lnSpc>
              <a:spcBef>
                <a:spcPts val="500"/>
              </a:spcBef>
              <a:spcAft>
                <a:spcPts val="0"/>
              </a:spcAft>
              <a:buSzPts val="2400"/>
              <a:buFont typeface="Arial" panose="020B0604020202020204" pitchFamily="34" charset="0"/>
              <a:buChar char="•"/>
            </a:pPr>
            <a:endParaRPr lang="es-ES" sz="3200" dirty="0"/>
          </a:p>
          <a:p>
            <a:pPr marL="619125" lvl="1" indent="-457200" algn="just" rtl="0">
              <a:lnSpc>
                <a:spcPct val="90000"/>
              </a:lnSpc>
              <a:spcBef>
                <a:spcPts val="500"/>
              </a:spcBef>
              <a:spcAft>
                <a:spcPts val="0"/>
              </a:spcAft>
              <a:buSzPts val="2400"/>
              <a:buFont typeface="Arial" panose="020B0604020202020204" pitchFamily="34" charset="0"/>
              <a:buChar char="•"/>
            </a:pPr>
            <a:r>
              <a:rPr lang="es-ES" sz="3200" b="1" dirty="0">
                <a:latin typeface="Arial"/>
                <a:ea typeface="Open Sans" panose="020B0606030504020204" pitchFamily="34" charset="0"/>
                <a:cs typeface="Arial"/>
                <a:sym typeface="Arial"/>
              </a:rPr>
              <a:t>Definir la Arquitectura</a:t>
            </a:r>
            <a:r>
              <a:rPr lang="es-ES" sz="3200" dirty="0">
                <a:latin typeface="Arial"/>
                <a:ea typeface="Open Sans" panose="020B0606030504020204" pitchFamily="34" charset="0"/>
                <a:cs typeface="Arial"/>
                <a:sym typeface="Arial"/>
              </a:rPr>
              <a:t>: Incluir estructuras, lineamientos, principios y liderazgo sobre los aspectos técnicos del software. Esta responsabilidad varía mucho si se está trabajando con un sistema con arquitectura definida frente a diseñar un nuevo sistema.</a:t>
            </a:r>
            <a:endParaRPr lang="es-ES" sz="3200" dirty="0"/>
          </a:p>
        </p:txBody>
      </p:sp>
    </p:spTree>
    <p:extLst>
      <p:ext uri="{BB962C8B-B14F-4D97-AF65-F5344CB8AC3E}">
        <p14:creationId xmlns:p14="http://schemas.microsoft.com/office/powerpoint/2010/main" val="3056958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32B839-E8CF-BF4D-93B8-0EE81E2A4A95}"/>
              </a:ext>
            </a:extLst>
          </p:cNvPr>
          <p:cNvSpPr>
            <a:spLocks noGrp="1"/>
          </p:cNvSpPr>
          <p:nvPr>
            <p:ph type="title"/>
          </p:nvPr>
        </p:nvSpPr>
        <p:spPr/>
        <p:txBody>
          <a:bodyPr/>
          <a:lstStyle/>
          <a:p>
            <a:r>
              <a:rPr lang="es-ES" sz="4800" b="1" dirty="0"/>
              <a:t>Funciones Arquitecto de software</a:t>
            </a:r>
            <a:endParaRPr lang="es-CL" dirty="0"/>
          </a:p>
        </p:txBody>
      </p:sp>
      <p:sp>
        <p:nvSpPr>
          <p:cNvPr id="4" name="CuadroTexto 3">
            <a:extLst>
              <a:ext uri="{FF2B5EF4-FFF2-40B4-BE49-F238E27FC236}">
                <a16:creationId xmlns:a16="http://schemas.microsoft.com/office/drawing/2014/main" id="{FC547EF4-A63B-4538-9DA9-11400E1BE6C3}"/>
              </a:ext>
            </a:extLst>
          </p:cNvPr>
          <p:cNvSpPr txBox="1"/>
          <p:nvPr/>
        </p:nvSpPr>
        <p:spPr>
          <a:xfrm>
            <a:off x="2127249" y="2225676"/>
            <a:ext cx="17293063" cy="5982150"/>
          </a:xfrm>
          <a:prstGeom prst="rect">
            <a:avLst/>
          </a:prstGeom>
          <a:noFill/>
        </p:spPr>
        <p:txBody>
          <a:bodyPr wrap="square">
            <a:spAutoFit/>
          </a:bodyPr>
          <a:lstStyle/>
          <a:p>
            <a:pPr marL="457200" lvl="1" indent="-457200" algn="just" rtl="0">
              <a:lnSpc>
                <a:spcPct val="90000"/>
              </a:lnSpc>
              <a:spcBef>
                <a:spcPts val="500"/>
              </a:spcBef>
              <a:spcAft>
                <a:spcPts val="0"/>
              </a:spcAft>
              <a:buSzPts val="2400"/>
              <a:buFont typeface="Arial" panose="020B0604020202020204" pitchFamily="34" charset="0"/>
              <a:buChar char="•"/>
            </a:pPr>
            <a:r>
              <a:rPr lang="es-ES" sz="3200" b="1" dirty="0">
                <a:latin typeface="Arial"/>
                <a:ea typeface="Arial"/>
                <a:cs typeface="Arial"/>
                <a:sym typeface="Arial"/>
              </a:rPr>
              <a:t>Seleccionar Tecnologías: </a:t>
            </a:r>
            <a:r>
              <a:rPr lang="es-ES" sz="3200" dirty="0">
                <a:latin typeface="Arial"/>
                <a:ea typeface="Arial"/>
                <a:cs typeface="Arial"/>
                <a:sym typeface="Arial"/>
              </a:rPr>
              <a:t>Debe tener siempre presente 	que hay que evaluar una serie de elementos que influirán en términos de: </a:t>
            </a:r>
            <a:r>
              <a:rPr lang="es-ES" sz="3200" u="sng" dirty="0">
                <a:latin typeface="Arial"/>
                <a:ea typeface="Arial"/>
                <a:cs typeface="Arial"/>
                <a:sym typeface="Arial"/>
              </a:rPr>
              <a:t>costo</a:t>
            </a:r>
            <a:r>
              <a:rPr lang="es-ES" sz="3200" dirty="0">
                <a:latin typeface="Arial"/>
                <a:ea typeface="Arial"/>
                <a:cs typeface="Arial"/>
                <a:sym typeface="Arial"/>
              </a:rPr>
              <a:t>, </a:t>
            </a:r>
            <a:r>
              <a:rPr lang="es-ES" sz="3200" u="sng" dirty="0">
                <a:latin typeface="Arial"/>
                <a:ea typeface="Arial"/>
                <a:cs typeface="Arial"/>
                <a:sym typeface="Arial"/>
              </a:rPr>
              <a:t>licenciamiento</a:t>
            </a:r>
            <a:r>
              <a:rPr lang="es-ES" sz="3200" dirty="0">
                <a:latin typeface="Arial"/>
                <a:ea typeface="Arial"/>
                <a:cs typeface="Arial"/>
                <a:sym typeface="Arial"/>
              </a:rPr>
              <a:t>, relaciones con </a:t>
            </a:r>
            <a:r>
              <a:rPr lang="es-ES" sz="3200" u="sng" dirty="0">
                <a:latin typeface="Arial"/>
                <a:ea typeface="Arial"/>
                <a:cs typeface="Arial"/>
                <a:sym typeface="Arial"/>
              </a:rPr>
              <a:t>proveedores</a:t>
            </a:r>
            <a:r>
              <a:rPr lang="es-ES" sz="3200" dirty="0">
                <a:latin typeface="Arial"/>
                <a:ea typeface="Arial"/>
                <a:cs typeface="Arial"/>
                <a:sym typeface="Arial"/>
              </a:rPr>
              <a:t>, estrategia de tecnología, </a:t>
            </a:r>
            <a:r>
              <a:rPr lang="es-ES" sz="3200" u="sng" dirty="0">
                <a:latin typeface="Arial"/>
                <a:ea typeface="Arial"/>
                <a:cs typeface="Arial"/>
                <a:sym typeface="Arial"/>
              </a:rPr>
              <a:t>compatibilidad</a:t>
            </a:r>
            <a:r>
              <a:rPr lang="es-ES" sz="3200" dirty="0">
                <a:latin typeface="Arial"/>
                <a:ea typeface="Arial"/>
                <a:cs typeface="Arial"/>
                <a:sym typeface="Arial"/>
              </a:rPr>
              <a:t>, </a:t>
            </a:r>
            <a:r>
              <a:rPr lang="es-ES" sz="3200" u="sng" dirty="0">
                <a:latin typeface="Arial"/>
                <a:ea typeface="Arial"/>
                <a:cs typeface="Arial"/>
                <a:sym typeface="Arial"/>
              </a:rPr>
              <a:t>interoperabilidad</a:t>
            </a:r>
            <a:r>
              <a:rPr lang="es-ES" sz="3200" dirty="0">
                <a:latin typeface="Arial"/>
                <a:ea typeface="Arial"/>
                <a:cs typeface="Arial"/>
                <a:sym typeface="Arial"/>
              </a:rPr>
              <a:t>, </a:t>
            </a:r>
            <a:r>
              <a:rPr lang="es-ES" sz="3200" u="sng" dirty="0">
                <a:latin typeface="Arial"/>
                <a:ea typeface="Arial"/>
                <a:cs typeface="Arial"/>
                <a:sym typeface="Arial"/>
              </a:rPr>
              <a:t>soporte</a:t>
            </a:r>
            <a:r>
              <a:rPr lang="es-ES" sz="3200" dirty="0">
                <a:latin typeface="Arial"/>
                <a:ea typeface="Arial"/>
                <a:cs typeface="Arial"/>
                <a:sym typeface="Arial"/>
              </a:rPr>
              <a:t>, </a:t>
            </a:r>
            <a:r>
              <a:rPr lang="es-ES" sz="3200" u="sng" dirty="0">
                <a:latin typeface="Arial"/>
                <a:ea typeface="Arial"/>
                <a:cs typeface="Arial"/>
                <a:sym typeface="Arial"/>
              </a:rPr>
              <a:t>instalación</a:t>
            </a:r>
            <a:r>
              <a:rPr lang="es-ES" sz="3200" dirty="0">
                <a:latin typeface="Arial"/>
                <a:ea typeface="Arial"/>
                <a:cs typeface="Arial"/>
                <a:sym typeface="Arial"/>
              </a:rPr>
              <a:t>, </a:t>
            </a:r>
            <a:r>
              <a:rPr lang="es-ES" sz="3200" u="sng" dirty="0">
                <a:latin typeface="Arial"/>
                <a:ea typeface="Arial"/>
                <a:cs typeface="Arial"/>
                <a:sym typeface="Arial"/>
              </a:rPr>
              <a:t>políticas</a:t>
            </a:r>
            <a:r>
              <a:rPr lang="es-ES" sz="3200" dirty="0">
                <a:latin typeface="Arial"/>
                <a:ea typeface="Arial"/>
                <a:cs typeface="Arial"/>
                <a:sym typeface="Arial"/>
              </a:rPr>
              <a:t> de actualización, </a:t>
            </a:r>
            <a:r>
              <a:rPr lang="es-ES" sz="3200" u="sng" dirty="0">
                <a:latin typeface="Arial"/>
                <a:ea typeface="Arial"/>
                <a:cs typeface="Arial"/>
                <a:sym typeface="Arial"/>
              </a:rPr>
              <a:t>ambientes</a:t>
            </a:r>
            <a:r>
              <a:rPr lang="es-ES" sz="3200" dirty="0">
                <a:latin typeface="Arial"/>
                <a:ea typeface="Arial"/>
                <a:cs typeface="Arial"/>
                <a:sym typeface="Arial"/>
              </a:rPr>
              <a:t> de usuario final, etc. Seleccionar tecnologías se trata de </a:t>
            </a:r>
            <a:r>
              <a:rPr lang="es-ES" sz="3200" b="1" dirty="0">
                <a:latin typeface="Arial"/>
                <a:ea typeface="Arial"/>
                <a:cs typeface="Arial"/>
                <a:sym typeface="Arial"/>
              </a:rPr>
              <a:t>evaluar los riesgos</a:t>
            </a:r>
            <a:r>
              <a:rPr lang="es-ES" sz="3200" dirty="0">
                <a:latin typeface="Arial"/>
                <a:ea typeface="Arial"/>
                <a:cs typeface="Arial"/>
                <a:sym typeface="Arial"/>
              </a:rPr>
              <a:t>, reduciéndolos cuando existe alta complejidad e incertidumbre y aumentarlos cuando existen beneficios (oportunidades). Todos los componentes deben ser evaluados, incluyendo los bloques generales, hasta el detalle de librerías y </a:t>
            </a:r>
            <a:r>
              <a:rPr lang="es-ES" sz="3200" dirty="0" err="1">
                <a:latin typeface="Arial"/>
                <a:ea typeface="Arial"/>
                <a:cs typeface="Arial"/>
                <a:sym typeface="Arial"/>
              </a:rPr>
              <a:t>frameworks</a:t>
            </a:r>
            <a:r>
              <a:rPr lang="es-ES" sz="3200" dirty="0">
                <a:latin typeface="Arial"/>
                <a:ea typeface="Arial"/>
                <a:cs typeface="Arial"/>
                <a:sym typeface="Arial"/>
              </a:rPr>
              <a:t>. Toda decisión de tecnología debería ser revisada y aprobada.</a:t>
            </a:r>
            <a:endParaRPr lang="es-ES" sz="3600" dirty="0"/>
          </a:p>
          <a:p>
            <a:pPr marL="381000" lvl="1" indent="-228600" algn="just" rtl="0">
              <a:lnSpc>
                <a:spcPct val="90000"/>
              </a:lnSpc>
              <a:spcBef>
                <a:spcPts val="500"/>
              </a:spcBef>
              <a:spcAft>
                <a:spcPts val="0"/>
              </a:spcAft>
              <a:buSzPts val="2400"/>
              <a:buFont typeface="Noto Sans Symbols"/>
              <a:buNone/>
            </a:pPr>
            <a:endParaRPr lang="es-ES" sz="3200" dirty="0">
              <a:latin typeface="Arial"/>
              <a:ea typeface="Arial"/>
              <a:cs typeface="Arial"/>
              <a:sym typeface="Arial"/>
            </a:endParaRPr>
          </a:p>
          <a:p>
            <a:pPr marL="457200" lvl="1" indent="-457200" algn="just" rtl="0">
              <a:lnSpc>
                <a:spcPct val="90000"/>
              </a:lnSpc>
              <a:spcBef>
                <a:spcPts val="500"/>
              </a:spcBef>
              <a:spcAft>
                <a:spcPts val="0"/>
              </a:spcAft>
              <a:buSzPts val="2400"/>
              <a:buFont typeface="Arial" panose="020B0604020202020204" pitchFamily="34" charset="0"/>
              <a:buChar char="•"/>
            </a:pPr>
            <a:r>
              <a:rPr lang="es-ES" sz="3200" b="1" dirty="0">
                <a:latin typeface="Arial"/>
                <a:ea typeface="Arial"/>
                <a:cs typeface="Arial"/>
                <a:sym typeface="Arial"/>
              </a:rPr>
              <a:t>Evaluar Arquitecturas</a:t>
            </a:r>
            <a:r>
              <a:rPr lang="es-ES" sz="3200" dirty="0">
                <a:latin typeface="Arial"/>
                <a:ea typeface="Arial"/>
                <a:cs typeface="Arial"/>
                <a:sym typeface="Arial"/>
              </a:rPr>
              <a:t>: Al diseñar el software, el arquitecto debe preguntarse si la arquitectura seleccionada logrará satisfacer los requerimientos funcionales y en </a:t>
            </a:r>
            <a:r>
              <a:rPr lang="es-ES" sz="3200" u="sng" dirty="0">
                <a:latin typeface="Arial"/>
                <a:ea typeface="Arial"/>
                <a:cs typeface="Arial"/>
                <a:sym typeface="Arial"/>
              </a:rPr>
              <a:t>especial los no funcionales</a:t>
            </a:r>
            <a:r>
              <a:rPr lang="es-ES" sz="3200" dirty="0">
                <a:latin typeface="Arial"/>
                <a:ea typeface="Arial"/>
                <a:cs typeface="Arial"/>
                <a:sym typeface="Arial"/>
              </a:rPr>
              <a:t>. Las arquitecturas también se pueden probar, y si hacemos esto al principio, podemos evitar el fracaso del proyecto.</a:t>
            </a:r>
          </a:p>
        </p:txBody>
      </p:sp>
    </p:spTree>
    <p:extLst>
      <p:ext uri="{BB962C8B-B14F-4D97-AF65-F5344CB8AC3E}">
        <p14:creationId xmlns:p14="http://schemas.microsoft.com/office/powerpoint/2010/main" val="2461277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CBCD8BF0-1144-D34D-8793-D9BC0214A663}"/>
              </a:ext>
            </a:extLst>
          </p:cNvPr>
          <p:cNvSpPr>
            <a:spLocks noGrp="1"/>
          </p:cNvSpPr>
          <p:nvPr>
            <p:ph type="body" sz="quarter" idx="10"/>
          </p:nvPr>
        </p:nvSpPr>
        <p:spPr/>
        <p:txBody>
          <a:bodyPr/>
          <a:lstStyle/>
          <a:p>
            <a:r>
              <a:rPr lang="es-ES" sz="4800" b="1" dirty="0"/>
              <a:t>Resumen</a:t>
            </a:r>
            <a:endParaRPr lang="es-CL" dirty="0"/>
          </a:p>
        </p:txBody>
      </p:sp>
      <p:sp>
        <p:nvSpPr>
          <p:cNvPr id="5" name="CuadroTexto 4">
            <a:extLst>
              <a:ext uri="{FF2B5EF4-FFF2-40B4-BE49-F238E27FC236}">
                <a16:creationId xmlns:a16="http://schemas.microsoft.com/office/drawing/2014/main" id="{4D24E93D-CF7C-4CCC-B423-75CF17C0A525}"/>
              </a:ext>
            </a:extLst>
          </p:cNvPr>
          <p:cNvSpPr txBox="1"/>
          <p:nvPr/>
        </p:nvSpPr>
        <p:spPr>
          <a:xfrm>
            <a:off x="3194050" y="1872060"/>
            <a:ext cx="13066132" cy="3950890"/>
          </a:xfrm>
          <a:prstGeom prst="rect">
            <a:avLst/>
          </a:prstGeom>
          <a:noFill/>
        </p:spPr>
        <p:txBody>
          <a:bodyPr wrap="square">
            <a:spAutoFit/>
          </a:bodyPr>
          <a:lstStyle/>
          <a:p>
            <a:pPr marL="442913" lvl="1" indent="-380999" algn="l" rtl="0">
              <a:lnSpc>
                <a:spcPct val="150000"/>
              </a:lnSpc>
              <a:spcBef>
                <a:spcPts val="500"/>
              </a:spcBef>
              <a:spcAft>
                <a:spcPts val="0"/>
              </a:spcAft>
              <a:buSzPts val="2400"/>
              <a:buChar char="•"/>
            </a:pPr>
            <a:r>
              <a:rPr lang="es-ES" sz="3200" b="1" dirty="0">
                <a:latin typeface="Arial"/>
                <a:ea typeface="Arial"/>
                <a:cs typeface="Arial"/>
                <a:sym typeface="Arial"/>
              </a:rPr>
              <a:t>No siempre </a:t>
            </a:r>
            <a:r>
              <a:rPr lang="es-ES" sz="3200" dirty="0">
                <a:latin typeface="Arial"/>
                <a:ea typeface="Arial"/>
                <a:cs typeface="Arial"/>
                <a:sym typeface="Arial"/>
              </a:rPr>
              <a:t>se busca y se propone </a:t>
            </a:r>
            <a:r>
              <a:rPr lang="es-ES" sz="3200" b="1" dirty="0">
                <a:latin typeface="Arial"/>
                <a:ea typeface="Arial"/>
                <a:cs typeface="Arial"/>
                <a:sym typeface="Arial"/>
              </a:rPr>
              <a:t>la misma solución técnica.</a:t>
            </a:r>
          </a:p>
          <a:p>
            <a:pPr marL="442913" lvl="1" indent="-380999" algn="l" rtl="0">
              <a:lnSpc>
                <a:spcPct val="150000"/>
              </a:lnSpc>
              <a:spcBef>
                <a:spcPts val="500"/>
              </a:spcBef>
              <a:spcAft>
                <a:spcPts val="0"/>
              </a:spcAft>
              <a:buSzPts val="2400"/>
              <a:buChar char="•"/>
            </a:pPr>
            <a:r>
              <a:rPr lang="es-ES" sz="3200" dirty="0">
                <a:latin typeface="Arial"/>
                <a:ea typeface="Arial"/>
                <a:cs typeface="Arial"/>
                <a:sym typeface="Arial"/>
              </a:rPr>
              <a:t>El </a:t>
            </a:r>
            <a:r>
              <a:rPr lang="es-ES" sz="3200" b="1" dirty="0">
                <a:latin typeface="Arial"/>
                <a:ea typeface="Arial"/>
                <a:cs typeface="Arial"/>
                <a:sym typeface="Arial"/>
              </a:rPr>
              <a:t>Arquitecto </a:t>
            </a:r>
            <a:r>
              <a:rPr lang="es-ES" sz="3200" dirty="0">
                <a:latin typeface="Arial"/>
                <a:ea typeface="Arial"/>
                <a:cs typeface="Arial"/>
                <a:sym typeface="Arial"/>
              </a:rPr>
              <a:t>de software es </a:t>
            </a:r>
            <a:r>
              <a:rPr lang="es-ES" sz="3200" b="1" dirty="0">
                <a:latin typeface="Arial"/>
                <a:ea typeface="Arial"/>
                <a:cs typeface="Arial"/>
                <a:sym typeface="Arial"/>
              </a:rPr>
              <a:t>responsable</a:t>
            </a:r>
            <a:r>
              <a:rPr lang="es-ES" sz="3200" dirty="0">
                <a:latin typeface="Arial"/>
                <a:ea typeface="Arial"/>
                <a:cs typeface="Arial"/>
                <a:sym typeface="Arial"/>
              </a:rPr>
              <a:t> de la  solución técnica.</a:t>
            </a:r>
          </a:p>
          <a:p>
            <a:pPr marL="442913" lvl="1" indent="-380999" algn="l" rtl="0">
              <a:lnSpc>
                <a:spcPct val="150000"/>
              </a:lnSpc>
              <a:spcBef>
                <a:spcPts val="500"/>
              </a:spcBef>
              <a:spcAft>
                <a:spcPts val="0"/>
              </a:spcAft>
              <a:buSzPts val="2400"/>
              <a:buChar char="•"/>
            </a:pPr>
            <a:r>
              <a:rPr lang="es-ES" sz="3200" dirty="0">
                <a:latin typeface="Arial"/>
                <a:cs typeface="Arial"/>
                <a:sym typeface="Arial"/>
              </a:rPr>
              <a:t>Debe </a:t>
            </a:r>
            <a:r>
              <a:rPr lang="es-ES" sz="3200" b="1" dirty="0">
                <a:latin typeface="Arial"/>
                <a:cs typeface="Arial"/>
                <a:sym typeface="Arial"/>
              </a:rPr>
              <a:t>reducir el Riesgo</a:t>
            </a:r>
            <a:r>
              <a:rPr lang="es-ES" sz="3200" dirty="0">
                <a:latin typeface="Arial"/>
                <a:cs typeface="Arial"/>
                <a:sym typeface="Arial"/>
              </a:rPr>
              <a:t> frente a las decisiones tomadas.</a:t>
            </a:r>
          </a:p>
          <a:p>
            <a:pPr marL="442913" lvl="1" indent="-380999" algn="l" rtl="0">
              <a:lnSpc>
                <a:spcPct val="150000"/>
              </a:lnSpc>
              <a:spcBef>
                <a:spcPts val="500"/>
              </a:spcBef>
              <a:spcAft>
                <a:spcPts val="0"/>
              </a:spcAft>
              <a:buSzPts val="2400"/>
              <a:buChar char="•"/>
            </a:pPr>
            <a:r>
              <a:rPr lang="es-ES" sz="3200" dirty="0">
                <a:latin typeface="Arial"/>
                <a:cs typeface="Arial"/>
                <a:sym typeface="Arial"/>
              </a:rPr>
              <a:t>Debe </a:t>
            </a:r>
            <a:r>
              <a:rPr lang="es-ES" sz="3200" b="1" dirty="0">
                <a:latin typeface="Arial"/>
                <a:cs typeface="Arial"/>
                <a:sym typeface="Arial"/>
              </a:rPr>
              <a:t>asegurar la calidad. </a:t>
            </a:r>
            <a:endParaRPr lang="es-ES" sz="3200" dirty="0">
              <a:latin typeface="Arial"/>
              <a:cs typeface="Arial"/>
              <a:sym typeface="Arial"/>
            </a:endParaRPr>
          </a:p>
          <a:p>
            <a:pPr marL="442913" lvl="1" indent="-380999" algn="just" rtl="0">
              <a:lnSpc>
                <a:spcPct val="150000"/>
              </a:lnSpc>
              <a:spcBef>
                <a:spcPts val="500"/>
              </a:spcBef>
              <a:spcAft>
                <a:spcPts val="0"/>
              </a:spcAft>
              <a:buSzPts val="2400"/>
              <a:buChar char="•"/>
            </a:pPr>
            <a:endParaRPr lang="es-ES" sz="3200" dirty="0"/>
          </a:p>
        </p:txBody>
      </p:sp>
      <p:sp>
        <p:nvSpPr>
          <p:cNvPr id="3" name="AutoShape 2" descr="Qué es un arquitecto de soluciones? - Conexiam">
            <a:extLst>
              <a:ext uri="{FF2B5EF4-FFF2-40B4-BE49-F238E27FC236}">
                <a16:creationId xmlns:a16="http://schemas.microsoft.com/office/drawing/2014/main" id="{2C3BC73C-EA39-4F6D-BAA8-A611341A6B46}"/>
              </a:ext>
            </a:extLst>
          </p:cNvPr>
          <p:cNvSpPr>
            <a:spLocks noChangeAspect="1" noChangeArrowheads="1"/>
          </p:cNvSpPr>
          <p:nvPr/>
        </p:nvSpPr>
        <p:spPr bwMode="auto">
          <a:xfrm>
            <a:off x="9899650" y="55022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pic>
        <p:nvPicPr>
          <p:cNvPr id="1034" name="Picture 10" descr="El Rol del Arquitecto de Software (2da Parte) - La Oficina de Proyectos de  Informática">
            <a:extLst>
              <a:ext uri="{FF2B5EF4-FFF2-40B4-BE49-F238E27FC236}">
                <a16:creationId xmlns:a16="http://schemas.microsoft.com/office/drawing/2014/main" id="{29F96611-010B-43E1-91B0-7B2F186D47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8450" y="5502275"/>
            <a:ext cx="11147225" cy="44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20747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731C10CFB9C44048ADCF64E430DCC69F" ma:contentTypeVersion="10" ma:contentTypeDescription="Crear nuevo documento." ma:contentTypeScope="" ma:versionID="7702afd5809f1e9e8051736aa6569410">
  <xsd:schema xmlns:xsd="http://www.w3.org/2001/XMLSchema" xmlns:xs="http://www.w3.org/2001/XMLSchema" xmlns:p="http://schemas.microsoft.com/office/2006/metadata/properties" xmlns:ns2="1ad329c0-054e-4ded-8f56-48a8136305f7" targetNamespace="http://schemas.microsoft.com/office/2006/metadata/properties" ma:root="true" ma:fieldsID="f1a4a9af031f10569a8c08616002896f" ns2:_="">
    <xsd:import namespace="1ad329c0-054e-4ded-8f56-48a8136305f7"/>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2:MediaServiceOCR" minOccurs="0"/>
                <xsd:element ref="ns2:MediaServiceGenerationTime" minOccurs="0"/>
                <xsd:element ref="ns2:MediaServiceEventHashCode" minOccurs="0"/>
                <xsd:element ref="ns2:MediaLengthInSecond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ad329c0-054e-4ded-8f56-48a8136305f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Etiquetas de imagen" ma:readOnly="false" ma:fieldId="{5cf76f15-5ced-4ddc-b409-7134ff3c332f}" ma:taxonomyMulti="true" ma:sspId="e2f773bf-f00b-42a6-8b07-050935be226b"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DateTaken" ma:index="17"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1ad329c0-054e-4ded-8f56-48a8136305f7">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BB0C8349-7069-438D-AE30-0A642F80E958}"/>
</file>

<file path=customXml/itemProps2.xml><?xml version="1.0" encoding="utf-8"?>
<ds:datastoreItem xmlns:ds="http://schemas.openxmlformats.org/officeDocument/2006/customXml" ds:itemID="{64C43652-73DC-4C77-8E79-F06010C18C35}">
  <ds:schemaRefs>
    <ds:schemaRef ds:uri="http://schemas.microsoft.com/sharepoint/v3/contenttype/forms"/>
  </ds:schemaRefs>
</ds:datastoreItem>
</file>

<file path=customXml/itemProps3.xml><?xml version="1.0" encoding="utf-8"?>
<ds:datastoreItem xmlns:ds="http://schemas.openxmlformats.org/officeDocument/2006/customXml" ds:itemID="{FD821600-D61B-433B-B6F8-A294D9BC75DD}">
  <ds:schemaRefs>
    <ds:schemaRef ds:uri="http://schemas.microsoft.com/office/2006/metadata/properties"/>
    <ds:schemaRef ds:uri="http://schemas.microsoft.com/office/infopath/2007/PartnerControls"/>
    <ds:schemaRef ds:uri="dbb86751-ad4c-49ff-a33d-b7314027950b"/>
    <ds:schemaRef ds:uri="4215e297-5d6e-42b1-b795-55976a17412c"/>
  </ds:schemaRefs>
</ds:datastoreItem>
</file>

<file path=docProps/app.xml><?xml version="1.0" encoding="utf-8"?>
<Properties xmlns="http://schemas.openxmlformats.org/officeDocument/2006/extended-properties" xmlns:vt="http://schemas.openxmlformats.org/officeDocument/2006/docPropsVTypes">
  <Template/>
  <TotalTime>3811</TotalTime>
  <Words>597</Words>
  <Application>Microsoft Office PowerPoint</Application>
  <PresentationFormat>Personalizado</PresentationFormat>
  <Paragraphs>35</Paragraphs>
  <Slides>10</Slides>
  <Notes>0</Notes>
  <HiddenSlides>2</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Arial</vt:lpstr>
      <vt:lpstr>Arial Black</vt:lpstr>
      <vt:lpstr>Calibri</vt:lpstr>
      <vt:lpstr>Noto Sans Symbols</vt:lpstr>
      <vt:lpstr>Office Theme</vt:lpstr>
      <vt:lpstr>ARQUITECTURA DE SOFTWARE</vt:lpstr>
      <vt:lpstr>Arquitectura de Software</vt:lpstr>
      <vt:lpstr>Conociendo el modelo arquitectónico</vt:lpstr>
      <vt:lpstr>Analicemos</vt:lpstr>
      <vt:lpstr>Presentación de PowerPoint</vt:lpstr>
      <vt:lpstr>Funciones Arquitecto de software</vt:lpstr>
      <vt:lpstr>Presentación de PowerPoint</vt:lpstr>
      <vt:lpstr>Funciones Arquitecto de software</vt:lpstr>
      <vt:lpstr>Presentación de PowerPoint</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dc:title>
  <dc:creator>Daniela Taito R.</dc:creator>
  <cp:lastModifiedBy>Fernando Gonzalo Herrera Francesconi</cp:lastModifiedBy>
  <cp:revision>213</cp:revision>
  <dcterms:created xsi:type="dcterms:W3CDTF">2022-07-20T19:15:37Z</dcterms:created>
  <dcterms:modified xsi:type="dcterms:W3CDTF">2023-07-03T23:07:47Z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2022-07-20T00:00:00Z</vt:filetime>
  </property>
  <property fmtid="{D5CDD505-2E9C-101B-9397-08002B2CF9AE}" pid="3" name="Creator">
    <vt:lpwstr>Adobe Illustrator 26.3 (Macintosh)</vt:lpwstr>
  </property>
  <property fmtid="{D5CDD505-2E9C-101B-9397-08002B2CF9AE}" pid="4" name="CreatorVersion">
    <vt:lpwstr>21.0.0</vt:lpwstr>
  </property>
  <property fmtid="{D5CDD505-2E9C-101B-9397-08002B2CF9AE}" pid="5" name="LastSaved">
    <vt:filetime>2022-07-20T00:00:00Z</vt:filetime>
  </property>
  <property fmtid="{D5CDD505-2E9C-101B-9397-08002B2CF9AE}" pid="6" name="Producer">
    <vt:lpwstr>Adobe PDF library 15.00</vt:lpwstr>
  </property>
  <property fmtid="{D5CDD505-2E9C-101B-9397-08002B2CF9AE}" pid="7" name="ContentTypeId">
    <vt:lpwstr>0x010100731C10CFB9C44048ADCF64E430DCC69F</vt:lpwstr>
  </property>
</Properties>
</file>