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9"/>
  </p:notesMasterIdLst>
  <p:sldIdLst>
    <p:sldId id="261" r:id="rId5"/>
    <p:sldId id="344" r:id="rId6"/>
    <p:sldId id="339" r:id="rId7"/>
    <p:sldId id="350" r:id="rId8"/>
    <p:sldId id="357" r:id="rId9"/>
    <p:sldId id="359" r:id="rId10"/>
    <p:sldId id="349" r:id="rId11"/>
    <p:sldId id="341" r:id="rId12"/>
    <p:sldId id="342" r:id="rId13"/>
    <p:sldId id="358" r:id="rId14"/>
    <p:sldId id="363" r:id="rId15"/>
    <p:sldId id="362" r:id="rId16"/>
    <p:sldId id="365" r:id="rId17"/>
    <p:sldId id="364" r:id="rId18"/>
    <p:sldId id="367" r:id="rId19"/>
    <p:sldId id="366" r:id="rId20"/>
    <p:sldId id="369" r:id="rId21"/>
    <p:sldId id="368" r:id="rId22"/>
    <p:sldId id="371" r:id="rId23"/>
    <p:sldId id="370" r:id="rId24"/>
    <p:sldId id="361" r:id="rId25"/>
    <p:sldId id="356" r:id="rId26"/>
    <p:sldId id="354" r:id="rId27"/>
    <p:sldId id="345" r:id="rId28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9" autoAdjust="0"/>
    <p:restoredTop sz="94558"/>
  </p:normalViewPr>
  <p:slideViewPr>
    <p:cSldViewPr>
      <p:cViewPr varScale="1">
        <p:scale>
          <a:sx n="38" d="100"/>
          <a:sy n="38" d="100"/>
        </p:scale>
        <p:origin x="107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Gonzalo" userId="d236637c-2d4e-4d8b-b3ce-0a0359776a2f" providerId="ADAL" clId="{8BD0E6A8-C5D7-4CFC-BB4B-897AA973CCE6}"/>
    <pc:docChg chg="modSld">
      <pc:chgData name="Fernando Gonzalo" userId="d236637c-2d4e-4d8b-b3ce-0a0359776a2f" providerId="ADAL" clId="{8BD0E6A8-C5D7-4CFC-BB4B-897AA973CCE6}" dt="2023-06-06T14:29:40.418" v="7" actId="113"/>
      <pc:docMkLst>
        <pc:docMk/>
      </pc:docMkLst>
      <pc:sldChg chg="modSp mod">
        <pc:chgData name="Fernando Gonzalo" userId="d236637c-2d4e-4d8b-b3ce-0a0359776a2f" providerId="ADAL" clId="{8BD0E6A8-C5D7-4CFC-BB4B-897AA973CCE6}" dt="2023-06-06T14:29:40.418" v="7" actId="113"/>
        <pc:sldMkLst>
          <pc:docMk/>
          <pc:sldMk cId="214962392" sldId="339"/>
        </pc:sldMkLst>
        <pc:spChg chg="mod">
          <ac:chgData name="Fernando Gonzalo" userId="d236637c-2d4e-4d8b-b3ce-0a0359776a2f" providerId="ADAL" clId="{8BD0E6A8-C5D7-4CFC-BB4B-897AA973CCE6}" dt="2023-06-06T14:29:40.418" v="7" actId="113"/>
          <ac:spMkLst>
            <pc:docMk/>
            <pc:sldMk cId="214962392" sldId="339"/>
            <ac:spMk id="4" creationId="{C36C587D-EBD5-40E6-BA17-4B0E63CAF16C}"/>
          </ac:spMkLst>
        </pc:spChg>
      </pc:sldChg>
    </pc:docChg>
  </pc:docChgLst>
  <pc:docChgLst>
    <pc:chgData name="Gonzalo Herrera Francesconi" userId="d236637c-2d4e-4d8b-b3ce-0a0359776a2f" providerId="ADAL" clId="{8BD0E6A8-C5D7-4CFC-BB4B-897AA973CCE6}"/>
    <pc:docChg chg="undo custSel addSld modSld sldOrd">
      <pc:chgData name="Gonzalo Herrera Francesconi" userId="d236637c-2d4e-4d8b-b3ce-0a0359776a2f" providerId="ADAL" clId="{8BD0E6A8-C5D7-4CFC-BB4B-897AA973CCE6}" dt="2023-06-12T19:22:50.424" v="245" actId="729"/>
      <pc:docMkLst>
        <pc:docMk/>
      </pc:docMkLst>
      <pc:sldChg chg="modSp mod">
        <pc:chgData name="Gonzalo Herrera Francesconi" userId="d236637c-2d4e-4d8b-b3ce-0a0359776a2f" providerId="ADAL" clId="{8BD0E6A8-C5D7-4CFC-BB4B-897AA973CCE6}" dt="2023-06-12T19:16:08.683" v="244" actId="20577"/>
        <pc:sldMkLst>
          <pc:docMk/>
          <pc:sldMk cId="3642932644" sldId="261"/>
        </pc:sldMkLst>
        <pc:spChg chg="mod">
          <ac:chgData name="Gonzalo Herrera Francesconi" userId="d236637c-2d4e-4d8b-b3ce-0a0359776a2f" providerId="ADAL" clId="{8BD0E6A8-C5D7-4CFC-BB4B-897AA973CCE6}" dt="2023-06-12T19:16:08.683" v="244" actId="20577"/>
          <ac:spMkLst>
            <pc:docMk/>
            <pc:sldMk cId="3642932644" sldId="261"/>
            <ac:spMk id="2" creationId="{9570841C-0ACF-DE6F-43AC-3E3396A2923B}"/>
          </ac:spMkLst>
        </pc:spChg>
      </pc:sldChg>
      <pc:sldChg chg="modSp mod">
        <pc:chgData name="Gonzalo Herrera Francesconi" userId="d236637c-2d4e-4d8b-b3ce-0a0359776a2f" providerId="ADAL" clId="{8BD0E6A8-C5D7-4CFC-BB4B-897AA973CCE6}" dt="2023-06-05T22:29:52.560" v="65"/>
        <pc:sldMkLst>
          <pc:docMk/>
          <pc:sldMk cId="214962392" sldId="339"/>
        </pc:sldMkLst>
        <pc:spChg chg="mod">
          <ac:chgData name="Gonzalo Herrera Francesconi" userId="d236637c-2d4e-4d8b-b3ce-0a0359776a2f" providerId="ADAL" clId="{8BD0E6A8-C5D7-4CFC-BB4B-897AA973CCE6}" dt="2023-06-05T22:29:52.560" v="65"/>
          <ac:spMkLst>
            <pc:docMk/>
            <pc:sldMk cId="214962392" sldId="339"/>
            <ac:spMk id="4" creationId="{C36C587D-EBD5-40E6-BA17-4B0E63CAF16C}"/>
          </ac:spMkLst>
        </pc:spChg>
      </pc:sldChg>
      <pc:sldChg chg="modSp add mod ord modShow">
        <pc:chgData name="Gonzalo Herrera Francesconi" userId="d236637c-2d4e-4d8b-b3ce-0a0359776a2f" providerId="ADAL" clId="{8BD0E6A8-C5D7-4CFC-BB4B-897AA973CCE6}" dt="2023-06-12T19:22:50.424" v="245" actId="729"/>
        <pc:sldMkLst>
          <pc:docMk/>
          <pc:sldMk cId="3117571071" sldId="344"/>
        </pc:sldMkLst>
        <pc:spChg chg="mod">
          <ac:chgData name="Gonzalo Herrera Francesconi" userId="d236637c-2d4e-4d8b-b3ce-0a0359776a2f" providerId="ADAL" clId="{8BD0E6A8-C5D7-4CFC-BB4B-897AA973CCE6}" dt="2023-06-12T16:33:35.172" v="153" actId="20577"/>
          <ac:spMkLst>
            <pc:docMk/>
            <pc:sldMk cId="3117571071" sldId="344"/>
            <ac:spMk id="3" creationId="{87A9F761-F66D-564C-A85F-5D24B1E7B998}"/>
          </ac:spMkLst>
        </pc:spChg>
        <pc:spChg chg="mod">
          <ac:chgData name="Gonzalo Herrera Francesconi" userId="d236637c-2d4e-4d8b-b3ce-0a0359776a2f" providerId="ADAL" clId="{8BD0E6A8-C5D7-4CFC-BB4B-897AA973CCE6}" dt="2023-06-12T16:33:18.095" v="102" actId="20577"/>
          <ac:spMkLst>
            <pc:docMk/>
            <pc:sldMk cId="3117571071" sldId="344"/>
            <ac:spMk id="4" creationId="{DC622BE7-4A49-A749-B2F2-EA3AD97A1AEF}"/>
          </ac:spMkLst>
        </pc:spChg>
      </pc:sldChg>
    </pc:docChg>
  </pc:docChgLst>
  <pc:docChgLst>
    <pc:chgData name="Fernando Gonzalo Herrera Francesconi" userId="d236637c-2d4e-4d8b-b3ce-0a0359776a2f" providerId="ADAL" clId="{8BD0E6A8-C5D7-4CFC-BB4B-897AA973CCE6}"/>
    <pc:docChg chg="custSel addSld delSld modSld sldOrd">
      <pc:chgData name="Fernando Gonzalo Herrera Francesconi" userId="d236637c-2d4e-4d8b-b3ce-0a0359776a2f" providerId="ADAL" clId="{8BD0E6A8-C5D7-4CFC-BB4B-897AA973CCE6}" dt="2023-06-08T02:45:04.859" v="2662" actId="14100"/>
      <pc:docMkLst>
        <pc:docMk/>
      </pc:docMkLst>
      <pc:sldChg chg="addSp delSp modSp del mod">
        <pc:chgData name="Fernando Gonzalo Herrera Francesconi" userId="d236637c-2d4e-4d8b-b3ce-0a0359776a2f" providerId="ADAL" clId="{8BD0E6A8-C5D7-4CFC-BB4B-897AA973CCE6}" dt="2023-06-05T17:57:51.218" v="1415" actId="47"/>
        <pc:sldMkLst>
          <pc:docMk/>
          <pc:sldMk cId="717399983" sldId="340"/>
        </pc:sldMkLst>
        <pc:spChg chg="mod">
          <ac:chgData name="Fernando Gonzalo Herrera Francesconi" userId="d236637c-2d4e-4d8b-b3ce-0a0359776a2f" providerId="ADAL" clId="{8BD0E6A8-C5D7-4CFC-BB4B-897AA973CCE6}" dt="2023-06-04T23:31:17.269" v="60" actId="20577"/>
          <ac:spMkLst>
            <pc:docMk/>
            <pc:sldMk cId="717399983" sldId="340"/>
            <ac:spMk id="2" creationId="{D5B4D40B-2281-FF4E-A378-6A0062B17D86}"/>
          </ac:spMkLst>
        </pc:spChg>
        <pc:spChg chg="add mod">
          <ac:chgData name="Fernando Gonzalo Herrera Francesconi" userId="d236637c-2d4e-4d8b-b3ce-0a0359776a2f" providerId="ADAL" clId="{8BD0E6A8-C5D7-4CFC-BB4B-897AA973CCE6}" dt="2023-06-05T17:56:56.163" v="1410" actId="33524"/>
          <ac:spMkLst>
            <pc:docMk/>
            <pc:sldMk cId="717399983" sldId="340"/>
            <ac:spMk id="5" creationId="{C71D45F8-431C-468A-99BB-490F062FBA9E}"/>
          </ac:spMkLst>
        </pc:spChg>
        <pc:spChg chg="del">
          <ac:chgData name="Fernando Gonzalo Herrera Francesconi" userId="d236637c-2d4e-4d8b-b3ce-0a0359776a2f" providerId="ADAL" clId="{8BD0E6A8-C5D7-4CFC-BB4B-897AA973CCE6}" dt="2023-06-04T23:38:37.385" v="61" actId="478"/>
          <ac:spMkLst>
            <pc:docMk/>
            <pc:sldMk cId="717399983" sldId="340"/>
            <ac:spMk id="7" creationId="{1A800AA8-657E-418D-B847-7A4F9ABDE029}"/>
          </ac:spMkLst>
        </pc:spChg>
        <pc:picChg chg="del">
          <ac:chgData name="Fernando Gonzalo Herrera Francesconi" userId="d236637c-2d4e-4d8b-b3ce-0a0359776a2f" providerId="ADAL" clId="{8BD0E6A8-C5D7-4CFC-BB4B-897AA973CCE6}" dt="2023-06-04T23:29:26.715" v="59" actId="478"/>
          <ac:picMkLst>
            <pc:docMk/>
            <pc:sldMk cId="717399983" sldId="340"/>
            <ac:picMk id="8" creationId="{AA365192-4EF6-463C-BE95-719EB520D434}"/>
          </ac:picMkLst>
        </pc:picChg>
      </pc:sldChg>
      <pc:sldChg chg="addSp delSp modSp mod">
        <pc:chgData name="Fernando Gonzalo Herrera Francesconi" userId="d236637c-2d4e-4d8b-b3ce-0a0359776a2f" providerId="ADAL" clId="{8BD0E6A8-C5D7-4CFC-BB4B-897AA973CCE6}" dt="2023-06-05T18:29:55.358" v="2106" actId="1038"/>
        <pc:sldMkLst>
          <pc:docMk/>
          <pc:sldMk cId="1067811435" sldId="341"/>
        </pc:sldMkLst>
        <pc:spChg chg="mod">
          <ac:chgData name="Fernando Gonzalo Herrera Francesconi" userId="d236637c-2d4e-4d8b-b3ce-0a0359776a2f" providerId="ADAL" clId="{8BD0E6A8-C5D7-4CFC-BB4B-897AA973CCE6}" dt="2023-06-05T00:27:54.917" v="509" actId="20577"/>
          <ac:spMkLst>
            <pc:docMk/>
            <pc:sldMk cId="1067811435" sldId="341"/>
            <ac:spMk id="2" creationId="{7232B839-E8CF-BF4D-93B8-0EE81E2A4A95}"/>
          </ac:spMkLst>
        </pc:spChg>
        <pc:spChg chg="del">
          <ac:chgData name="Fernando Gonzalo Herrera Francesconi" userId="d236637c-2d4e-4d8b-b3ce-0a0359776a2f" providerId="ADAL" clId="{8BD0E6A8-C5D7-4CFC-BB4B-897AA973CCE6}" dt="2023-06-05T00:27:37.922" v="477" actId="478"/>
          <ac:spMkLst>
            <pc:docMk/>
            <pc:sldMk cId="1067811435" sldId="341"/>
            <ac:spMk id="4" creationId="{FC547EF4-A63B-4538-9DA9-11400E1BE6C3}"/>
          </ac:spMkLst>
        </pc:spChg>
        <pc:spChg chg="add mod">
          <ac:chgData name="Fernando Gonzalo Herrera Francesconi" userId="d236637c-2d4e-4d8b-b3ce-0a0359776a2f" providerId="ADAL" clId="{8BD0E6A8-C5D7-4CFC-BB4B-897AA973CCE6}" dt="2023-06-05T18:29:55.358" v="2106" actId="1038"/>
          <ac:spMkLst>
            <pc:docMk/>
            <pc:sldMk cId="1067811435" sldId="341"/>
            <ac:spMk id="6" creationId="{5548DF34-D282-478B-839F-B78FF8B6CC96}"/>
          </ac:spMkLst>
        </pc:spChg>
        <pc:picChg chg="add mod">
          <ac:chgData name="Fernando Gonzalo Herrera Francesconi" userId="d236637c-2d4e-4d8b-b3ce-0a0359776a2f" providerId="ADAL" clId="{8BD0E6A8-C5D7-4CFC-BB4B-897AA973CCE6}" dt="2023-06-05T18:29:41.878" v="2102" actId="1076"/>
          <ac:picMkLst>
            <pc:docMk/>
            <pc:sldMk cId="1067811435" sldId="341"/>
            <ac:picMk id="5" creationId="{0CFB8D83-0FA4-4493-9644-4B9531EF11A8}"/>
          </ac:picMkLst>
        </pc:picChg>
      </pc:sldChg>
      <pc:sldChg chg="addSp delSp modSp mod">
        <pc:chgData name="Fernando Gonzalo Herrera Francesconi" userId="d236637c-2d4e-4d8b-b3ce-0a0359776a2f" providerId="ADAL" clId="{8BD0E6A8-C5D7-4CFC-BB4B-897AA973CCE6}" dt="2023-06-05T18:11:18.447" v="1864" actId="20577"/>
        <pc:sldMkLst>
          <pc:docMk/>
          <pc:sldMk cId="3056958803" sldId="342"/>
        </pc:sldMkLst>
        <pc:spChg chg="mod">
          <ac:chgData name="Fernando Gonzalo Herrera Francesconi" userId="d236637c-2d4e-4d8b-b3ce-0a0359776a2f" providerId="ADAL" clId="{8BD0E6A8-C5D7-4CFC-BB4B-897AA973CCE6}" dt="2023-06-05T18:11:18.447" v="1864" actId="20577"/>
          <ac:spMkLst>
            <pc:docMk/>
            <pc:sldMk cId="3056958803" sldId="342"/>
            <ac:spMk id="5" creationId="{97984CDA-795D-454D-AF4C-0C0F1033B697}"/>
          </ac:spMkLst>
        </pc:spChg>
        <pc:spChg chg="add mod">
          <ac:chgData name="Fernando Gonzalo Herrera Francesconi" userId="d236637c-2d4e-4d8b-b3ce-0a0359776a2f" providerId="ADAL" clId="{8BD0E6A8-C5D7-4CFC-BB4B-897AA973CCE6}" dt="2023-06-05T00:30:28.497" v="580" actId="113"/>
          <ac:spMkLst>
            <pc:docMk/>
            <pc:sldMk cId="3056958803" sldId="342"/>
            <ac:spMk id="6" creationId="{0A69A11F-A659-4F3D-932A-C74CF9C32C2D}"/>
          </ac:spMkLst>
        </pc:spChg>
        <pc:spChg chg="del">
          <ac:chgData name="Fernando Gonzalo Herrera Francesconi" userId="d236637c-2d4e-4d8b-b3ce-0a0359776a2f" providerId="ADAL" clId="{8BD0E6A8-C5D7-4CFC-BB4B-897AA973CCE6}" dt="2023-06-05T00:28:59.994" v="517" actId="478"/>
          <ac:spMkLst>
            <pc:docMk/>
            <pc:sldMk cId="3056958803" sldId="342"/>
            <ac:spMk id="7" creationId="{43023B81-97D6-4FB6-9747-21E31DF16B56}"/>
          </ac:spMkLst>
        </pc:spChg>
        <pc:spChg chg="del">
          <ac:chgData name="Fernando Gonzalo Herrera Francesconi" userId="d236637c-2d4e-4d8b-b3ce-0a0359776a2f" providerId="ADAL" clId="{8BD0E6A8-C5D7-4CFC-BB4B-897AA973CCE6}" dt="2023-06-05T00:28:59.994" v="517" actId="478"/>
          <ac:spMkLst>
            <pc:docMk/>
            <pc:sldMk cId="3056958803" sldId="342"/>
            <ac:spMk id="8" creationId="{7AF3DCB7-D68D-4368-9C82-3D3EDC23A159}"/>
          </ac:spMkLst>
        </pc:spChg>
        <pc:spChg chg="del">
          <ac:chgData name="Fernando Gonzalo Herrera Francesconi" userId="d236637c-2d4e-4d8b-b3ce-0a0359776a2f" providerId="ADAL" clId="{8BD0E6A8-C5D7-4CFC-BB4B-897AA973CCE6}" dt="2023-06-05T00:28:59.994" v="517" actId="478"/>
          <ac:spMkLst>
            <pc:docMk/>
            <pc:sldMk cId="3056958803" sldId="342"/>
            <ac:spMk id="11" creationId="{9CAC2268-CF88-4959-B529-ADFFAC99E0AC}"/>
          </ac:spMkLst>
        </pc:spChg>
        <pc:picChg chg="add mod">
          <ac:chgData name="Fernando Gonzalo Herrera Francesconi" userId="d236637c-2d4e-4d8b-b3ce-0a0359776a2f" providerId="ADAL" clId="{8BD0E6A8-C5D7-4CFC-BB4B-897AA973CCE6}" dt="2023-06-05T00:31:01.953" v="584" actId="14100"/>
          <ac:picMkLst>
            <pc:docMk/>
            <pc:sldMk cId="3056958803" sldId="342"/>
            <ac:picMk id="9" creationId="{D1F856C7-66B6-40C7-BE0A-6A6BACFC20B2}"/>
          </ac:picMkLst>
        </pc:picChg>
      </pc:sldChg>
      <pc:sldChg chg="addSp delSp modSp mod">
        <pc:chgData name="Fernando Gonzalo Herrera Francesconi" userId="d236637c-2d4e-4d8b-b3ce-0a0359776a2f" providerId="ADAL" clId="{8BD0E6A8-C5D7-4CFC-BB4B-897AA973CCE6}" dt="2023-06-05T00:26:17.379" v="475" actId="1076"/>
        <pc:sldMkLst>
          <pc:docMk/>
          <pc:sldMk cId="2651778470" sldId="349"/>
        </pc:sldMkLst>
        <pc:spChg chg="mod">
          <ac:chgData name="Fernando Gonzalo Herrera Francesconi" userId="d236637c-2d4e-4d8b-b3ce-0a0359776a2f" providerId="ADAL" clId="{8BD0E6A8-C5D7-4CFC-BB4B-897AA973CCE6}" dt="2023-06-05T00:24:35.127" v="464" actId="6549"/>
          <ac:spMkLst>
            <pc:docMk/>
            <pc:sldMk cId="2651778470" sldId="349"/>
            <ac:spMk id="2" creationId="{D5B4D40B-2281-FF4E-A378-6A0062B17D86}"/>
          </ac:spMkLst>
        </pc:spChg>
        <pc:spChg chg="add mod">
          <ac:chgData name="Fernando Gonzalo Herrera Francesconi" userId="d236637c-2d4e-4d8b-b3ce-0a0359776a2f" providerId="ADAL" clId="{8BD0E6A8-C5D7-4CFC-BB4B-897AA973CCE6}" dt="2023-06-05T00:26:17.379" v="475" actId="1076"/>
          <ac:spMkLst>
            <pc:docMk/>
            <pc:sldMk cId="2651778470" sldId="349"/>
            <ac:spMk id="5" creationId="{644A7C9E-7826-4DCA-9426-8397CD281DCF}"/>
          </ac:spMkLst>
        </pc:spChg>
        <pc:spChg chg="del">
          <ac:chgData name="Fernando Gonzalo Herrera Francesconi" userId="d236637c-2d4e-4d8b-b3ce-0a0359776a2f" providerId="ADAL" clId="{8BD0E6A8-C5D7-4CFC-BB4B-897AA973CCE6}" dt="2023-06-05T00:24:47.599" v="466" actId="478"/>
          <ac:spMkLst>
            <pc:docMk/>
            <pc:sldMk cId="2651778470" sldId="349"/>
            <ac:spMk id="6" creationId="{B8AEDD47-739F-4D3E-A147-C69A22E80F6B}"/>
          </ac:spMkLst>
        </pc:spChg>
        <pc:picChg chg="del">
          <ac:chgData name="Fernando Gonzalo Herrera Francesconi" userId="d236637c-2d4e-4d8b-b3ce-0a0359776a2f" providerId="ADAL" clId="{8BD0E6A8-C5D7-4CFC-BB4B-897AA973CCE6}" dt="2023-06-05T00:24:42.984" v="465" actId="478"/>
          <ac:picMkLst>
            <pc:docMk/>
            <pc:sldMk cId="2651778470" sldId="349"/>
            <ac:picMk id="4" creationId="{0E5B3A71-36AB-42CE-9C4C-79AD942CD87F}"/>
          </ac:picMkLst>
        </pc:picChg>
        <pc:picChg chg="add mod">
          <ac:chgData name="Fernando Gonzalo Herrera Francesconi" userId="d236637c-2d4e-4d8b-b3ce-0a0359776a2f" providerId="ADAL" clId="{8BD0E6A8-C5D7-4CFC-BB4B-897AA973CCE6}" dt="2023-06-05T00:25:48.610" v="474" actId="14100"/>
          <ac:picMkLst>
            <pc:docMk/>
            <pc:sldMk cId="2651778470" sldId="349"/>
            <ac:picMk id="7" creationId="{5B890ACA-DCF4-4D31-984F-01AB72653D82}"/>
          </ac:picMkLst>
        </pc:picChg>
      </pc:sldChg>
      <pc:sldChg chg="addSp modSp mod">
        <pc:chgData name="Fernando Gonzalo Herrera Francesconi" userId="d236637c-2d4e-4d8b-b3ce-0a0359776a2f" providerId="ADAL" clId="{8BD0E6A8-C5D7-4CFC-BB4B-897AA973CCE6}" dt="2023-06-08T02:45:04.859" v="2662" actId="14100"/>
        <pc:sldMkLst>
          <pc:docMk/>
          <pc:sldMk cId="2056680583" sldId="350"/>
        </pc:sldMkLst>
        <pc:spChg chg="mod">
          <ac:chgData name="Fernando Gonzalo Herrera Francesconi" userId="d236637c-2d4e-4d8b-b3ce-0a0359776a2f" providerId="ADAL" clId="{8BD0E6A8-C5D7-4CFC-BB4B-897AA973CCE6}" dt="2023-06-08T02:45:04.859" v="2662" actId="14100"/>
          <ac:spMkLst>
            <pc:docMk/>
            <pc:sldMk cId="2056680583" sldId="350"/>
            <ac:spMk id="4" creationId="{C36C587D-EBD5-40E6-BA17-4B0E63CAF16C}"/>
          </ac:spMkLst>
        </pc:spChg>
        <pc:picChg chg="mod">
          <ac:chgData name="Fernando Gonzalo Herrera Francesconi" userId="d236637c-2d4e-4d8b-b3ce-0a0359776a2f" providerId="ADAL" clId="{8BD0E6A8-C5D7-4CFC-BB4B-897AA973CCE6}" dt="2023-06-05T16:59:21.878" v="837" actId="1076"/>
          <ac:picMkLst>
            <pc:docMk/>
            <pc:sldMk cId="2056680583" sldId="350"/>
            <ac:picMk id="3" creationId="{C9F2F6E8-7D99-46B2-9778-02EF10C43338}"/>
          </ac:picMkLst>
        </pc:picChg>
        <pc:picChg chg="add mod">
          <ac:chgData name="Fernando Gonzalo Herrera Francesconi" userId="d236637c-2d4e-4d8b-b3ce-0a0359776a2f" providerId="ADAL" clId="{8BD0E6A8-C5D7-4CFC-BB4B-897AA973CCE6}" dt="2023-06-05T16:59:16.579" v="836" actId="1076"/>
          <ac:picMkLst>
            <pc:docMk/>
            <pc:sldMk cId="2056680583" sldId="350"/>
            <ac:picMk id="1026" creationId="{260D1D51-C6FE-4335-BFFE-E21B59391647}"/>
          </ac:picMkLst>
        </pc:picChg>
      </pc:sldChg>
      <pc:sldChg chg="addSp delSp modSp del mod">
        <pc:chgData name="Fernando Gonzalo Herrera Francesconi" userId="d236637c-2d4e-4d8b-b3ce-0a0359776a2f" providerId="ADAL" clId="{8BD0E6A8-C5D7-4CFC-BB4B-897AA973CCE6}" dt="2023-06-05T18:28:33.965" v="2099" actId="47"/>
        <pc:sldMkLst>
          <pc:docMk/>
          <pc:sldMk cId="3263280510" sldId="351"/>
        </pc:sldMkLst>
        <pc:spChg chg="mod">
          <ac:chgData name="Fernando Gonzalo Herrera Francesconi" userId="d236637c-2d4e-4d8b-b3ce-0a0359776a2f" providerId="ADAL" clId="{8BD0E6A8-C5D7-4CFC-BB4B-897AA973CCE6}" dt="2023-06-05T18:10:02.526" v="1820" actId="20577"/>
          <ac:spMkLst>
            <pc:docMk/>
            <pc:sldMk cId="3263280510" sldId="351"/>
            <ac:spMk id="2" creationId="{1F11FCC6-3B49-9D46-8B62-80E94C906F0A}"/>
          </ac:spMkLst>
        </pc:spChg>
        <pc:spChg chg="add mod">
          <ac:chgData name="Fernando Gonzalo Herrera Francesconi" userId="d236637c-2d4e-4d8b-b3ce-0a0359776a2f" providerId="ADAL" clId="{8BD0E6A8-C5D7-4CFC-BB4B-897AA973CCE6}" dt="2023-06-04T23:41:48.701" v="94" actId="14100"/>
          <ac:spMkLst>
            <pc:docMk/>
            <pc:sldMk cId="3263280510" sldId="351"/>
            <ac:spMk id="4" creationId="{6C89DF1E-B0A9-4AAF-877B-4916EA922702}"/>
          </ac:spMkLst>
        </pc:spChg>
        <pc:spChg chg="del">
          <ac:chgData name="Fernando Gonzalo Herrera Francesconi" userId="d236637c-2d4e-4d8b-b3ce-0a0359776a2f" providerId="ADAL" clId="{8BD0E6A8-C5D7-4CFC-BB4B-897AA973CCE6}" dt="2023-06-04T23:41:01.860" v="89" actId="478"/>
          <ac:spMkLst>
            <pc:docMk/>
            <pc:sldMk cId="3263280510" sldId="351"/>
            <ac:spMk id="5" creationId="{AE8B90B4-7998-4BB5-8C10-A1741C1BBC66}"/>
          </ac:spMkLst>
        </pc:spChg>
        <pc:spChg chg="add mod">
          <ac:chgData name="Fernando Gonzalo Herrera Francesconi" userId="d236637c-2d4e-4d8b-b3ce-0a0359776a2f" providerId="ADAL" clId="{8BD0E6A8-C5D7-4CFC-BB4B-897AA973CCE6}" dt="2023-06-05T18:26:23.439" v="2089" actId="6549"/>
          <ac:spMkLst>
            <pc:docMk/>
            <pc:sldMk cId="3263280510" sldId="351"/>
            <ac:spMk id="6" creationId="{73652F2F-0FA9-4B1E-BA91-92E637538045}"/>
          </ac:spMkLst>
        </pc:spChg>
        <pc:spChg chg="add mod">
          <ac:chgData name="Fernando Gonzalo Herrera Francesconi" userId="d236637c-2d4e-4d8b-b3ce-0a0359776a2f" providerId="ADAL" clId="{8BD0E6A8-C5D7-4CFC-BB4B-897AA973CCE6}" dt="2023-06-04T23:46:34.581" v="393" actId="255"/>
          <ac:spMkLst>
            <pc:docMk/>
            <pc:sldMk cId="3263280510" sldId="351"/>
            <ac:spMk id="7" creationId="{90886237-90C1-428E-BE34-201A1A0427D9}"/>
          </ac:spMkLst>
        </pc:spChg>
        <pc:spChg chg="add mod">
          <ac:chgData name="Fernando Gonzalo Herrera Francesconi" userId="d236637c-2d4e-4d8b-b3ce-0a0359776a2f" providerId="ADAL" clId="{8BD0E6A8-C5D7-4CFC-BB4B-897AA973CCE6}" dt="2023-06-04T23:46:41.599" v="394" actId="255"/>
          <ac:spMkLst>
            <pc:docMk/>
            <pc:sldMk cId="3263280510" sldId="351"/>
            <ac:spMk id="9" creationId="{D12643BB-3720-4AEF-BE35-CDDF3D43572B}"/>
          </ac:spMkLst>
        </pc:spChg>
        <pc:spChg chg="add mod">
          <ac:chgData name="Fernando Gonzalo Herrera Francesconi" userId="d236637c-2d4e-4d8b-b3ce-0a0359776a2f" providerId="ADAL" clId="{8BD0E6A8-C5D7-4CFC-BB4B-897AA973CCE6}" dt="2023-06-04T23:47:53.027" v="406" actId="20577"/>
          <ac:spMkLst>
            <pc:docMk/>
            <pc:sldMk cId="3263280510" sldId="351"/>
            <ac:spMk id="10" creationId="{EF66F556-FAE4-4E61-9D4B-80674B81AF2F}"/>
          </ac:spMkLst>
        </pc:spChg>
        <pc:spChg chg="add mod">
          <ac:chgData name="Fernando Gonzalo Herrera Francesconi" userId="d236637c-2d4e-4d8b-b3ce-0a0359776a2f" providerId="ADAL" clId="{8BD0E6A8-C5D7-4CFC-BB4B-897AA973CCE6}" dt="2023-06-04T23:48:05.531" v="418" actId="20577"/>
          <ac:spMkLst>
            <pc:docMk/>
            <pc:sldMk cId="3263280510" sldId="351"/>
            <ac:spMk id="12" creationId="{03E4A0DE-C0D1-4796-9DF9-9E26D45B045D}"/>
          </ac:spMkLst>
        </pc:spChg>
        <pc:cxnChg chg="add mod">
          <ac:chgData name="Fernando Gonzalo Herrera Francesconi" userId="d236637c-2d4e-4d8b-b3ce-0a0359776a2f" providerId="ADAL" clId="{8BD0E6A8-C5D7-4CFC-BB4B-897AA973CCE6}" dt="2023-06-04T23:46:18.231" v="392" actId="14100"/>
          <ac:cxnSpMkLst>
            <pc:docMk/>
            <pc:sldMk cId="3263280510" sldId="351"/>
            <ac:cxnSpMk id="8" creationId="{6EB02E7E-947D-4AA8-A9ED-BEB553C36988}"/>
          </ac:cxnSpMkLst>
        </pc:cxnChg>
        <pc:cxnChg chg="add mod">
          <ac:chgData name="Fernando Gonzalo Herrera Francesconi" userId="d236637c-2d4e-4d8b-b3ce-0a0359776a2f" providerId="ADAL" clId="{8BD0E6A8-C5D7-4CFC-BB4B-897AA973CCE6}" dt="2023-06-04T23:44:25.981" v="339" actId="14100"/>
          <ac:cxnSpMkLst>
            <pc:docMk/>
            <pc:sldMk cId="3263280510" sldId="351"/>
            <ac:cxnSpMk id="11" creationId="{83873AD4-D29B-4C83-86E8-5F8A589B31CD}"/>
          </ac:cxnSpMkLst>
        </pc:cxnChg>
        <pc:cxnChg chg="add mod">
          <ac:chgData name="Fernando Gonzalo Herrera Francesconi" userId="d236637c-2d4e-4d8b-b3ce-0a0359776a2f" providerId="ADAL" clId="{8BD0E6A8-C5D7-4CFC-BB4B-897AA973CCE6}" dt="2023-06-04T23:47:33.623" v="404" actId="14100"/>
          <ac:cxnSpMkLst>
            <pc:docMk/>
            <pc:sldMk cId="3263280510" sldId="351"/>
            <ac:cxnSpMk id="13" creationId="{F6237866-F6DB-415A-B3A0-751F877BF073}"/>
          </ac:cxnSpMkLst>
        </pc:cxnChg>
      </pc:sldChg>
      <pc:sldChg chg="addSp delSp modSp del mod ord">
        <pc:chgData name="Fernando Gonzalo Herrera Francesconi" userId="d236637c-2d4e-4d8b-b3ce-0a0359776a2f" providerId="ADAL" clId="{8BD0E6A8-C5D7-4CFC-BB4B-897AA973CCE6}" dt="2023-06-05T18:28:14.799" v="2098" actId="47"/>
        <pc:sldMkLst>
          <pc:docMk/>
          <pc:sldMk cId="3645349086" sldId="352"/>
        </pc:sldMkLst>
        <pc:spChg chg="mod">
          <ac:chgData name="Fernando Gonzalo Herrera Francesconi" userId="d236637c-2d4e-4d8b-b3ce-0a0359776a2f" providerId="ADAL" clId="{8BD0E6A8-C5D7-4CFC-BB4B-897AA973CCE6}" dt="2023-06-05T00:31:38.169" v="637" actId="20577"/>
          <ac:spMkLst>
            <pc:docMk/>
            <pc:sldMk cId="3645349086" sldId="352"/>
            <ac:spMk id="2" creationId="{7232B839-E8CF-BF4D-93B8-0EE81E2A4A95}"/>
          </ac:spMkLst>
        </pc:spChg>
        <pc:spChg chg="add del mod">
          <ac:chgData name="Fernando Gonzalo Herrera Francesconi" userId="d236637c-2d4e-4d8b-b3ce-0a0359776a2f" providerId="ADAL" clId="{8BD0E6A8-C5D7-4CFC-BB4B-897AA973CCE6}" dt="2023-06-05T18:05:17.431" v="1700" actId="478"/>
          <ac:spMkLst>
            <pc:docMk/>
            <pc:sldMk cId="3645349086" sldId="352"/>
            <ac:spMk id="5" creationId="{1A034F05-D065-4DCE-BDB0-9F69197482C0}"/>
          </ac:spMkLst>
        </pc:spChg>
        <pc:spChg chg="add del mod">
          <ac:chgData name="Fernando Gonzalo Herrera Francesconi" userId="d236637c-2d4e-4d8b-b3ce-0a0359776a2f" providerId="ADAL" clId="{8BD0E6A8-C5D7-4CFC-BB4B-897AA973CCE6}" dt="2023-06-05T18:05:20.967" v="1701" actId="478"/>
          <ac:spMkLst>
            <pc:docMk/>
            <pc:sldMk cId="3645349086" sldId="352"/>
            <ac:spMk id="6" creationId="{22DECFEB-681F-4E90-B2FE-BD6FA018EBCB}"/>
          </ac:spMkLst>
        </pc:spChg>
        <pc:spChg chg="del">
          <ac:chgData name="Fernando Gonzalo Herrera Francesconi" userId="d236637c-2d4e-4d8b-b3ce-0a0359776a2f" providerId="ADAL" clId="{8BD0E6A8-C5D7-4CFC-BB4B-897AA973CCE6}" dt="2023-06-05T00:31:17.336" v="586" actId="478"/>
          <ac:spMkLst>
            <pc:docMk/>
            <pc:sldMk cId="3645349086" sldId="352"/>
            <ac:spMk id="7" creationId="{2970E530-A742-49F2-92C4-3F1BB67F734F}"/>
          </ac:spMkLst>
        </pc:spChg>
        <pc:spChg chg="add mod">
          <ac:chgData name="Fernando Gonzalo Herrera Francesconi" userId="d236637c-2d4e-4d8b-b3ce-0a0359776a2f" providerId="ADAL" clId="{8BD0E6A8-C5D7-4CFC-BB4B-897AA973CCE6}" dt="2023-06-05T18:07:00.770" v="1716" actId="14100"/>
          <ac:spMkLst>
            <pc:docMk/>
            <pc:sldMk cId="3645349086" sldId="352"/>
            <ac:spMk id="7" creationId="{5920A8F4-C95A-48EB-9D82-3E29732741D3}"/>
          </ac:spMkLst>
        </pc:spChg>
        <pc:spChg chg="add mod">
          <ac:chgData name="Fernando Gonzalo Herrera Francesconi" userId="d236637c-2d4e-4d8b-b3ce-0a0359776a2f" providerId="ADAL" clId="{8BD0E6A8-C5D7-4CFC-BB4B-897AA973CCE6}" dt="2023-06-05T18:07:09.687" v="1718" actId="207"/>
          <ac:spMkLst>
            <pc:docMk/>
            <pc:sldMk cId="3645349086" sldId="352"/>
            <ac:spMk id="9" creationId="{960F5345-72A2-4C74-82D5-2120CE8D3893}"/>
          </ac:spMkLst>
        </pc:spChg>
        <pc:picChg chg="add del mod">
          <ac:chgData name="Fernando Gonzalo Herrera Francesconi" userId="d236637c-2d4e-4d8b-b3ce-0a0359776a2f" providerId="ADAL" clId="{8BD0E6A8-C5D7-4CFC-BB4B-897AA973CCE6}" dt="2023-06-05T18:05:00.766" v="1699" actId="478"/>
          <ac:picMkLst>
            <pc:docMk/>
            <pc:sldMk cId="3645349086" sldId="352"/>
            <ac:picMk id="8" creationId="{88F924CB-BF4E-47D6-A988-6727748BF3CF}"/>
          </ac:picMkLst>
        </pc:picChg>
        <pc:picChg chg="add mod">
          <ac:chgData name="Fernando Gonzalo Herrera Francesconi" userId="d236637c-2d4e-4d8b-b3ce-0a0359776a2f" providerId="ADAL" clId="{8BD0E6A8-C5D7-4CFC-BB4B-897AA973CCE6}" dt="2023-06-05T18:07:43.964" v="1724" actId="1076"/>
          <ac:picMkLst>
            <pc:docMk/>
            <pc:sldMk cId="3645349086" sldId="352"/>
            <ac:picMk id="10" creationId="{942C42F1-FB5B-45A0-A4B6-CF2F6E45B1A5}"/>
          </ac:picMkLst>
        </pc:picChg>
        <pc:picChg chg="del">
          <ac:chgData name="Fernando Gonzalo Herrera Francesconi" userId="d236637c-2d4e-4d8b-b3ce-0a0359776a2f" providerId="ADAL" clId="{8BD0E6A8-C5D7-4CFC-BB4B-897AA973CCE6}" dt="2023-06-05T00:31:12.623" v="585" actId="478"/>
          <ac:picMkLst>
            <pc:docMk/>
            <pc:sldMk cId="3645349086" sldId="352"/>
            <ac:picMk id="3074" creationId="{4FECA8F8-2B79-458A-8BA4-7F54C0BA2120}"/>
          </ac:picMkLst>
        </pc:picChg>
      </pc:sldChg>
      <pc:sldChg chg="addSp modSp mod">
        <pc:chgData name="Fernando Gonzalo Herrera Francesconi" userId="d236637c-2d4e-4d8b-b3ce-0a0359776a2f" providerId="ADAL" clId="{8BD0E6A8-C5D7-4CFC-BB4B-897AA973CCE6}" dt="2023-06-05T20:28:49.670" v="2659" actId="20577"/>
        <pc:sldMkLst>
          <pc:docMk/>
          <pc:sldMk cId="2722549715" sldId="354"/>
        </pc:sldMkLst>
        <pc:spChg chg="mod">
          <ac:chgData name="Fernando Gonzalo Herrera Francesconi" userId="d236637c-2d4e-4d8b-b3ce-0a0359776a2f" providerId="ADAL" clId="{8BD0E6A8-C5D7-4CFC-BB4B-897AA973CCE6}" dt="2023-06-05T20:28:49.670" v="2659" actId="20577"/>
          <ac:spMkLst>
            <pc:docMk/>
            <pc:sldMk cId="2722549715" sldId="354"/>
            <ac:spMk id="6" creationId="{CD009066-D8CB-44E0-9129-FD94DD3BC083}"/>
          </ac:spMkLst>
        </pc:spChg>
        <pc:picChg chg="add mod">
          <ac:chgData name="Fernando Gonzalo Herrera Francesconi" userId="d236637c-2d4e-4d8b-b3ce-0a0359776a2f" providerId="ADAL" clId="{8BD0E6A8-C5D7-4CFC-BB4B-897AA973CCE6}" dt="2023-06-05T18:03:55.813" v="1697" actId="14100"/>
          <ac:picMkLst>
            <pc:docMk/>
            <pc:sldMk cId="2722549715" sldId="354"/>
            <ac:picMk id="2050" creationId="{235FCE52-4C27-4DF2-A776-99C1A7CB6247}"/>
          </ac:picMkLst>
        </pc:picChg>
      </pc:sldChg>
      <pc:sldChg chg="addSp delSp modSp add del mod ord">
        <pc:chgData name="Fernando Gonzalo Herrera Francesconi" userId="d236637c-2d4e-4d8b-b3ce-0a0359776a2f" providerId="ADAL" clId="{8BD0E6A8-C5D7-4CFC-BB4B-897AA973CCE6}" dt="2023-06-05T18:37:41.219" v="2191" actId="47"/>
        <pc:sldMkLst>
          <pc:docMk/>
          <pc:sldMk cId="1215453619" sldId="355"/>
        </pc:sldMkLst>
        <pc:spChg chg="mod">
          <ac:chgData name="Fernando Gonzalo Herrera Francesconi" userId="d236637c-2d4e-4d8b-b3ce-0a0359776a2f" providerId="ADAL" clId="{8BD0E6A8-C5D7-4CFC-BB4B-897AA973CCE6}" dt="2023-06-05T18:37:13.075" v="2185" actId="21"/>
          <ac:spMkLst>
            <pc:docMk/>
            <pc:sldMk cId="1215453619" sldId="355"/>
            <ac:spMk id="5" creationId="{97984CDA-795D-454D-AF4C-0C0F1033B697}"/>
          </ac:spMkLst>
        </pc:spChg>
        <pc:spChg chg="del mod">
          <ac:chgData name="Fernando Gonzalo Herrera Francesconi" userId="d236637c-2d4e-4d8b-b3ce-0a0359776a2f" providerId="ADAL" clId="{8BD0E6A8-C5D7-4CFC-BB4B-897AA973CCE6}" dt="2023-06-05T18:36:26.664" v="2178" actId="478"/>
          <ac:spMkLst>
            <pc:docMk/>
            <pc:sldMk cId="1215453619" sldId="355"/>
            <ac:spMk id="6" creationId="{0A69A11F-A659-4F3D-932A-C74CF9C32C2D}"/>
          </ac:spMkLst>
        </pc:spChg>
        <pc:spChg chg="add del mod">
          <ac:chgData name="Fernando Gonzalo Herrera Francesconi" userId="d236637c-2d4e-4d8b-b3ce-0a0359776a2f" providerId="ADAL" clId="{8BD0E6A8-C5D7-4CFC-BB4B-897AA973CCE6}" dt="2023-06-05T18:37:35.464" v="2189" actId="21"/>
          <ac:spMkLst>
            <pc:docMk/>
            <pc:sldMk cId="1215453619" sldId="355"/>
            <ac:spMk id="8" creationId="{A44BEEC6-CB4F-4C9E-97DE-0FB70BE4483B}"/>
          </ac:spMkLst>
        </pc:spChg>
        <pc:picChg chg="add del mod">
          <ac:chgData name="Fernando Gonzalo Herrera Francesconi" userId="d236637c-2d4e-4d8b-b3ce-0a0359776a2f" providerId="ADAL" clId="{8BD0E6A8-C5D7-4CFC-BB4B-897AA973CCE6}" dt="2023-06-05T18:36:10.395" v="2175" actId="478"/>
          <ac:picMkLst>
            <pc:docMk/>
            <pc:sldMk cId="1215453619" sldId="355"/>
            <ac:picMk id="7" creationId="{4D547790-109C-42AE-9DF4-EA4BBEBB2518}"/>
          </ac:picMkLst>
        </pc:picChg>
        <pc:picChg chg="del">
          <ac:chgData name="Fernando Gonzalo Herrera Francesconi" userId="d236637c-2d4e-4d8b-b3ce-0a0359776a2f" providerId="ADAL" clId="{8BD0E6A8-C5D7-4CFC-BB4B-897AA973CCE6}" dt="2023-06-05T00:42:36.609" v="802" actId="478"/>
          <ac:picMkLst>
            <pc:docMk/>
            <pc:sldMk cId="1215453619" sldId="355"/>
            <ac:picMk id="9" creationId="{D1F856C7-66B6-40C7-BE0A-6A6BACFC20B2}"/>
          </ac:picMkLst>
        </pc:picChg>
      </pc:sldChg>
      <pc:sldChg chg="addSp delSp modSp add mod">
        <pc:chgData name="Fernando Gonzalo Herrera Francesconi" userId="d236637c-2d4e-4d8b-b3ce-0a0359776a2f" providerId="ADAL" clId="{8BD0E6A8-C5D7-4CFC-BB4B-897AA973CCE6}" dt="2023-06-05T18:13:04.421" v="1975" actId="20577"/>
        <pc:sldMkLst>
          <pc:docMk/>
          <pc:sldMk cId="2625979813" sldId="356"/>
        </pc:sldMkLst>
        <pc:spChg chg="mod">
          <ac:chgData name="Fernando Gonzalo Herrera Francesconi" userId="d236637c-2d4e-4d8b-b3ce-0a0359776a2f" providerId="ADAL" clId="{8BD0E6A8-C5D7-4CFC-BB4B-897AA973CCE6}" dt="2023-06-05T18:13:04.421" v="1975" actId="20577"/>
          <ac:spMkLst>
            <pc:docMk/>
            <pc:sldMk cId="2625979813" sldId="356"/>
            <ac:spMk id="2" creationId="{7232B839-E8CF-BF4D-93B8-0EE81E2A4A95}"/>
          </ac:spMkLst>
        </pc:spChg>
        <pc:spChg chg="del">
          <ac:chgData name="Fernando Gonzalo Herrera Francesconi" userId="d236637c-2d4e-4d8b-b3ce-0a0359776a2f" providerId="ADAL" clId="{8BD0E6A8-C5D7-4CFC-BB4B-897AA973CCE6}" dt="2023-06-05T00:44:09.749" v="816" actId="478"/>
          <ac:spMkLst>
            <pc:docMk/>
            <pc:sldMk cId="2625979813" sldId="356"/>
            <ac:spMk id="5" creationId="{1A034F05-D065-4DCE-BDB0-9F69197482C0}"/>
          </ac:spMkLst>
        </pc:spChg>
        <pc:spChg chg="del mod">
          <ac:chgData name="Fernando Gonzalo Herrera Francesconi" userId="d236637c-2d4e-4d8b-b3ce-0a0359776a2f" providerId="ADAL" clId="{8BD0E6A8-C5D7-4CFC-BB4B-897AA973CCE6}" dt="2023-06-05T00:44:25.925" v="819" actId="478"/>
          <ac:spMkLst>
            <pc:docMk/>
            <pc:sldMk cId="2625979813" sldId="356"/>
            <ac:spMk id="6" creationId="{22DECFEB-681F-4E90-B2FE-BD6FA018EBCB}"/>
          </ac:spMkLst>
        </pc:spChg>
        <pc:spChg chg="add mod">
          <ac:chgData name="Fernando Gonzalo Herrera Francesconi" userId="d236637c-2d4e-4d8b-b3ce-0a0359776a2f" providerId="ADAL" clId="{8BD0E6A8-C5D7-4CFC-BB4B-897AA973CCE6}" dt="2023-06-05T00:45:20.865" v="827" actId="113"/>
          <ac:spMkLst>
            <pc:docMk/>
            <pc:sldMk cId="2625979813" sldId="356"/>
            <ac:spMk id="7" creationId="{943B510E-1E70-42C7-BED1-66C79F87E868}"/>
          </ac:spMkLst>
        </pc:spChg>
        <pc:picChg chg="del">
          <ac:chgData name="Fernando Gonzalo Herrera Francesconi" userId="d236637c-2d4e-4d8b-b3ce-0a0359776a2f" providerId="ADAL" clId="{8BD0E6A8-C5D7-4CFC-BB4B-897AA973CCE6}" dt="2023-06-05T00:44:11.645" v="817" actId="478"/>
          <ac:picMkLst>
            <pc:docMk/>
            <pc:sldMk cId="2625979813" sldId="356"/>
            <ac:picMk id="8" creationId="{88F924CB-BF4E-47D6-A988-6727748BF3CF}"/>
          </ac:picMkLst>
        </pc:picChg>
        <pc:picChg chg="add mod">
          <ac:chgData name="Fernando Gonzalo Herrera Francesconi" userId="d236637c-2d4e-4d8b-b3ce-0a0359776a2f" providerId="ADAL" clId="{8BD0E6A8-C5D7-4CFC-BB4B-897AA973CCE6}" dt="2023-06-05T00:46:36.755" v="830" actId="14100"/>
          <ac:picMkLst>
            <pc:docMk/>
            <pc:sldMk cId="2625979813" sldId="356"/>
            <ac:picMk id="2050" creationId="{BA75CB88-3676-41AC-9D3B-1A2F41E98B0B}"/>
          </ac:picMkLst>
        </pc:picChg>
      </pc:sldChg>
      <pc:sldChg chg="add del ord">
        <pc:chgData name="Fernando Gonzalo Herrera Francesconi" userId="d236637c-2d4e-4d8b-b3ce-0a0359776a2f" providerId="ADAL" clId="{8BD0E6A8-C5D7-4CFC-BB4B-897AA973CCE6}" dt="2023-06-05T17:34:36.110" v="949" actId="47"/>
        <pc:sldMkLst>
          <pc:docMk/>
          <pc:sldMk cId="155962435" sldId="357"/>
        </pc:sldMkLst>
      </pc:sldChg>
      <pc:sldChg chg="modSp add mod">
        <pc:chgData name="Fernando Gonzalo Herrera Francesconi" userId="d236637c-2d4e-4d8b-b3ce-0a0359776a2f" providerId="ADAL" clId="{8BD0E6A8-C5D7-4CFC-BB4B-897AA973CCE6}" dt="2023-06-05T18:09:35.391" v="1767" actId="20577"/>
        <pc:sldMkLst>
          <pc:docMk/>
          <pc:sldMk cId="518257111" sldId="357"/>
        </pc:sldMkLst>
        <pc:spChg chg="mod">
          <ac:chgData name="Fernando Gonzalo Herrera Francesconi" userId="d236637c-2d4e-4d8b-b3ce-0a0359776a2f" providerId="ADAL" clId="{8BD0E6A8-C5D7-4CFC-BB4B-897AA973CCE6}" dt="2023-06-05T18:09:35.391" v="1767" actId="20577"/>
          <ac:spMkLst>
            <pc:docMk/>
            <pc:sldMk cId="518257111" sldId="357"/>
            <ac:spMk id="2" creationId="{D5B4D40B-2281-FF4E-A378-6A0062B17D86}"/>
          </ac:spMkLst>
        </pc:spChg>
        <pc:spChg chg="mod">
          <ac:chgData name="Fernando Gonzalo Herrera Francesconi" userId="d236637c-2d4e-4d8b-b3ce-0a0359776a2f" providerId="ADAL" clId="{8BD0E6A8-C5D7-4CFC-BB4B-897AA973CCE6}" dt="2023-06-05T17:57:24.287" v="1414" actId="6549"/>
          <ac:spMkLst>
            <pc:docMk/>
            <pc:sldMk cId="518257111" sldId="357"/>
            <ac:spMk id="5" creationId="{C71D45F8-431C-468A-99BB-490F062FBA9E}"/>
          </ac:spMkLst>
        </pc:spChg>
      </pc:sldChg>
      <pc:sldChg chg="addSp delSp modSp add mod">
        <pc:chgData name="Fernando Gonzalo Herrera Francesconi" userId="d236637c-2d4e-4d8b-b3ce-0a0359776a2f" providerId="ADAL" clId="{8BD0E6A8-C5D7-4CFC-BB4B-897AA973CCE6}" dt="2023-06-05T20:25:41.833" v="2604" actId="14100"/>
        <pc:sldMkLst>
          <pc:docMk/>
          <pc:sldMk cId="3562030304" sldId="358"/>
        </pc:sldMkLst>
        <pc:spChg chg="mod">
          <ac:chgData name="Fernando Gonzalo Herrera Francesconi" userId="d236637c-2d4e-4d8b-b3ce-0a0359776a2f" providerId="ADAL" clId="{8BD0E6A8-C5D7-4CFC-BB4B-897AA973CCE6}" dt="2023-06-05T18:37:20.804" v="2186"/>
          <ac:spMkLst>
            <pc:docMk/>
            <pc:sldMk cId="3562030304" sldId="358"/>
            <ac:spMk id="2" creationId="{7232B839-E8CF-BF4D-93B8-0EE81E2A4A95}"/>
          </ac:spMkLst>
        </pc:spChg>
        <pc:spChg chg="del">
          <ac:chgData name="Fernando Gonzalo Herrera Francesconi" userId="d236637c-2d4e-4d8b-b3ce-0a0359776a2f" providerId="ADAL" clId="{8BD0E6A8-C5D7-4CFC-BB4B-897AA973CCE6}" dt="2023-06-05T18:37:25.815" v="2187" actId="478"/>
          <ac:spMkLst>
            <pc:docMk/>
            <pc:sldMk cId="3562030304" sldId="358"/>
            <ac:spMk id="5" creationId="{1A034F05-D065-4DCE-BDB0-9F69197482C0}"/>
          </ac:spMkLst>
        </pc:spChg>
        <pc:spChg chg="del">
          <ac:chgData name="Fernando Gonzalo Herrera Francesconi" userId="d236637c-2d4e-4d8b-b3ce-0a0359776a2f" providerId="ADAL" clId="{8BD0E6A8-C5D7-4CFC-BB4B-897AA973CCE6}" dt="2023-06-05T18:37:30.230" v="2188" actId="478"/>
          <ac:spMkLst>
            <pc:docMk/>
            <pc:sldMk cId="3562030304" sldId="358"/>
            <ac:spMk id="6" creationId="{22DECFEB-681F-4E90-B2FE-BD6FA018EBCB}"/>
          </ac:spMkLst>
        </pc:spChg>
        <pc:spChg chg="add mod">
          <ac:chgData name="Fernando Gonzalo Herrera Francesconi" userId="d236637c-2d4e-4d8b-b3ce-0a0359776a2f" providerId="ADAL" clId="{8BD0E6A8-C5D7-4CFC-BB4B-897AA973CCE6}" dt="2023-06-05T20:25:41.833" v="2604" actId="14100"/>
          <ac:spMkLst>
            <pc:docMk/>
            <pc:sldMk cId="3562030304" sldId="358"/>
            <ac:spMk id="7" creationId="{D6860CF2-1AE9-468A-9227-E146BFC0B518}"/>
          </ac:spMkLst>
        </pc:spChg>
        <pc:picChg chg="del">
          <ac:chgData name="Fernando Gonzalo Herrera Francesconi" userId="d236637c-2d4e-4d8b-b3ce-0a0359776a2f" providerId="ADAL" clId="{8BD0E6A8-C5D7-4CFC-BB4B-897AA973CCE6}" dt="2023-06-05T18:37:05.731" v="2184" actId="478"/>
          <ac:picMkLst>
            <pc:docMk/>
            <pc:sldMk cId="3562030304" sldId="358"/>
            <ac:picMk id="8" creationId="{88F924CB-BF4E-47D6-A988-6727748BF3CF}"/>
          </ac:picMkLst>
        </pc:picChg>
      </pc:sldChg>
      <pc:sldChg chg="addSp delSp modSp add mod">
        <pc:chgData name="Fernando Gonzalo Herrera Francesconi" userId="d236637c-2d4e-4d8b-b3ce-0a0359776a2f" providerId="ADAL" clId="{8BD0E6A8-C5D7-4CFC-BB4B-897AA973CCE6}" dt="2023-06-05T18:27:58.197" v="2097" actId="1076"/>
        <pc:sldMkLst>
          <pc:docMk/>
          <pc:sldMk cId="657276668" sldId="359"/>
        </pc:sldMkLst>
        <pc:spChg chg="del mod">
          <ac:chgData name="Fernando Gonzalo Herrera Francesconi" userId="d236637c-2d4e-4d8b-b3ce-0a0359776a2f" providerId="ADAL" clId="{8BD0E6A8-C5D7-4CFC-BB4B-897AA973CCE6}" dt="2023-06-05T18:27:42.380" v="2093" actId="478"/>
          <ac:spMkLst>
            <pc:docMk/>
            <pc:sldMk cId="657276668" sldId="359"/>
            <ac:spMk id="7" creationId="{90886237-90C1-428E-BE34-201A1A0427D9}"/>
          </ac:spMkLst>
        </pc:spChg>
        <pc:spChg chg="del mod">
          <ac:chgData name="Fernando Gonzalo Herrera Francesconi" userId="d236637c-2d4e-4d8b-b3ce-0a0359776a2f" providerId="ADAL" clId="{8BD0E6A8-C5D7-4CFC-BB4B-897AA973CCE6}" dt="2023-06-05T18:27:42.380" v="2093" actId="478"/>
          <ac:spMkLst>
            <pc:docMk/>
            <pc:sldMk cId="657276668" sldId="359"/>
            <ac:spMk id="9" creationId="{D12643BB-3720-4AEF-BE35-CDDF3D43572B}"/>
          </ac:spMkLst>
        </pc:spChg>
        <pc:spChg chg="del mod">
          <ac:chgData name="Fernando Gonzalo Herrera Francesconi" userId="d236637c-2d4e-4d8b-b3ce-0a0359776a2f" providerId="ADAL" clId="{8BD0E6A8-C5D7-4CFC-BB4B-897AA973CCE6}" dt="2023-06-05T18:27:42.380" v="2093" actId="478"/>
          <ac:spMkLst>
            <pc:docMk/>
            <pc:sldMk cId="657276668" sldId="359"/>
            <ac:spMk id="10" creationId="{EF66F556-FAE4-4E61-9D4B-80674B81AF2F}"/>
          </ac:spMkLst>
        </pc:spChg>
        <pc:spChg chg="del mod">
          <ac:chgData name="Fernando Gonzalo Herrera Francesconi" userId="d236637c-2d4e-4d8b-b3ce-0a0359776a2f" providerId="ADAL" clId="{8BD0E6A8-C5D7-4CFC-BB4B-897AA973CCE6}" dt="2023-06-05T18:27:42.380" v="2093" actId="478"/>
          <ac:spMkLst>
            <pc:docMk/>
            <pc:sldMk cId="657276668" sldId="359"/>
            <ac:spMk id="12" creationId="{03E4A0DE-C0D1-4796-9DF9-9E26D45B045D}"/>
          </ac:spMkLst>
        </pc:spChg>
        <pc:picChg chg="add mod">
          <ac:chgData name="Fernando Gonzalo Herrera Francesconi" userId="d236637c-2d4e-4d8b-b3ce-0a0359776a2f" providerId="ADAL" clId="{8BD0E6A8-C5D7-4CFC-BB4B-897AA973CCE6}" dt="2023-06-05T18:27:58.197" v="2097" actId="1076"/>
          <ac:picMkLst>
            <pc:docMk/>
            <pc:sldMk cId="657276668" sldId="359"/>
            <ac:picMk id="16" creationId="{3DD6287D-B7FD-44E2-A58D-455C1C6DE4A5}"/>
          </ac:picMkLst>
        </pc:picChg>
        <pc:cxnChg chg="del mod">
          <ac:chgData name="Fernando Gonzalo Herrera Francesconi" userId="d236637c-2d4e-4d8b-b3ce-0a0359776a2f" providerId="ADAL" clId="{8BD0E6A8-C5D7-4CFC-BB4B-897AA973CCE6}" dt="2023-06-05T18:27:42.380" v="2093" actId="478"/>
          <ac:cxnSpMkLst>
            <pc:docMk/>
            <pc:sldMk cId="657276668" sldId="359"/>
            <ac:cxnSpMk id="8" creationId="{6EB02E7E-947D-4AA8-A9ED-BEB553C36988}"/>
          </ac:cxnSpMkLst>
        </pc:cxnChg>
        <pc:cxnChg chg="del mod">
          <ac:chgData name="Fernando Gonzalo Herrera Francesconi" userId="d236637c-2d4e-4d8b-b3ce-0a0359776a2f" providerId="ADAL" clId="{8BD0E6A8-C5D7-4CFC-BB4B-897AA973CCE6}" dt="2023-06-05T18:27:42.380" v="2093" actId="478"/>
          <ac:cxnSpMkLst>
            <pc:docMk/>
            <pc:sldMk cId="657276668" sldId="359"/>
            <ac:cxnSpMk id="11" creationId="{83873AD4-D29B-4C83-86E8-5F8A589B31CD}"/>
          </ac:cxnSpMkLst>
        </pc:cxnChg>
        <pc:cxnChg chg="del mod">
          <ac:chgData name="Fernando Gonzalo Herrera Francesconi" userId="d236637c-2d4e-4d8b-b3ce-0a0359776a2f" providerId="ADAL" clId="{8BD0E6A8-C5D7-4CFC-BB4B-897AA973CCE6}" dt="2023-06-05T18:27:49.912" v="2094" actId="478"/>
          <ac:cxnSpMkLst>
            <pc:docMk/>
            <pc:sldMk cId="657276668" sldId="359"/>
            <ac:cxnSpMk id="13" creationId="{F6237866-F6DB-415A-B3A0-751F877BF073}"/>
          </ac:cxnSpMkLst>
        </pc:cxnChg>
      </pc:sldChg>
      <pc:sldChg chg="addSp delSp modSp add del mod">
        <pc:chgData name="Fernando Gonzalo Herrera Francesconi" userId="d236637c-2d4e-4d8b-b3ce-0a0359776a2f" providerId="ADAL" clId="{8BD0E6A8-C5D7-4CFC-BB4B-897AA973CCE6}" dt="2023-06-05T18:21:07.626" v="2083" actId="47"/>
        <pc:sldMkLst>
          <pc:docMk/>
          <pc:sldMk cId="2932467758" sldId="359"/>
        </pc:sldMkLst>
        <pc:graphicFrameChg chg="add mod">
          <ac:chgData name="Fernando Gonzalo Herrera Francesconi" userId="d236637c-2d4e-4d8b-b3ce-0a0359776a2f" providerId="ADAL" clId="{8BD0E6A8-C5D7-4CFC-BB4B-897AA973CCE6}" dt="2023-06-05T18:19:17.629" v="2082" actId="1076"/>
          <ac:graphicFrameMkLst>
            <pc:docMk/>
            <pc:sldMk cId="2932467758" sldId="359"/>
            <ac:graphicFrameMk id="7" creationId="{61FCFF0E-D49F-41B0-BDB8-995938871CCB}"/>
          </ac:graphicFrameMkLst>
        </pc:graphicFrameChg>
        <pc:picChg chg="del">
          <ac:chgData name="Fernando Gonzalo Herrera Francesconi" userId="d236637c-2d4e-4d8b-b3ce-0a0359776a2f" providerId="ADAL" clId="{8BD0E6A8-C5D7-4CFC-BB4B-897AA973CCE6}" dt="2023-06-05T18:15:11.926" v="2059" actId="478"/>
          <ac:picMkLst>
            <pc:docMk/>
            <pc:sldMk cId="2932467758" sldId="359"/>
            <ac:picMk id="9" creationId="{D1F856C7-66B6-40C7-BE0A-6A6BACFC20B2}"/>
          </ac:picMkLst>
        </pc:picChg>
      </pc:sldChg>
      <pc:sldChg chg="addSp delSp modSp add del mod">
        <pc:chgData name="Fernando Gonzalo Herrera Francesconi" userId="d236637c-2d4e-4d8b-b3ce-0a0359776a2f" providerId="ADAL" clId="{8BD0E6A8-C5D7-4CFC-BB4B-897AA973CCE6}" dt="2023-06-05T18:36:40.693" v="2180" actId="47"/>
        <pc:sldMkLst>
          <pc:docMk/>
          <pc:sldMk cId="1446581785" sldId="360"/>
        </pc:sldMkLst>
        <pc:spChg chg="mod">
          <ac:chgData name="Fernando Gonzalo Herrera Francesconi" userId="d236637c-2d4e-4d8b-b3ce-0a0359776a2f" providerId="ADAL" clId="{8BD0E6A8-C5D7-4CFC-BB4B-897AA973CCE6}" dt="2023-06-05T18:36:16.996" v="2176" actId="21"/>
          <ac:spMkLst>
            <pc:docMk/>
            <pc:sldMk cId="1446581785" sldId="360"/>
            <ac:spMk id="2" creationId="{7232B839-E8CF-BF4D-93B8-0EE81E2A4A95}"/>
          </ac:spMkLst>
        </pc:spChg>
        <pc:spChg chg="del">
          <ac:chgData name="Fernando Gonzalo Herrera Francesconi" userId="d236637c-2d4e-4d8b-b3ce-0a0359776a2f" providerId="ADAL" clId="{8BD0E6A8-C5D7-4CFC-BB4B-897AA973CCE6}" dt="2023-06-05T18:33:36.039" v="2112" actId="478"/>
          <ac:spMkLst>
            <pc:docMk/>
            <pc:sldMk cId="1446581785" sldId="360"/>
            <ac:spMk id="5" creationId="{1A034F05-D065-4DCE-BDB0-9F69197482C0}"/>
          </ac:spMkLst>
        </pc:spChg>
        <pc:spChg chg="del">
          <ac:chgData name="Fernando Gonzalo Herrera Francesconi" userId="d236637c-2d4e-4d8b-b3ce-0a0359776a2f" providerId="ADAL" clId="{8BD0E6A8-C5D7-4CFC-BB4B-897AA973CCE6}" dt="2023-06-05T18:33:39.556" v="2113" actId="478"/>
          <ac:spMkLst>
            <pc:docMk/>
            <pc:sldMk cId="1446581785" sldId="360"/>
            <ac:spMk id="6" creationId="{22DECFEB-681F-4E90-B2FE-BD6FA018EBCB}"/>
          </ac:spMkLst>
        </pc:spChg>
        <pc:spChg chg="add mod">
          <ac:chgData name="Fernando Gonzalo Herrera Francesconi" userId="d236637c-2d4e-4d8b-b3ce-0a0359776a2f" providerId="ADAL" clId="{8BD0E6A8-C5D7-4CFC-BB4B-897AA973CCE6}" dt="2023-06-05T18:35:26.858" v="2173" actId="33524"/>
          <ac:spMkLst>
            <pc:docMk/>
            <pc:sldMk cId="1446581785" sldId="360"/>
            <ac:spMk id="7" creationId="{EE51D120-F9EF-427C-95CA-9ADC34A2DBDA}"/>
          </ac:spMkLst>
        </pc:spChg>
        <pc:picChg chg="del">
          <ac:chgData name="Fernando Gonzalo Herrera Francesconi" userId="d236637c-2d4e-4d8b-b3ce-0a0359776a2f" providerId="ADAL" clId="{8BD0E6A8-C5D7-4CFC-BB4B-897AA973CCE6}" dt="2023-06-05T18:33:31.235" v="2111" actId="478"/>
          <ac:picMkLst>
            <pc:docMk/>
            <pc:sldMk cId="1446581785" sldId="360"/>
            <ac:picMk id="8" creationId="{88F924CB-BF4E-47D6-A988-6727748BF3CF}"/>
          </ac:picMkLst>
        </pc:picChg>
      </pc:sldChg>
      <pc:sldChg chg="add">
        <pc:chgData name="Fernando Gonzalo Herrera Francesconi" userId="d236637c-2d4e-4d8b-b3ce-0a0359776a2f" providerId="ADAL" clId="{8BD0E6A8-C5D7-4CFC-BB4B-897AA973CCE6}" dt="2023-06-05T18:36:06.520" v="2174"/>
        <pc:sldMkLst>
          <pc:docMk/>
          <pc:sldMk cId="495864205" sldId="361"/>
        </pc:sldMkLst>
      </pc:sldChg>
      <pc:sldChg chg="addSp delSp modSp add mod">
        <pc:chgData name="Fernando Gonzalo Herrera Francesconi" userId="d236637c-2d4e-4d8b-b3ce-0a0359776a2f" providerId="ADAL" clId="{8BD0E6A8-C5D7-4CFC-BB4B-897AA973CCE6}" dt="2023-06-05T20:26:06.185" v="2606" actId="14100"/>
        <pc:sldMkLst>
          <pc:docMk/>
          <pc:sldMk cId="4146920195" sldId="362"/>
        </pc:sldMkLst>
        <pc:spChg chg="mod">
          <ac:chgData name="Fernando Gonzalo Herrera Francesconi" userId="d236637c-2d4e-4d8b-b3ce-0a0359776a2f" providerId="ADAL" clId="{8BD0E6A8-C5D7-4CFC-BB4B-897AA973CCE6}" dt="2023-06-05T20:11:28.219" v="2235" actId="20577"/>
          <ac:spMkLst>
            <pc:docMk/>
            <pc:sldMk cId="4146920195" sldId="362"/>
            <ac:spMk id="2" creationId="{7232B839-E8CF-BF4D-93B8-0EE81E2A4A95}"/>
          </ac:spMkLst>
        </pc:spChg>
        <pc:spChg chg="del">
          <ac:chgData name="Fernando Gonzalo Herrera Francesconi" userId="d236637c-2d4e-4d8b-b3ce-0a0359776a2f" providerId="ADAL" clId="{8BD0E6A8-C5D7-4CFC-BB4B-897AA973CCE6}" dt="2023-06-05T20:11:32.544" v="2236" actId="478"/>
          <ac:spMkLst>
            <pc:docMk/>
            <pc:sldMk cId="4146920195" sldId="362"/>
            <ac:spMk id="5" creationId="{1A034F05-D065-4DCE-BDB0-9F69197482C0}"/>
          </ac:spMkLst>
        </pc:spChg>
        <pc:spChg chg="del">
          <ac:chgData name="Fernando Gonzalo Herrera Francesconi" userId="d236637c-2d4e-4d8b-b3ce-0a0359776a2f" providerId="ADAL" clId="{8BD0E6A8-C5D7-4CFC-BB4B-897AA973CCE6}" dt="2023-06-05T20:11:35.976" v="2237" actId="478"/>
          <ac:spMkLst>
            <pc:docMk/>
            <pc:sldMk cId="4146920195" sldId="362"/>
            <ac:spMk id="6" creationId="{22DECFEB-681F-4E90-B2FE-BD6FA018EBCB}"/>
          </ac:spMkLst>
        </pc:spChg>
        <pc:spChg chg="add mod">
          <ac:chgData name="Fernando Gonzalo Herrera Francesconi" userId="d236637c-2d4e-4d8b-b3ce-0a0359776a2f" providerId="ADAL" clId="{8BD0E6A8-C5D7-4CFC-BB4B-897AA973CCE6}" dt="2023-06-05T20:26:06.185" v="2606" actId="14100"/>
          <ac:spMkLst>
            <pc:docMk/>
            <pc:sldMk cId="4146920195" sldId="362"/>
            <ac:spMk id="7" creationId="{F797F660-D083-47E6-B743-47BFC95109D5}"/>
          </ac:spMkLst>
        </pc:spChg>
        <pc:picChg chg="del">
          <ac:chgData name="Fernando Gonzalo Herrera Francesconi" userId="d236637c-2d4e-4d8b-b3ce-0a0359776a2f" providerId="ADAL" clId="{8BD0E6A8-C5D7-4CFC-BB4B-897AA973CCE6}" dt="2023-06-05T18:39:57.335" v="2208" actId="478"/>
          <ac:picMkLst>
            <pc:docMk/>
            <pc:sldMk cId="4146920195" sldId="362"/>
            <ac:picMk id="8" creationId="{88F924CB-BF4E-47D6-A988-6727748BF3CF}"/>
          </ac:picMkLst>
        </pc:picChg>
      </pc:sldChg>
      <pc:sldChg chg="addSp delSp modSp add mod">
        <pc:chgData name="Fernando Gonzalo Herrera Francesconi" userId="d236637c-2d4e-4d8b-b3ce-0a0359776a2f" providerId="ADAL" clId="{8BD0E6A8-C5D7-4CFC-BB4B-897AA973CCE6}" dt="2023-06-05T20:25:56.260" v="2605" actId="14100"/>
        <pc:sldMkLst>
          <pc:docMk/>
          <pc:sldMk cId="956775424" sldId="363"/>
        </pc:sldMkLst>
        <pc:spChg chg="mod">
          <ac:chgData name="Fernando Gonzalo Herrera Francesconi" userId="d236637c-2d4e-4d8b-b3ce-0a0359776a2f" providerId="ADAL" clId="{8BD0E6A8-C5D7-4CFC-BB4B-897AA973CCE6}" dt="2023-06-05T18:38:30.558" v="2198" actId="2711"/>
          <ac:spMkLst>
            <pc:docMk/>
            <pc:sldMk cId="956775424" sldId="363"/>
            <ac:spMk id="5" creationId="{97984CDA-795D-454D-AF4C-0C0F1033B697}"/>
          </ac:spMkLst>
        </pc:spChg>
        <pc:spChg chg="del">
          <ac:chgData name="Fernando Gonzalo Herrera Francesconi" userId="d236637c-2d4e-4d8b-b3ce-0a0359776a2f" providerId="ADAL" clId="{8BD0E6A8-C5D7-4CFC-BB4B-897AA973CCE6}" dt="2023-06-05T18:37:59.862" v="2194" actId="478"/>
          <ac:spMkLst>
            <pc:docMk/>
            <pc:sldMk cId="956775424" sldId="363"/>
            <ac:spMk id="6" creationId="{0A69A11F-A659-4F3D-932A-C74CF9C32C2D}"/>
          </ac:spMkLst>
        </pc:spChg>
        <pc:spChg chg="add mod">
          <ac:chgData name="Fernando Gonzalo Herrera Francesconi" userId="d236637c-2d4e-4d8b-b3ce-0a0359776a2f" providerId="ADAL" clId="{8BD0E6A8-C5D7-4CFC-BB4B-897AA973CCE6}" dt="2023-06-05T20:25:56.260" v="2605" actId="14100"/>
          <ac:spMkLst>
            <pc:docMk/>
            <pc:sldMk cId="956775424" sldId="363"/>
            <ac:spMk id="7" creationId="{CF235994-C22A-49FD-BC25-80EE8C79681C}"/>
          </ac:spMkLst>
        </pc:spChg>
        <pc:picChg chg="del">
          <ac:chgData name="Fernando Gonzalo Herrera Francesconi" userId="d236637c-2d4e-4d8b-b3ce-0a0359776a2f" providerId="ADAL" clId="{8BD0E6A8-C5D7-4CFC-BB4B-897AA973CCE6}" dt="2023-06-05T18:37:56.673" v="2193" actId="478"/>
          <ac:picMkLst>
            <pc:docMk/>
            <pc:sldMk cId="956775424" sldId="363"/>
            <ac:picMk id="9" creationId="{D1F856C7-66B6-40C7-BE0A-6A6BACFC20B2}"/>
          </ac:picMkLst>
        </pc:picChg>
      </pc:sldChg>
      <pc:sldChg chg="addSp delSp modSp add mod">
        <pc:chgData name="Fernando Gonzalo Herrera Francesconi" userId="d236637c-2d4e-4d8b-b3ce-0a0359776a2f" providerId="ADAL" clId="{8BD0E6A8-C5D7-4CFC-BB4B-897AA973CCE6}" dt="2023-06-05T20:15:58.527" v="2363" actId="207"/>
        <pc:sldMkLst>
          <pc:docMk/>
          <pc:sldMk cId="506859823" sldId="364"/>
        </pc:sldMkLst>
        <pc:spChg chg="mod">
          <ac:chgData name="Fernando Gonzalo Herrera Francesconi" userId="d236637c-2d4e-4d8b-b3ce-0a0359776a2f" providerId="ADAL" clId="{8BD0E6A8-C5D7-4CFC-BB4B-897AA973CCE6}" dt="2023-06-05T20:14:51.887" v="2316" actId="20577"/>
          <ac:spMkLst>
            <pc:docMk/>
            <pc:sldMk cId="506859823" sldId="364"/>
            <ac:spMk id="2" creationId="{7232B839-E8CF-BF4D-93B8-0EE81E2A4A95}"/>
          </ac:spMkLst>
        </pc:spChg>
        <pc:spChg chg="del">
          <ac:chgData name="Fernando Gonzalo Herrera Francesconi" userId="d236637c-2d4e-4d8b-b3ce-0a0359776a2f" providerId="ADAL" clId="{8BD0E6A8-C5D7-4CFC-BB4B-897AA973CCE6}" dt="2023-06-05T20:15:01.269" v="2319" actId="478"/>
          <ac:spMkLst>
            <pc:docMk/>
            <pc:sldMk cId="506859823" sldId="364"/>
            <ac:spMk id="5" creationId="{1A034F05-D065-4DCE-BDB0-9F69197482C0}"/>
          </ac:spMkLst>
        </pc:spChg>
        <pc:spChg chg="del">
          <ac:chgData name="Fernando Gonzalo Herrera Francesconi" userId="d236637c-2d4e-4d8b-b3ce-0a0359776a2f" providerId="ADAL" clId="{8BD0E6A8-C5D7-4CFC-BB4B-897AA973CCE6}" dt="2023-06-05T20:14:58.553" v="2318" actId="478"/>
          <ac:spMkLst>
            <pc:docMk/>
            <pc:sldMk cId="506859823" sldId="364"/>
            <ac:spMk id="6" creationId="{22DECFEB-681F-4E90-B2FE-BD6FA018EBCB}"/>
          </ac:spMkLst>
        </pc:spChg>
        <pc:spChg chg="add del mod">
          <ac:chgData name="Fernando Gonzalo Herrera Francesconi" userId="d236637c-2d4e-4d8b-b3ce-0a0359776a2f" providerId="ADAL" clId="{8BD0E6A8-C5D7-4CFC-BB4B-897AA973CCE6}" dt="2023-06-05T20:14:27.459" v="2292"/>
          <ac:spMkLst>
            <pc:docMk/>
            <pc:sldMk cId="506859823" sldId="364"/>
            <ac:spMk id="7" creationId="{66257CB4-20B5-444F-9254-1F1B72DA3AF9}"/>
          </ac:spMkLst>
        </pc:spChg>
        <pc:spChg chg="add mod">
          <ac:chgData name="Fernando Gonzalo Herrera Francesconi" userId="d236637c-2d4e-4d8b-b3ce-0a0359776a2f" providerId="ADAL" clId="{8BD0E6A8-C5D7-4CFC-BB4B-897AA973CCE6}" dt="2023-06-05T20:15:58.527" v="2363" actId="207"/>
          <ac:spMkLst>
            <pc:docMk/>
            <pc:sldMk cId="506859823" sldId="364"/>
            <ac:spMk id="9" creationId="{04F1E716-70DB-493C-A26E-17B8B3BCFBEE}"/>
          </ac:spMkLst>
        </pc:spChg>
        <pc:picChg chg="del">
          <ac:chgData name="Fernando Gonzalo Herrera Francesconi" userId="d236637c-2d4e-4d8b-b3ce-0a0359776a2f" providerId="ADAL" clId="{8BD0E6A8-C5D7-4CFC-BB4B-897AA973CCE6}" dt="2023-06-05T20:14:55.847" v="2317" actId="478"/>
          <ac:picMkLst>
            <pc:docMk/>
            <pc:sldMk cId="506859823" sldId="364"/>
            <ac:picMk id="8" creationId="{88F924CB-BF4E-47D6-A988-6727748BF3CF}"/>
          </ac:picMkLst>
        </pc:picChg>
      </pc:sldChg>
      <pc:sldChg chg="addSp delSp modSp add mod ord">
        <pc:chgData name="Fernando Gonzalo Herrera Francesconi" userId="d236637c-2d4e-4d8b-b3ce-0a0359776a2f" providerId="ADAL" clId="{8BD0E6A8-C5D7-4CFC-BB4B-897AA973CCE6}" dt="2023-06-05T20:26:16.850" v="2607" actId="14100"/>
        <pc:sldMkLst>
          <pc:docMk/>
          <pc:sldMk cId="2379350797" sldId="365"/>
        </pc:sldMkLst>
        <pc:spChg chg="add mod">
          <ac:chgData name="Fernando Gonzalo Herrera Francesconi" userId="d236637c-2d4e-4d8b-b3ce-0a0359776a2f" providerId="ADAL" clId="{8BD0E6A8-C5D7-4CFC-BB4B-897AA973CCE6}" dt="2023-06-05T20:26:16.850" v="2607" actId="14100"/>
          <ac:spMkLst>
            <pc:docMk/>
            <pc:sldMk cId="2379350797" sldId="365"/>
            <ac:spMk id="4" creationId="{B1603CE1-9697-4EA9-97B2-F9D19378800C}"/>
          </ac:spMkLst>
        </pc:spChg>
        <pc:spChg chg="mod">
          <ac:chgData name="Fernando Gonzalo Herrera Francesconi" userId="d236637c-2d4e-4d8b-b3ce-0a0359776a2f" providerId="ADAL" clId="{8BD0E6A8-C5D7-4CFC-BB4B-897AA973CCE6}" dt="2023-06-05T20:13:18.433" v="2271" actId="20577"/>
          <ac:spMkLst>
            <pc:docMk/>
            <pc:sldMk cId="2379350797" sldId="365"/>
            <ac:spMk id="5" creationId="{97984CDA-795D-454D-AF4C-0C0F1033B697}"/>
          </ac:spMkLst>
        </pc:spChg>
        <pc:spChg chg="del">
          <ac:chgData name="Fernando Gonzalo Herrera Francesconi" userId="d236637c-2d4e-4d8b-b3ce-0a0359776a2f" providerId="ADAL" clId="{8BD0E6A8-C5D7-4CFC-BB4B-897AA973CCE6}" dt="2023-06-05T20:13:23.999" v="2272" actId="478"/>
          <ac:spMkLst>
            <pc:docMk/>
            <pc:sldMk cId="2379350797" sldId="365"/>
            <ac:spMk id="7" creationId="{CF235994-C22A-49FD-BC25-80EE8C79681C}"/>
          </ac:spMkLst>
        </pc:spChg>
      </pc:sldChg>
      <pc:sldChg chg="addSp delSp modSp add mod">
        <pc:chgData name="Fernando Gonzalo Herrera Francesconi" userId="d236637c-2d4e-4d8b-b3ce-0a0359776a2f" providerId="ADAL" clId="{8BD0E6A8-C5D7-4CFC-BB4B-897AA973CCE6}" dt="2023-06-05T20:26:54.864" v="2610" actId="14100"/>
        <pc:sldMkLst>
          <pc:docMk/>
          <pc:sldMk cId="2645799199" sldId="366"/>
        </pc:sldMkLst>
        <pc:spChg chg="mod">
          <ac:chgData name="Fernando Gonzalo Herrera Francesconi" userId="d236637c-2d4e-4d8b-b3ce-0a0359776a2f" providerId="ADAL" clId="{8BD0E6A8-C5D7-4CFC-BB4B-897AA973CCE6}" dt="2023-06-05T20:19:04.336" v="2427" actId="20577"/>
          <ac:spMkLst>
            <pc:docMk/>
            <pc:sldMk cId="2645799199" sldId="366"/>
            <ac:spMk id="2" creationId="{7232B839-E8CF-BF4D-93B8-0EE81E2A4A95}"/>
          </ac:spMkLst>
        </pc:spChg>
        <pc:spChg chg="del">
          <ac:chgData name="Fernando Gonzalo Herrera Francesconi" userId="d236637c-2d4e-4d8b-b3ce-0a0359776a2f" providerId="ADAL" clId="{8BD0E6A8-C5D7-4CFC-BB4B-897AA973CCE6}" dt="2023-06-05T20:19:10.096" v="2429" actId="478"/>
          <ac:spMkLst>
            <pc:docMk/>
            <pc:sldMk cId="2645799199" sldId="366"/>
            <ac:spMk id="5" creationId="{1A034F05-D065-4DCE-BDB0-9F69197482C0}"/>
          </ac:spMkLst>
        </pc:spChg>
        <pc:spChg chg="del">
          <ac:chgData name="Fernando Gonzalo Herrera Francesconi" userId="d236637c-2d4e-4d8b-b3ce-0a0359776a2f" providerId="ADAL" clId="{8BD0E6A8-C5D7-4CFC-BB4B-897AA973CCE6}" dt="2023-06-05T20:19:13.485" v="2430" actId="478"/>
          <ac:spMkLst>
            <pc:docMk/>
            <pc:sldMk cId="2645799199" sldId="366"/>
            <ac:spMk id="6" creationId="{22DECFEB-681F-4E90-B2FE-BD6FA018EBCB}"/>
          </ac:spMkLst>
        </pc:spChg>
        <pc:spChg chg="add mod">
          <ac:chgData name="Fernando Gonzalo Herrera Francesconi" userId="d236637c-2d4e-4d8b-b3ce-0a0359776a2f" providerId="ADAL" clId="{8BD0E6A8-C5D7-4CFC-BB4B-897AA973CCE6}" dt="2023-06-05T20:26:54.864" v="2610" actId="14100"/>
          <ac:spMkLst>
            <pc:docMk/>
            <pc:sldMk cId="2645799199" sldId="366"/>
            <ac:spMk id="7" creationId="{DEAC802F-5206-4411-B5DB-CBC4B2DA4C4F}"/>
          </ac:spMkLst>
        </pc:spChg>
        <pc:picChg chg="del">
          <ac:chgData name="Fernando Gonzalo Herrera Francesconi" userId="d236637c-2d4e-4d8b-b3ce-0a0359776a2f" providerId="ADAL" clId="{8BD0E6A8-C5D7-4CFC-BB4B-897AA973CCE6}" dt="2023-06-05T20:19:06.908" v="2428" actId="478"/>
          <ac:picMkLst>
            <pc:docMk/>
            <pc:sldMk cId="2645799199" sldId="366"/>
            <ac:picMk id="8" creationId="{88F924CB-BF4E-47D6-A988-6727748BF3CF}"/>
          </ac:picMkLst>
        </pc:picChg>
      </pc:sldChg>
      <pc:sldChg chg="addSp delSp modSp add mod ord">
        <pc:chgData name="Fernando Gonzalo Herrera Francesconi" userId="d236637c-2d4e-4d8b-b3ce-0a0359776a2f" providerId="ADAL" clId="{8BD0E6A8-C5D7-4CFC-BB4B-897AA973CCE6}" dt="2023-06-05T20:26:43.403" v="2609" actId="14100"/>
        <pc:sldMkLst>
          <pc:docMk/>
          <pc:sldMk cId="1758338265" sldId="367"/>
        </pc:sldMkLst>
        <pc:spChg chg="del">
          <ac:chgData name="Fernando Gonzalo Herrera Francesconi" userId="d236637c-2d4e-4d8b-b3ce-0a0359776a2f" providerId="ADAL" clId="{8BD0E6A8-C5D7-4CFC-BB4B-897AA973CCE6}" dt="2023-06-05T20:16:41.177" v="2387" actId="478"/>
          <ac:spMkLst>
            <pc:docMk/>
            <pc:sldMk cId="1758338265" sldId="367"/>
            <ac:spMk id="4" creationId="{B1603CE1-9697-4EA9-97B2-F9D19378800C}"/>
          </ac:spMkLst>
        </pc:spChg>
        <pc:spChg chg="mod">
          <ac:chgData name="Fernando Gonzalo Herrera Francesconi" userId="d236637c-2d4e-4d8b-b3ce-0a0359776a2f" providerId="ADAL" clId="{8BD0E6A8-C5D7-4CFC-BB4B-897AA973CCE6}" dt="2023-06-05T20:16:33.358" v="2386" actId="20577"/>
          <ac:spMkLst>
            <pc:docMk/>
            <pc:sldMk cId="1758338265" sldId="367"/>
            <ac:spMk id="5" creationId="{97984CDA-795D-454D-AF4C-0C0F1033B697}"/>
          </ac:spMkLst>
        </pc:spChg>
        <pc:spChg chg="add mod">
          <ac:chgData name="Fernando Gonzalo Herrera Francesconi" userId="d236637c-2d4e-4d8b-b3ce-0a0359776a2f" providerId="ADAL" clId="{8BD0E6A8-C5D7-4CFC-BB4B-897AA973CCE6}" dt="2023-06-05T20:26:43.403" v="2609" actId="14100"/>
          <ac:spMkLst>
            <pc:docMk/>
            <pc:sldMk cId="1758338265" sldId="367"/>
            <ac:spMk id="6" creationId="{014B3127-6EA5-487A-AE2C-6A79832A7743}"/>
          </ac:spMkLst>
        </pc:spChg>
        <pc:spChg chg="add del mod">
          <ac:chgData name="Fernando Gonzalo Herrera Francesconi" userId="d236637c-2d4e-4d8b-b3ce-0a0359776a2f" providerId="ADAL" clId="{8BD0E6A8-C5D7-4CFC-BB4B-897AA973CCE6}" dt="2023-06-05T20:18:51.144" v="2406"/>
          <ac:spMkLst>
            <pc:docMk/>
            <pc:sldMk cId="1758338265" sldId="367"/>
            <ac:spMk id="7" creationId="{0F104396-F0C0-4D63-AA0D-13F6A771CE55}"/>
          </ac:spMkLst>
        </pc:spChg>
      </pc:sldChg>
      <pc:sldChg chg="addSp delSp modSp add mod">
        <pc:chgData name="Fernando Gonzalo Herrera Francesconi" userId="d236637c-2d4e-4d8b-b3ce-0a0359776a2f" providerId="ADAL" clId="{8BD0E6A8-C5D7-4CFC-BB4B-897AA973CCE6}" dt="2023-06-05T20:22:57.017" v="2549" actId="207"/>
        <pc:sldMkLst>
          <pc:docMk/>
          <pc:sldMk cId="4070298501" sldId="368"/>
        </pc:sldMkLst>
        <pc:spChg chg="mod">
          <ac:chgData name="Fernando Gonzalo Herrera Francesconi" userId="d236637c-2d4e-4d8b-b3ce-0a0359776a2f" providerId="ADAL" clId="{8BD0E6A8-C5D7-4CFC-BB4B-897AA973CCE6}" dt="2023-06-05T20:21:51.628" v="2528" actId="20577"/>
          <ac:spMkLst>
            <pc:docMk/>
            <pc:sldMk cId="4070298501" sldId="368"/>
            <ac:spMk id="2" creationId="{7232B839-E8CF-BF4D-93B8-0EE81E2A4A95}"/>
          </ac:spMkLst>
        </pc:spChg>
        <pc:spChg chg="del">
          <ac:chgData name="Fernando Gonzalo Herrera Francesconi" userId="d236637c-2d4e-4d8b-b3ce-0a0359776a2f" providerId="ADAL" clId="{8BD0E6A8-C5D7-4CFC-BB4B-897AA973CCE6}" dt="2023-06-05T20:22:00.564" v="2532" actId="478"/>
          <ac:spMkLst>
            <pc:docMk/>
            <pc:sldMk cId="4070298501" sldId="368"/>
            <ac:spMk id="5" creationId="{1A034F05-D065-4DCE-BDB0-9F69197482C0}"/>
          </ac:spMkLst>
        </pc:spChg>
        <pc:spChg chg="del">
          <ac:chgData name="Fernando Gonzalo Herrera Francesconi" userId="d236637c-2d4e-4d8b-b3ce-0a0359776a2f" providerId="ADAL" clId="{8BD0E6A8-C5D7-4CFC-BB4B-897AA973CCE6}" dt="2023-06-05T20:21:57.639" v="2531" actId="478"/>
          <ac:spMkLst>
            <pc:docMk/>
            <pc:sldMk cId="4070298501" sldId="368"/>
            <ac:spMk id="6" creationId="{22DECFEB-681F-4E90-B2FE-BD6FA018EBCB}"/>
          </ac:spMkLst>
        </pc:spChg>
        <pc:spChg chg="add mod">
          <ac:chgData name="Fernando Gonzalo Herrera Francesconi" userId="d236637c-2d4e-4d8b-b3ce-0a0359776a2f" providerId="ADAL" clId="{8BD0E6A8-C5D7-4CFC-BB4B-897AA973CCE6}" dt="2023-06-05T20:22:57.017" v="2549" actId="207"/>
          <ac:spMkLst>
            <pc:docMk/>
            <pc:sldMk cId="4070298501" sldId="368"/>
            <ac:spMk id="7" creationId="{979B1A30-FC04-4A5D-9652-520CB9D0DB6D}"/>
          </ac:spMkLst>
        </pc:spChg>
        <pc:picChg chg="del mod">
          <ac:chgData name="Fernando Gonzalo Herrera Francesconi" userId="d236637c-2d4e-4d8b-b3ce-0a0359776a2f" providerId="ADAL" clId="{8BD0E6A8-C5D7-4CFC-BB4B-897AA973CCE6}" dt="2023-06-05T20:21:55.879" v="2530" actId="478"/>
          <ac:picMkLst>
            <pc:docMk/>
            <pc:sldMk cId="4070298501" sldId="368"/>
            <ac:picMk id="8" creationId="{88F924CB-BF4E-47D6-A988-6727748BF3CF}"/>
          </ac:picMkLst>
        </pc:picChg>
      </pc:sldChg>
      <pc:sldChg chg="addSp delSp modSp add mod">
        <pc:chgData name="Fernando Gonzalo Herrera Francesconi" userId="d236637c-2d4e-4d8b-b3ce-0a0359776a2f" providerId="ADAL" clId="{8BD0E6A8-C5D7-4CFC-BB4B-897AA973CCE6}" dt="2023-06-05T20:27:21.081" v="2612" actId="2711"/>
        <pc:sldMkLst>
          <pc:docMk/>
          <pc:sldMk cId="1114674903" sldId="369"/>
        </pc:sldMkLst>
        <pc:spChg chg="add mod">
          <ac:chgData name="Fernando Gonzalo Herrera Francesconi" userId="d236637c-2d4e-4d8b-b3ce-0a0359776a2f" providerId="ADAL" clId="{8BD0E6A8-C5D7-4CFC-BB4B-897AA973CCE6}" dt="2023-06-05T20:27:21.081" v="2612" actId="2711"/>
          <ac:spMkLst>
            <pc:docMk/>
            <pc:sldMk cId="1114674903" sldId="369"/>
            <ac:spMk id="4" creationId="{BE0C523F-E50E-4DFF-B7AE-F6A58D8B3F7A}"/>
          </ac:spMkLst>
        </pc:spChg>
        <pc:spChg chg="mod">
          <ac:chgData name="Fernando Gonzalo Herrera Francesconi" userId="d236637c-2d4e-4d8b-b3ce-0a0359776a2f" providerId="ADAL" clId="{8BD0E6A8-C5D7-4CFC-BB4B-897AA973CCE6}" dt="2023-06-05T20:20:34.701" v="2471" actId="20577"/>
          <ac:spMkLst>
            <pc:docMk/>
            <pc:sldMk cId="1114674903" sldId="369"/>
            <ac:spMk id="5" creationId="{97984CDA-795D-454D-AF4C-0C0F1033B697}"/>
          </ac:spMkLst>
        </pc:spChg>
        <pc:spChg chg="del">
          <ac:chgData name="Fernando Gonzalo Herrera Francesconi" userId="d236637c-2d4e-4d8b-b3ce-0a0359776a2f" providerId="ADAL" clId="{8BD0E6A8-C5D7-4CFC-BB4B-897AA973CCE6}" dt="2023-06-05T20:20:39.811" v="2472" actId="478"/>
          <ac:spMkLst>
            <pc:docMk/>
            <pc:sldMk cId="1114674903" sldId="369"/>
            <ac:spMk id="6" creationId="{014B3127-6EA5-487A-AE2C-6A79832A7743}"/>
          </ac:spMkLst>
        </pc:spChg>
      </pc:sldChg>
      <pc:sldChg chg="add">
        <pc:chgData name="Fernando Gonzalo Herrera Francesconi" userId="d236637c-2d4e-4d8b-b3ce-0a0359776a2f" providerId="ADAL" clId="{8BD0E6A8-C5D7-4CFC-BB4B-897AA973CCE6}" dt="2023-06-05T20:21:38.272" v="2499"/>
        <pc:sldMkLst>
          <pc:docMk/>
          <pc:sldMk cId="3370178569" sldId="370"/>
        </pc:sldMkLst>
      </pc:sldChg>
      <pc:sldChg chg="addSp delSp modSp add mod ord">
        <pc:chgData name="Fernando Gonzalo Herrera Francesconi" userId="d236637c-2d4e-4d8b-b3ce-0a0359776a2f" providerId="ADAL" clId="{8BD0E6A8-C5D7-4CFC-BB4B-897AA973CCE6}" dt="2023-06-05T20:25:00.477" v="2602" actId="255"/>
        <pc:sldMkLst>
          <pc:docMk/>
          <pc:sldMk cId="1152289075" sldId="371"/>
        </pc:sldMkLst>
        <pc:spChg chg="del">
          <ac:chgData name="Fernando Gonzalo Herrera Francesconi" userId="d236637c-2d4e-4d8b-b3ce-0a0359776a2f" providerId="ADAL" clId="{8BD0E6A8-C5D7-4CFC-BB4B-897AA973CCE6}" dt="2023-06-05T20:24:21.459" v="2583" actId="478"/>
          <ac:spMkLst>
            <pc:docMk/>
            <pc:sldMk cId="1152289075" sldId="371"/>
            <ac:spMk id="4" creationId="{BE0C523F-E50E-4DFF-B7AE-F6A58D8B3F7A}"/>
          </ac:spMkLst>
        </pc:spChg>
        <pc:spChg chg="mod">
          <ac:chgData name="Fernando Gonzalo Herrera Francesconi" userId="d236637c-2d4e-4d8b-b3ce-0a0359776a2f" providerId="ADAL" clId="{8BD0E6A8-C5D7-4CFC-BB4B-897AA973CCE6}" dt="2023-06-05T20:24:15.939" v="2582" actId="20577"/>
          <ac:spMkLst>
            <pc:docMk/>
            <pc:sldMk cId="1152289075" sldId="371"/>
            <ac:spMk id="5" creationId="{97984CDA-795D-454D-AF4C-0C0F1033B697}"/>
          </ac:spMkLst>
        </pc:spChg>
        <pc:spChg chg="add mod">
          <ac:chgData name="Fernando Gonzalo Herrera Francesconi" userId="d236637c-2d4e-4d8b-b3ce-0a0359776a2f" providerId="ADAL" clId="{8BD0E6A8-C5D7-4CFC-BB4B-897AA973CCE6}" dt="2023-06-05T20:25:00.477" v="2602" actId="255"/>
          <ac:spMkLst>
            <pc:docMk/>
            <pc:sldMk cId="1152289075" sldId="371"/>
            <ac:spMk id="6" creationId="{6C6F9D62-24BF-4174-990D-39031965376D}"/>
          </ac:spMkLst>
        </pc:spChg>
      </pc:sldChg>
    </pc:docChg>
  </pc:docChgLst>
  <pc:docChgLst>
    <pc:chgData name="Fernando Gonzalo Herrera Francesconi" userId="d236637c-2d4e-4d8b-b3ce-0a0359776a2f" providerId="ADAL" clId="{1ECFF845-E7AB-45D5-9BF9-4C268259CDCC}"/>
    <pc:docChg chg="modSld">
      <pc:chgData name="Fernando Gonzalo Herrera Francesconi" userId="d236637c-2d4e-4d8b-b3ce-0a0359776a2f" providerId="ADAL" clId="{1ECFF845-E7AB-45D5-9BF9-4C268259CDCC}" dt="2023-07-03T23:53:32.649" v="2" actId="14100"/>
      <pc:docMkLst>
        <pc:docMk/>
      </pc:docMkLst>
      <pc:sldChg chg="modSp mod">
        <pc:chgData name="Fernando Gonzalo Herrera Francesconi" userId="d236637c-2d4e-4d8b-b3ce-0a0359776a2f" providerId="ADAL" clId="{1ECFF845-E7AB-45D5-9BF9-4C268259CDCC}" dt="2023-07-03T23:53:32.649" v="2" actId="14100"/>
        <pc:sldMkLst>
          <pc:docMk/>
          <pc:sldMk cId="3117571071" sldId="344"/>
        </pc:sldMkLst>
        <pc:spChg chg="mod">
          <ac:chgData name="Fernando Gonzalo Herrera Francesconi" userId="d236637c-2d4e-4d8b-b3ce-0a0359776a2f" providerId="ADAL" clId="{1ECFF845-E7AB-45D5-9BF9-4C268259CDCC}" dt="2023-07-03T23:53:32.649" v="2" actId="14100"/>
          <ac:spMkLst>
            <pc:docMk/>
            <pc:sldMk cId="3117571071" sldId="344"/>
            <ac:spMk id="4" creationId="{DC622BE7-4A49-A749-B2F2-EA3AD97A1A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03-07-2023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6080" y="8879900"/>
            <a:ext cx="8749511" cy="584775"/>
          </a:xfrm>
        </p:spPr>
        <p:txBody>
          <a:bodyPr/>
          <a:lstStyle/>
          <a:p>
            <a:r>
              <a:rPr lang="es-ES" sz="3800" spc="-10" dirty="0"/>
              <a:t>A</a:t>
            </a:r>
            <a:r>
              <a:rPr lang="es-CL" spc="-10" dirty="0"/>
              <a:t>RQUITECTURA DE SOFTWARE</a:t>
            </a: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dirty="0">
                <a:latin typeface="Arial"/>
                <a:cs typeface="Arial"/>
              </a:rPr>
              <a:t>ARQUITECTURA – ASY4131</a:t>
            </a:r>
            <a:endParaRPr lang="es-CL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Adecuación funcional</a:t>
            </a:r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6860CF2-1AE9-468A-9227-E146BFC0B518}"/>
              </a:ext>
            </a:extLst>
          </p:cNvPr>
          <p:cNvSpPr txBox="1"/>
          <p:nvPr/>
        </p:nvSpPr>
        <p:spPr>
          <a:xfrm>
            <a:off x="2203450" y="2301875"/>
            <a:ext cx="14401800" cy="6114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Representa la capacidad del producto software para proporcionar funciones que satisfacen las necesidades declaradas e implícitas, cuando el producto se usa en las condiciones específicas. </a:t>
            </a:r>
          </a:p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Esta característica se subdivide a su vez en las siguientes sub características:</a:t>
            </a:r>
          </a:p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endParaRPr lang="es-E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marL="336550" indent="-28575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Completitud funcional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Grado en el cual el conjunto de funcionalidades cubre todas las tareas y los objetivos del usuario especificados.</a:t>
            </a:r>
          </a:p>
          <a:p>
            <a:pPr marL="336550" indent="-28575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Corrección funcional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del producto o sistema para proveer resultados correctos con el nivel de precisión requerido.</a:t>
            </a:r>
          </a:p>
          <a:p>
            <a:pPr marL="336550" indent="-28575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Pertinencia funcional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del producto software para proporcionar un conjunto apropiado de funciones para tareas y objetivos de usuario especificados.</a:t>
            </a:r>
          </a:p>
        </p:txBody>
      </p:sp>
    </p:spTree>
    <p:extLst>
      <p:ext uri="{BB962C8B-B14F-4D97-AF65-F5344CB8AC3E}">
        <p14:creationId xmlns:p14="http://schemas.microsoft.com/office/powerpoint/2010/main" val="356203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984CDA-795D-454D-AF4C-0C0F1033B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664797"/>
          </a:xfrm>
        </p:spPr>
        <p:txBody>
          <a:bodyPr/>
          <a:lstStyle/>
          <a:p>
            <a:pPr marL="5080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4800" b="1" dirty="0">
                <a:solidFill>
                  <a:schemeClr val="tx1"/>
                </a:solidFill>
                <a:sym typeface="Franklin Gothic"/>
              </a:rPr>
              <a:t>Eficiencia de desempeño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F235994-C22A-49FD-BC25-80EE8C79681C}"/>
              </a:ext>
            </a:extLst>
          </p:cNvPr>
          <p:cNvSpPr txBox="1"/>
          <p:nvPr/>
        </p:nvSpPr>
        <p:spPr>
          <a:xfrm>
            <a:off x="2736850" y="2073275"/>
            <a:ext cx="15170560" cy="6051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Esta característica representa el desempeño relativo a la cantidad de recursos utilizados bajo determinadas condiciones. </a:t>
            </a:r>
          </a:p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Esta característica se subdivide a su vez en las siguientes sub características:</a:t>
            </a:r>
          </a:p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endParaRPr lang="es-E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Comportamiento temporal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Los tiempos de respuesta y procesamiento y los ratios de </a:t>
            </a:r>
            <a:r>
              <a:rPr lang="es-ES" sz="3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throughput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 de un sistema cuando lleva a cabo sus funciones bajo condiciones determinadas en relación con un banco de pruebas (</a:t>
            </a:r>
            <a:r>
              <a:rPr lang="es-ES" sz="3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benchmark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) establecido.</a:t>
            </a: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Utilización de recursos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Las cantidades y tipos de recursos utilizados cuando el software lleva a cabo su función bajo condiciones determinadas.</a:t>
            </a: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Capacidad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Grado en que los límites máximos de un parámetro de un producto o sistema software cumplen con los requisitos.</a:t>
            </a:r>
          </a:p>
        </p:txBody>
      </p:sp>
    </p:spTree>
    <p:extLst>
      <p:ext uri="{BB962C8B-B14F-4D97-AF65-F5344CB8AC3E}">
        <p14:creationId xmlns:p14="http://schemas.microsoft.com/office/powerpoint/2010/main" val="95677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Compatibilidad</a:t>
            </a:r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797F660-D083-47E6-B743-47BFC95109D5}"/>
              </a:ext>
            </a:extLst>
          </p:cNvPr>
          <p:cNvSpPr txBox="1"/>
          <p:nvPr/>
        </p:nvSpPr>
        <p:spPr>
          <a:xfrm>
            <a:off x="2127250" y="2073275"/>
            <a:ext cx="14630400" cy="5053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Capacidad de dos o más sistemas o componentes para intercambiar información y/o llevar a cabo sus funciones requeridas cuando comparten el mismo entorno hardware o software. </a:t>
            </a:r>
          </a:p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Esta característica se subdivide a su vez en las siguientes </a:t>
            </a:r>
            <a:r>
              <a:rPr lang="es-E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subcaracterísticas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:</a:t>
            </a:r>
          </a:p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endParaRPr lang="es-E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Coexistencia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del producto para coexistir con otro software independiente, en un entorno común, compartiendo recursos comunes sin detrimento.</a:t>
            </a: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Interoperabilidad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 dos o más sistemas o componentes para intercambiar información y utilizar la información intercambiada.</a:t>
            </a:r>
          </a:p>
        </p:txBody>
      </p:sp>
    </p:spTree>
    <p:extLst>
      <p:ext uri="{BB962C8B-B14F-4D97-AF65-F5344CB8AC3E}">
        <p14:creationId xmlns:p14="http://schemas.microsoft.com/office/powerpoint/2010/main" val="4146920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984CDA-795D-454D-AF4C-0C0F1033B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664797"/>
          </a:xfrm>
        </p:spPr>
        <p:txBody>
          <a:bodyPr/>
          <a:lstStyle/>
          <a:p>
            <a:pPr marL="5080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4800" b="1" dirty="0">
                <a:solidFill>
                  <a:schemeClr val="tx1"/>
                </a:solidFill>
                <a:sym typeface="Franklin Gothic"/>
              </a:rPr>
              <a:t>Usabilidad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1603CE1-9697-4EA9-97B2-F9D19378800C}"/>
              </a:ext>
            </a:extLst>
          </p:cNvPr>
          <p:cNvSpPr txBox="1"/>
          <p:nvPr/>
        </p:nvSpPr>
        <p:spPr>
          <a:xfrm>
            <a:off x="2813050" y="1768475"/>
            <a:ext cx="14935200" cy="5165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Capacidad del producto software para ser entendido, aprendido, usado y resultar atractivo para el usuario, cuando se usa bajo determinadas condiciones. </a:t>
            </a:r>
          </a:p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Esta característica se subdivide a su vez en las siguientes </a:t>
            </a:r>
            <a:r>
              <a:rPr lang="es-E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subcaracterísticas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:</a:t>
            </a:r>
          </a:p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endParaRPr lang="es-E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Capacidad para reconocer su adecuación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del producto que permite al usuario entender si el software es adecuado para sus necesidades.</a:t>
            </a: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Capacidad de aprendizaje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del producto que permite al usuario aprender su aplicación.</a:t>
            </a: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Capacidad para ser usado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del producto que permite al usuario operarlo y controlarlo con facilidad.</a:t>
            </a:r>
          </a:p>
        </p:txBody>
      </p:sp>
    </p:spTree>
    <p:extLst>
      <p:ext uri="{BB962C8B-B14F-4D97-AF65-F5344CB8AC3E}">
        <p14:creationId xmlns:p14="http://schemas.microsoft.com/office/powerpoint/2010/main" val="237935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Usabilidad</a:t>
            </a:r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4F1E716-70DB-493C-A26E-17B8B3BCFBEE}"/>
              </a:ext>
            </a:extLst>
          </p:cNvPr>
          <p:cNvSpPr txBox="1"/>
          <p:nvPr/>
        </p:nvSpPr>
        <p:spPr>
          <a:xfrm>
            <a:off x="2388085" y="1905314"/>
            <a:ext cx="16988263" cy="560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Capacidad del producto software para ser entendido, aprendido, usado y resultar atractivo para el usuario, cuando se usa bajo determinadas condiciones. </a:t>
            </a:r>
          </a:p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Esta característica se subdivide a su vez en las siguientes </a:t>
            </a:r>
            <a:r>
              <a:rPr lang="es-E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subcaracterísticas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:</a:t>
            </a:r>
          </a:p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endParaRPr lang="es-E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Protección contra errores de usuario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del sistema para proteger a los usuarios de hacer errores.</a:t>
            </a: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Estética de la interfaz de usuario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 la interfaz de usuario  de agradar y satisfacer la interacción con el usuario.</a:t>
            </a: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Accesibilidad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del producto que permite que sea utilizado por usuarios con determinadas características y discapacidades para intercambiar información y utilizar la información intercambiada.</a:t>
            </a:r>
          </a:p>
        </p:txBody>
      </p:sp>
    </p:spTree>
    <p:extLst>
      <p:ext uri="{BB962C8B-B14F-4D97-AF65-F5344CB8AC3E}">
        <p14:creationId xmlns:p14="http://schemas.microsoft.com/office/powerpoint/2010/main" val="50685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984CDA-795D-454D-AF4C-0C0F1033B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664797"/>
          </a:xfrm>
        </p:spPr>
        <p:txBody>
          <a:bodyPr/>
          <a:lstStyle/>
          <a:p>
            <a:pPr marL="5080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dirty="0">
                <a:solidFill>
                  <a:schemeClr val="tx1"/>
                </a:solidFill>
                <a:sym typeface="Franklin Gothic"/>
              </a:rPr>
              <a:t>Fiabilidad</a:t>
            </a:r>
            <a:endParaRPr lang="es-ES" sz="4800" b="1" dirty="0">
              <a:solidFill>
                <a:schemeClr val="tx1"/>
              </a:solidFill>
              <a:sym typeface="Franklin Gothic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4B3127-6EA5-487A-AE2C-6A79832A7743}"/>
              </a:ext>
            </a:extLst>
          </p:cNvPr>
          <p:cNvSpPr txBox="1"/>
          <p:nvPr/>
        </p:nvSpPr>
        <p:spPr>
          <a:xfrm>
            <a:off x="2584450" y="1997075"/>
            <a:ext cx="15163800" cy="706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Capacidad de un sistema o componente para desempeñar  las funciones especificadas, cuando se usa bajo unas condiciones y periodo de tiempo determinados. </a:t>
            </a:r>
          </a:p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Esta característica se subdivide a su vez en las siguientes </a:t>
            </a:r>
            <a:r>
              <a:rPr lang="es-E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subcaracterísticas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:</a:t>
            </a:r>
          </a:p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endParaRPr lang="es-E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Madurez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del sistema para satisfacer las necesidades de fiabilidad en condiciones normales.</a:t>
            </a: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Disponibilidad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del sistema o componente de estar operativo y accesible para su uso cuando se requiere.</a:t>
            </a: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Tolerancia a fallos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del sistema o componente para operar según lo previsto en presencia de fallos hardware o software.</a:t>
            </a: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Capacidad de recuperación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del producto software para recuperar los datos directamente afectados y reestablecer el estado deseado del sistema en caso de interrupción o fallo.</a:t>
            </a:r>
          </a:p>
        </p:txBody>
      </p:sp>
    </p:spTree>
    <p:extLst>
      <p:ext uri="{BB962C8B-B14F-4D97-AF65-F5344CB8AC3E}">
        <p14:creationId xmlns:p14="http://schemas.microsoft.com/office/powerpoint/2010/main" val="1758338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</a:t>
            </a:r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AC802F-5206-4411-B5DB-CBC4B2DA4C4F}"/>
              </a:ext>
            </a:extLst>
          </p:cNvPr>
          <p:cNvSpPr txBox="1"/>
          <p:nvPr/>
        </p:nvSpPr>
        <p:spPr>
          <a:xfrm>
            <a:off x="2207787" y="2301875"/>
            <a:ext cx="16988263" cy="6751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Capacidad de protección de la información y los datos de manera que personas o sistemas no autorizados no puedan leerlos o modificarlos. </a:t>
            </a:r>
          </a:p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Esta característica se subdivide a su vez en las siguientes </a:t>
            </a:r>
            <a:r>
              <a:rPr lang="es-E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subcaracterísticas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:</a:t>
            </a:r>
          </a:p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endParaRPr lang="es-E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Confidencialidad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 protección contra el acceso de datos e información no autorizados, ya sea accidental o deliberadamente.</a:t>
            </a: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Integridad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del sistema o componente para prevenir accesos o modificaciones no autorizados a datos o programas de ordenador.</a:t>
            </a: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No repudio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 demostrar las acciones o eventos que han tenido lugar, de manera que dichas acciones o eventos no puedan ser repudiados posteriormente.</a:t>
            </a: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Responsabilidad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 rastrear de forma inequívoca las acciones de una entidad.</a:t>
            </a: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Autenticidad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 demostrar la identidad de un sujeto o un recurso.</a:t>
            </a:r>
          </a:p>
        </p:txBody>
      </p:sp>
    </p:spTree>
    <p:extLst>
      <p:ext uri="{BB962C8B-B14F-4D97-AF65-F5344CB8AC3E}">
        <p14:creationId xmlns:p14="http://schemas.microsoft.com/office/powerpoint/2010/main" val="2645799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984CDA-795D-454D-AF4C-0C0F1033B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664797"/>
          </a:xfrm>
        </p:spPr>
        <p:txBody>
          <a:bodyPr/>
          <a:lstStyle/>
          <a:p>
            <a:pPr marL="5080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4800" b="1" dirty="0">
                <a:solidFill>
                  <a:schemeClr val="tx1"/>
                </a:solidFill>
                <a:sym typeface="Franklin Gothic"/>
              </a:rPr>
              <a:t>Mantenibilidad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E0C523F-E50E-4DFF-B7AE-F6A58D8B3F7A}"/>
              </a:ext>
            </a:extLst>
          </p:cNvPr>
          <p:cNvSpPr txBox="1"/>
          <p:nvPr/>
        </p:nvSpPr>
        <p:spPr>
          <a:xfrm>
            <a:off x="2736850" y="2073275"/>
            <a:ext cx="15081250" cy="5608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Representa la capacidad del producto software para ser modificado efectiva y eficientemente, debido a necesidades evolutivas, correctivas o perfectivas. </a:t>
            </a:r>
          </a:p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Esta característica se subdivide a su vez en las siguientes </a:t>
            </a:r>
            <a:r>
              <a:rPr lang="es-E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subcaracterísticas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:</a:t>
            </a:r>
          </a:p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endParaRPr lang="es-E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Modularidad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 un sistema o software que permite que un cambio en un componente tenga un impacto mínimo en los demás.</a:t>
            </a: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Reusabilidad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 un activo que permite que sea utilizado en más de un sistema software o en la construcción de otros activos.</a:t>
            </a: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Analizabilidad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Facilidad con la que se puede evaluar el impacto de un determinado cambio sobre el resto del software, diagnosticar las deficiencias o causas de fallos en el software, o identificar las partes a modificar.</a:t>
            </a:r>
          </a:p>
        </p:txBody>
      </p:sp>
    </p:spTree>
    <p:extLst>
      <p:ext uri="{BB962C8B-B14F-4D97-AF65-F5344CB8AC3E}">
        <p14:creationId xmlns:p14="http://schemas.microsoft.com/office/powerpoint/2010/main" val="1114674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Mantenibilidad</a:t>
            </a:r>
            <a:endParaRPr lang="es-CL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9B1A30-FC04-4A5D-9652-520CB9D0DB6D}"/>
              </a:ext>
            </a:extLst>
          </p:cNvPr>
          <p:cNvSpPr txBox="1"/>
          <p:nvPr/>
        </p:nvSpPr>
        <p:spPr>
          <a:xfrm>
            <a:off x="2203450" y="2225675"/>
            <a:ext cx="17437863" cy="4594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Representa la capacidad del producto software para ser modificado efectiva y eficientemente, debido a necesidades evolutivas, correctivas o perfectivas. </a:t>
            </a:r>
          </a:p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Esta característica se subdivide a su vez en las siguientes </a:t>
            </a:r>
            <a:r>
              <a:rPr lang="es-E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subcaracterísticas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:</a:t>
            </a:r>
          </a:p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endParaRPr lang="es-E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marL="336550" indent="-28575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Capacidad para ser modificado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del producto que permite que sea modificado de forma efectiva y eficiente sin introducir defectos o degradar el desempeño.</a:t>
            </a:r>
          </a:p>
          <a:p>
            <a:pPr marL="336550" indent="-28575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Capacidad para ser probado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Facilidad con la que se pueden establecer criterios de prueba para un sistema o componente y con la que se pueden llevar a cabo las pruebas para determinar si se cumplen dichos criterios.</a:t>
            </a:r>
          </a:p>
        </p:txBody>
      </p:sp>
    </p:spTree>
    <p:extLst>
      <p:ext uri="{BB962C8B-B14F-4D97-AF65-F5344CB8AC3E}">
        <p14:creationId xmlns:p14="http://schemas.microsoft.com/office/powerpoint/2010/main" val="407029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984CDA-795D-454D-AF4C-0C0F1033B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664797"/>
          </a:xfrm>
        </p:spPr>
        <p:txBody>
          <a:bodyPr/>
          <a:lstStyle/>
          <a:p>
            <a:pPr marL="50800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4800" b="1" dirty="0">
                <a:solidFill>
                  <a:schemeClr val="tx1"/>
                </a:solidFill>
                <a:sym typeface="Franklin Gothic"/>
              </a:rPr>
              <a:t>Portabilidad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C6F9D62-24BF-4174-990D-39031965376D}"/>
              </a:ext>
            </a:extLst>
          </p:cNvPr>
          <p:cNvSpPr txBox="1"/>
          <p:nvPr/>
        </p:nvSpPr>
        <p:spPr>
          <a:xfrm>
            <a:off x="3117850" y="2073275"/>
            <a:ext cx="14706600" cy="6051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Capacidad del producto o componente de ser transferido de forma efectiva y eficiente de un entorno hardware, software, operacional o de utilización a otro. </a:t>
            </a:r>
          </a:p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Esta característica se subdivide a su vez en las siguientes </a:t>
            </a:r>
            <a:r>
              <a:rPr lang="es-E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subcaracterísticas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:</a:t>
            </a:r>
          </a:p>
          <a:p>
            <a:pPr marL="508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</a:pPr>
            <a:endParaRPr lang="es-E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Franklin Gothic"/>
            </a:endParaRP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Adaptabilidad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del producto que le permite ser adaptado de forma efectiva y eficiente a diferentes entornos determinados de hardware, software, operacionales o de uso.</a:t>
            </a: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Capacidad para ser instalado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Facilidad con la que el producto se puede instalar y/o desinstalar de forma exitosa en un determinado entorno.</a:t>
            </a:r>
          </a:p>
          <a:p>
            <a:pPr marL="393700" indent="-342900" algn="just">
              <a:lnSpc>
                <a:spcPct val="90000"/>
              </a:lnSpc>
              <a:spcBef>
                <a:spcPts val="1000"/>
              </a:spcBef>
              <a:buClr>
                <a:srgbClr val="DE3075"/>
              </a:buClr>
              <a:buSzPts val="2800"/>
              <a:buFont typeface="Wingdings" panose="05000000000000000000" pitchFamily="2" charset="2"/>
              <a:buChar char="Ø"/>
            </a:pPr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Capacidad para ser reemplazado</a:t>
            </a: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Franklin Gothic"/>
              </a:rPr>
              <a:t>. Capacidad del producto para ser utilizado en lugar de otro producto software determinado con el mismo propósito y en el mismo entorno.</a:t>
            </a:r>
          </a:p>
        </p:txBody>
      </p:sp>
    </p:spTree>
    <p:extLst>
      <p:ext uri="{BB962C8B-B14F-4D97-AF65-F5344CB8AC3E}">
        <p14:creationId xmlns:p14="http://schemas.microsoft.com/office/powerpoint/2010/main" val="115228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450" y="7559675"/>
            <a:ext cx="12344400" cy="1015663"/>
          </a:xfrm>
        </p:spPr>
        <p:txBody>
          <a:bodyPr/>
          <a:lstStyle/>
          <a:p>
            <a:pPr algn="r"/>
            <a:r>
              <a:rPr lang="es-ES" sz="6600" dirty="0"/>
              <a:t>Atributos de Calidad</a:t>
            </a:r>
            <a:endParaRPr lang="es-CL" sz="6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10814050" y="6082347"/>
            <a:ext cx="3768481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1.2.1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Stackeholders</a:t>
            </a:r>
            <a:endParaRPr lang="es-CL" dirty="0"/>
          </a:p>
        </p:txBody>
      </p:sp>
      <p:sp>
        <p:nvSpPr>
          <p:cNvPr id="5" name="2 Rectángulo">
            <a:extLst>
              <a:ext uri="{FF2B5EF4-FFF2-40B4-BE49-F238E27FC236}">
                <a16:creationId xmlns:a16="http://schemas.microsoft.com/office/drawing/2014/main" id="{1A034F05-D065-4DCE-BDB0-9F69197482C0}"/>
              </a:ext>
            </a:extLst>
          </p:cNvPr>
          <p:cNvSpPr/>
          <p:nvPr/>
        </p:nvSpPr>
        <p:spPr>
          <a:xfrm>
            <a:off x="2203449" y="1997075"/>
            <a:ext cx="1698826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Quienes pueden afectar o son afectados por las actividades de un 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Estos individuos son los públicos interesados ("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"), considerados como un elemento esencial en la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Planificación estratégica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de negocios (término utilizado por R. E. Freeman en su obra: “Strategic Management: A Stakeholder Approach”, (</a:t>
            </a:r>
            <a:r>
              <a:rPr lang="es-CL" sz="3200" dirty="0" err="1">
                <a:latin typeface="Arial" panose="020B0604020202020204" pitchFamily="34" charset="0"/>
                <a:cs typeface="Arial" panose="020B0604020202020204" pitchFamily="34" charset="0"/>
              </a:rPr>
              <a:t>HarperCollins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, 1986). 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22DECFEB-681F-4E90-B2FE-BD6FA018EBCB}"/>
              </a:ext>
            </a:extLst>
          </p:cNvPr>
          <p:cNvSpPr txBox="1"/>
          <p:nvPr/>
        </p:nvSpPr>
        <p:spPr>
          <a:xfrm>
            <a:off x="2209130" y="5044063"/>
            <a:ext cx="169825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s-CL" sz="3200" dirty="0" err="1">
                <a:latin typeface="Arial" panose="020B0604020202020204" pitchFamily="34" charset="0"/>
                <a:cs typeface="Arial" panose="020B0604020202020204" pitchFamily="34" charset="0"/>
              </a:rPr>
              <a:t>KickOff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debemos identificar a cada </a:t>
            </a:r>
            <a:r>
              <a:rPr lang="es-CL" sz="3200" dirty="0" err="1"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(actor) que interactúe con el sistema y cuáles serán sus acciones a realizar.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8F924CB-BF4E-47D6-A988-6727748BF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845" y="6121282"/>
            <a:ext cx="7921216" cy="4867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178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984CDA-795D-454D-AF4C-0C0F1033B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/>
          <a:p>
            <a:r>
              <a:rPr lang="es-ES" dirty="0" err="1"/>
              <a:t>Stakeholders</a:t>
            </a:r>
            <a:endParaRPr lang="es-CL" dirty="0"/>
          </a:p>
        </p:txBody>
      </p:sp>
      <p:sp>
        <p:nvSpPr>
          <p:cNvPr id="6" name="3 Rectángulo">
            <a:extLst>
              <a:ext uri="{FF2B5EF4-FFF2-40B4-BE49-F238E27FC236}">
                <a16:creationId xmlns:a16="http://schemas.microsoft.com/office/drawing/2014/main" id="{0A69A11F-A659-4F3D-932A-C74CF9C32C2D}"/>
              </a:ext>
            </a:extLst>
          </p:cNvPr>
          <p:cNvSpPr/>
          <p:nvPr/>
        </p:nvSpPr>
        <p:spPr>
          <a:xfrm>
            <a:off x="727227" y="1869500"/>
            <a:ext cx="170210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419" sz="3200" dirty="0"/>
              <a:t>Desde el punto de vista de la </a:t>
            </a:r>
            <a:r>
              <a:rPr lang="es-CL" sz="3200" b="1" dirty="0"/>
              <a:t>Gestión de interesados del Proyecto</a:t>
            </a:r>
            <a:r>
              <a:rPr lang="es-419" sz="3200" b="1" dirty="0"/>
              <a:t> (PMBOK)  </a:t>
            </a:r>
            <a:endParaRPr lang="es-CL" sz="3200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D547790-109C-42AE-9DF4-EA4BBEBB2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2829657"/>
            <a:ext cx="10134600" cy="69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864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Registros de interesados</a:t>
            </a:r>
            <a:endParaRPr lang="es-CL" dirty="0"/>
          </a:p>
        </p:txBody>
      </p:sp>
      <p:sp>
        <p:nvSpPr>
          <p:cNvPr id="7" name="1 Marcador de contenido">
            <a:extLst>
              <a:ext uri="{FF2B5EF4-FFF2-40B4-BE49-F238E27FC236}">
                <a16:creationId xmlns:a16="http://schemas.microsoft.com/office/drawing/2014/main" id="{943B510E-1E70-42C7-BED1-66C79F87E868}"/>
              </a:ext>
            </a:extLst>
          </p:cNvPr>
          <p:cNvSpPr txBox="1">
            <a:spLocks/>
          </p:cNvSpPr>
          <p:nvPr/>
        </p:nvSpPr>
        <p:spPr>
          <a:xfrm>
            <a:off x="2432050" y="1920875"/>
            <a:ext cx="16764000" cy="4953000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sz="3200" dirty="0"/>
              <a:t>La </a:t>
            </a:r>
            <a:r>
              <a:rPr lang="es-CL" sz="3200" b="1" dirty="0"/>
              <a:t>gestión eficaz</a:t>
            </a:r>
            <a:r>
              <a:rPr lang="es-CL" sz="3200" dirty="0"/>
              <a:t> de los interesados del proyecto parte de la oportuna identificación y mantenimiento de un registro de los mismos, para lo cual el </a:t>
            </a:r>
            <a:r>
              <a:rPr lang="es-CL" sz="3200" b="1" dirty="0"/>
              <a:t>Gerente de proyectos</a:t>
            </a:r>
            <a:r>
              <a:rPr lang="es-CL" sz="3200" dirty="0"/>
              <a:t> cuenta con un instrumento que se denomina </a:t>
            </a:r>
            <a:r>
              <a:rPr lang="es-CL" sz="3200" b="1" dirty="0"/>
              <a:t>registro de los interesados</a:t>
            </a:r>
            <a:r>
              <a:rPr lang="es-CL" sz="3200" dirty="0"/>
              <a:t>.</a:t>
            </a:r>
          </a:p>
          <a:p>
            <a:pPr algn="just"/>
            <a:r>
              <a:rPr lang="es-CL" sz="3200" dirty="0"/>
              <a:t>En él se documenta información sobre los datos de contacto de cada uno de los interesados, sus requerimientos, expectativas, evaluación de su grado de influencia, interés y postura (a favor o contraria) entre otros aspectos. </a:t>
            </a:r>
            <a:r>
              <a:rPr lang="es-419" sz="3200" dirty="0"/>
              <a:t>El artefacto</a:t>
            </a:r>
            <a:r>
              <a:rPr lang="es-CL" sz="3200" dirty="0"/>
              <a:t> que puede guiar en el levantamiento y mantenimiento del registro de interesados</a:t>
            </a:r>
            <a:r>
              <a:rPr lang="es-419" sz="3200" dirty="0"/>
              <a:t> es “</a:t>
            </a:r>
            <a:r>
              <a:rPr lang="es-419" sz="3200" b="1" dirty="0"/>
              <a:t>R</a:t>
            </a:r>
            <a:r>
              <a:rPr lang="es-CL" sz="3200" b="1" dirty="0" err="1"/>
              <a:t>egistro</a:t>
            </a:r>
            <a:r>
              <a:rPr lang="es-CL" sz="3200" b="1" dirty="0"/>
              <a:t> de interesados del proyecto</a:t>
            </a:r>
            <a:r>
              <a:rPr lang="es-419" sz="3200" dirty="0"/>
              <a:t>”</a:t>
            </a:r>
            <a:endParaRPr lang="es-CL" sz="3200" dirty="0"/>
          </a:p>
        </p:txBody>
      </p:sp>
      <p:pic>
        <p:nvPicPr>
          <p:cNvPr id="2050" name="Picture 2" descr="🥇▷【 Ejemplo de Registro de Interesados - Gestión de los Interesados 】">
            <a:extLst>
              <a:ext uri="{FF2B5EF4-FFF2-40B4-BE49-F238E27FC236}">
                <a16:creationId xmlns:a16="http://schemas.microsoft.com/office/drawing/2014/main" id="{BA75CB88-3676-41AC-9D3B-1A2F41E98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650" y="5638466"/>
            <a:ext cx="10143744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979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984CDA-795D-454D-AF4C-0C0F1033B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/>
          <a:p>
            <a:r>
              <a:rPr lang="es-ES" dirty="0"/>
              <a:t>Resumen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009066-D8CB-44E0-9129-FD94DD3BC083}"/>
              </a:ext>
            </a:extLst>
          </p:cNvPr>
          <p:cNvSpPr txBox="1"/>
          <p:nvPr/>
        </p:nvSpPr>
        <p:spPr>
          <a:xfrm>
            <a:off x="2241550" y="1509993"/>
            <a:ext cx="15621000" cy="5556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2913" lvl="1" indent="-380999" algn="l" rtl="0">
              <a:lnSpc>
                <a:spcPct val="150000"/>
              </a:lnSpc>
              <a:spcBef>
                <a:spcPts val="500"/>
              </a:spcBef>
              <a:buSzPts val="2400"/>
              <a:buFontTx/>
              <a:buChar char="•"/>
            </a:pPr>
            <a:r>
              <a:rPr lang="es-ES" sz="3200" b="1" dirty="0"/>
              <a:t>Expectativas </a:t>
            </a:r>
            <a:r>
              <a:rPr lang="es-ES" sz="3200" dirty="0"/>
              <a:t>del cliente y lo finalmente ofrecido como</a:t>
            </a:r>
            <a:r>
              <a:rPr lang="es-ES" sz="3200" b="1" dirty="0"/>
              <a:t> solución</a:t>
            </a:r>
            <a:r>
              <a:rPr lang="es-ES" sz="3200" dirty="0"/>
              <a:t>.</a:t>
            </a:r>
          </a:p>
          <a:p>
            <a:pPr marL="442913" lvl="1" indent="-380999" algn="l" rtl="0">
              <a:lnSpc>
                <a:spcPct val="150000"/>
              </a:lnSpc>
              <a:spcBef>
                <a:spcPts val="500"/>
              </a:spcBef>
              <a:buSzPts val="2400"/>
              <a:buFontTx/>
              <a:buChar char="•"/>
            </a:pPr>
            <a:r>
              <a:rPr lang="es-ES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Medir</a:t>
            </a:r>
            <a:r>
              <a:rPr lang="es-E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entender, controlar, mejorar. </a:t>
            </a:r>
          </a:p>
          <a:p>
            <a:pPr marL="442913" lvl="1" indent="-380999" algn="l" rtl="0">
              <a:lnSpc>
                <a:spcPct val="150000"/>
              </a:lnSpc>
              <a:spcBef>
                <a:spcPts val="500"/>
              </a:spcBef>
              <a:buSzPts val="2400"/>
              <a:buFontTx/>
              <a:buChar char="•"/>
            </a:pP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Modelo de Calidad. </a:t>
            </a:r>
          </a:p>
          <a:p>
            <a:pPr marL="442913" lvl="1" indent="-380999" algn="l" rtl="0">
              <a:lnSpc>
                <a:spcPct val="150000"/>
              </a:lnSpc>
              <a:spcBef>
                <a:spcPts val="500"/>
              </a:spcBef>
              <a:buSzPts val="2400"/>
              <a:buFontTx/>
              <a:buChar char="•"/>
            </a:pPr>
            <a:r>
              <a:rPr lang="es-E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Atributo de calidad</a:t>
            </a:r>
            <a:r>
              <a:rPr lang="es-ES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</a:t>
            </a:r>
            <a:r>
              <a:rPr lang="es-E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Métric</a:t>
            </a:r>
            <a:r>
              <a:rPr lang="es-ES" sz="3200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endParaRPr lang="es-E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913" lvl="1" indent="-380999" algn="l" rtl="0">
              <a:lnSpc>
                <a:spcPct val="150000"/>
              </a:lnSpc>
              <a:spcBef>
                <a:spcPts val="500"/>
              </a:spcBef>
              <a:buSzPts val="2400"/>
              <a:buFontTx/>
              <a:buChar char="•"/>
            </a:pP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ISO/IEC 25010.</a:t>
            </a:r>
          </a:p>
          <a:p>
            <a:pPr marL="442913" lvl="1" indent="-380999" algn="l" rtl="0">
              <a:lnSpc>
                <a:spcPct val="150000"/>
              </a:lnSpc>
              <a:spcBef>
                <a:spcPts val="500"/>
              </a:spcBef>
              <a:buSzPts val="2400"/>
              <a:buFontTx/>
              <a:buChar char="•"/>
            </a:pPr>
            <a:r>
              <a:rPr lang="es-CL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Stackholders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42913" lvl="1" indent="-380999" algn="l" rtl="0">
              <a:lnSpc>
                <a:spcPct val="150000"/>
              </a:lnSpc>
              <a:spcBef>
                <a:spcPts val="500"/>
              </a:spcBef>
              <a:buSzPts val="2400"/>
              <a:buFontTx/>
              <a:buChar char="•"/>
            </a:pP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Registros de interesados. </a:t>
            </a:r>
            <a:endParaRPr lang="es-ES" sz="3200" b="1" dirty="0"/>
          </a:p>
        </p:txBody>
      </p:sp>
      <p:pic>
        <p:nvPicPr>
          <p:cNvPr id="2050" name="Picture 2" descr="No hay texto alternativo para esta imagen">
            <a:extLst>
              <a:ext uri="{FF2B5EF4-FFF2-40B4-BE49-F238E27FC236}">
                <a16:creationId xmlns:a16="http://schemas.microsoft.com/office/drawing/2014/main" id="{235FCE52-4C27-4DF2-A776-99C1A7CB6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249" y="5822950"/>
            <a:ext cx="7299759" cy="475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549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F48FFCB-5E44-EDEE-2659-BCECB169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450" y="8397875"/>
            <a:ext cx="9020022" cy="1015663"/>
          </a:xfrm>
        </p:spPr>
        <p:txBody>
          <a:bodyPr/>
          <a:lstStyle/>
          <a:p>
            <a:pPr algn="l"/>
            <a:r>
              <a:rPr lang="es-ES" sz="6600" dirty="0"/>
              <a:t>GRACIAS</a:t>
            </a:r>
            <a:endParaRPr lang="es-CL" sz="6600" dirty="0"/>
          </a:p>
        </p:txBody>
      </p:sp>
    </p:spTree>
    <p:extLst>
      <p:ext uri="{BB962C8B-B14F-4D97-AF65-F5344CB8AC3E}">
        <p14:creationId xmlns:p14="http://schemas.microsoft.com/office/powerpoint/2010/main" val="17571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612994"/>
            <a:ext cx="16988263" cy="738664"/>
          </a:xfrm>
        </p:spPr>
        <p:txBody>
          <a:bodyPr/>
          <a:lstStyle/>
          <a:p>
            <a:pPr rtl="0"/>
            <a:r>
              <a:rPr lang="es-ES" dirty="0"/>
              <a:t>Atributos de Calidad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36C587D-EBD5-40E6-BA17-4B0E63CAF16C}"/>
              </a:ext>
            </a:extLst>
          </p:cNvPr>
          <p:cNvSpPr txBox="1"/>
          <p:nvPr/>
        </p:nvSpPr>
        <p:spPr>
          <a:xfrm>
            <a:off x="2432050" y="4134542"/>
            <a:ext cx="155448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“ La gente olvida cuan rápido hiciste un trabajo, pero siempre recuerda cuan bien lo realizaste ”  </a:t>
            </a: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(Howard Newton).</a:t>
            </a:r>
          </a:p>
        </p:txBody>
      </p:sp>
    </p:spTree>
    <p:extLst>
      <p:ext uri="{BB962C8B-B14F-4D97-AF65-F5344CB8AC3E}">
        <p14:creationId xmlns:p14="http://schemas.microsoft.com/office/powerpoint/2010/main" val="21496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612994"/>
            <a:ext cx="16988263" cy="738664"/>
          </a:xfrm>
        </p:spPr>
        <p:txBody>
          <a:bodyPr/>
          <a:lstStyle/>
          <a:p>
            <a:pPr rtl="0"/>
            <a:r>
              <a:rPr lang="es-ES" dirty="0"/>
              <a:t>Analicemos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36C587D-EBD5-40E6-BA17-4B0E63CAF16C}"/>
              </a:ext>
            </a:extLst>
          </p:cNvPr>
          <p:cNvSpPr txBox="1"/>
          <p:nvPr/>
        </p:nvSpPr>
        <p:spPr>
          <a:xfrm>
            <a:off x="1136651" y="2144687"/>
            <a:ext cx="18283662" cy="3392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¿ Sólo importa que el sistema cumpla con lo especificado en los Requisitos funcionales?</a:t>
            </a: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¿ Qué sucede con las “expectativas que tiene el cliente” ?</a:t>
            </a:r>
          </a:p>
          <a:p>
            <a:pPr marL="50800" algn="ctr" rtl="0">
              <a:lnSpc>
                <a:spcPct val="90000"/>
              </a:lnSpc>
              <a:spcBef>
                <a:spcPts val="1000"/>
              </a:spcBef>
              <a:buSzPts val="2800"/>
            </a:pPr>
            <a:endParaRPr lang="es-E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" sz="3200" b="0" i="1" dirty="0"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expectativa cliente">
            <a:extLst>
              <a:ext uri="{FF2B5EF4-FFF2-40B4-BE49-F238E27FC236}">
                <a16:creationId xmlns:a16="http://schemas.microsoft.com/office/drawing/2014/main" id="{C9F2F6E8-7D99-46B2-9778-02EF10C43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37" y="4654550"/>
            <a:ext cx="7772400" cy="624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NALISIS GAP | Samahita Wirotama">
            <a:extLst>
              <a:ext uri="{FF2B5EF4-FFF2-40B4-BE49-F238E27FC236}">
                <a16:creationId xmlns:a16="http://schemas.microsoft.com/office/drawing/2014/main" id="{260D1D51-C6FE-4335-BFFE-E21B59391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142" y="4664075"/>
            <a:ext cx="9601821" cy="496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68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Satisfacción de Usuario</a:t>
            </a:r>
            <a:endParaRPr lang="es-CL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71D45F8-431C-468A-99BB-490F062FBA9E}"/>
              </a:ext>
            </a:extLst>
          </p:cNvPr>
          <p:cNvSpPr/>
          <p:nvPr/>
        </p:nvSpPr>
        <p:spPr>
          <a:xfrm>
            <a:off x="3422650" y="2225675"/>
            <a:ext cx="140970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Robert Glass  afirma que es mejor plantear una relación más intuitiva:</a:t>
            </a:r>
          </a:p>
          <a:p>
            <a:pPr algn="just"/>
            <a:r>
              <a:rPr lang="es-CL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satisfacción del usuario = producto que funciona + buena calidad + entrega dentro del presupuesto y plazo</a:t>
            </a:r>
          </a:p>
          <a:p>
            <a:pPr algn="just"/>
            <a:endParaRPr lang="es-CL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James Harrington,</a:t>
            </a:r>
            <a:r>
              <a:rPr lang="es-CL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extendió el pensamiento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inicial de </a:t>
            </a:r>
            <a:r>
              <a:rPr lang="es-CL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DeMarco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indicando que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: “</a:t>
            </a:r>
            <a:r>
              <a:rPr lang="es-E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Medir</a:t>
            </a:r>
            <a:r>
              <a:rPr lang="es-E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 el primer paso hacia el control y eventualmente hacia la </a:t>
            </a:r>
            <a:r>
              <a:rPr lang="es-E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mejora</a:t>
            </a:r>
            <a:r>
              <a:rPr lang="es-E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 no </a:t>
            </a:r>
            <a:r>
              <a:rPr lang="es-ES" sz="3200" b="0" i="0" u="sng" dirty="0">
                <a:latin typeface="Arial" panose="020B0604020202020204" pitchFamily="34" charset="0"/>
                <a:cs typeface="Arial" panose="020B0604020202020204" pitchFamily="34" charset="0"/>
              </a:rPr>
              <a:t>puedes medir algo</a:t>
            </a:r>
            <a:r>
              <a:rPr lang="es-E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puedes entenderlo</a:t>
            </a:r>
            <a:r>
              <a:rPr lang="es-E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 </a:t>
            </a:r>
            <a:r>
              <a:rPr lang="es-ES" sz="32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puedes entenderlo,</a:t>
            </a:r>
            <a:r>
              <a:rPr lang="es-E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puedes controlarlo</a:t>
            </a:r>
            <a:r>
              <a:rPr lang="es-E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Si </a:t>
            </a:r>
            <a:r>
              <a:rPr lang="es-ES" sz="32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puedes controlarlo</a:t>
            </a:r>
            <a:r>
              <a:rPr lang="es-E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3200" b="1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puedes mejorarlo</a:t>
            </a:r>
            <a:r>
              <a:rPr lang="es-ES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pPr algn="just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Sin embargo, la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Filosofía Ágil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nos señala que </a:t>
            </a:r>
            <a:r>
              <a:rPr lang="es-ES" sz="3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siempre nuestra meta será entregar el </a:t>
            </a:r>
            <a:r>
              <a:rPr lang="es-E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mejor</a:t>
            </a:r>
            <a:r>
              <a:rPr lang="es-ES" sz="3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s-ES" sz="3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producto</a:t>
            </a:r>
            <a:r>
              <a:rPr lang="es-ES" sz="32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posible, teniendo presente que ningún método con un enfoque tradicional, hará por sí solo un mejor producto. </a:t>
            </a: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5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612994"/>
            <a:ext cx="16988263" cy="738664"/>
          </a:xfrm>
        </p:spPr>
        <p:txBody>
          <a:bodyPr/>
          <a:lstStyle/>
          <a:p>
            <a:pPr rtl="0"/>
            <a:r>
              <a:rPr lang="es-ES" dirty="0"/>
              <a:t>Modelo de Calidad</a:t>
            </a:r>
            <a:endParaRPr lang="es-CL" dirty="0"/>
          </a:p>
        </p:txBody>
      </p:sp>
      <p:sp>
        <p:nvSpPr>
          <p:cNvPr id="4" name="2 Rectángulo">
            <a:extLst>
              <a:ext uri="{FF2B5EF4-FFF2-40B4-BE49-F238E27FC236}">
                <a16:creationId xmlns:a16="http://schemas.microsoft.com/office/drawing/2014/main" id="{6C89DF1E-B0A9-4AAF-877B-4916EA922702}"/>
              </a:ext>
            </a:extLst>
          </p:cNvPr>
          <p:cNvSpPr/>
          <p:nvPr/>
        </p:nvSpPr>
        <p:spPr>
          <a:xfrm>
            <a:off x="2197764" y="1844675"/>
            <a:ext cx="1698826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CL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modelo de calidad </a:t>
            </a: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es el conjunto de caracter</a:t>
            </a: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sticas</a:t>
            </a: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 (atributos) </a:t>
            </a: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y sub-caracter</a:t>
            </a: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sticas</a:t>
            </a: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 (métricas) </a:t>
            </a: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, y de c</a:t>
            </a: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mo estas se relacionan</a:t>
            </a: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entre s</a:t>
            </a: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Para medir los atributos utilizaremos varias m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tricas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se describen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a continuaci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n:</a:t>
            </a:r>
          </a:p>
          <a:p>
            <a:pPr algn="just"/>
            <a:endParaRPr lang="es-CL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1 CuadroTexto">
            <a:extLst>
              <a:ext uri="{FF2B5EF4-FFF2-40B4-BE49-F238E27FC236}">
                <a16:creationId xmlns:a16="http://schemas.microsoft.com/office/drawing/2014/main" id="{73652F2F-0FA9-4B1E-BA91-92E637538045}"/>
              </a:ext>
            </a:extLst>
          </p:cNvPr>
          <p:cNvSpPr txBox="1"/>
          <p:nvPr/>
        </p:nvSpPr>
        <p:spPr>
          <a:xfrm>
            <a:off x="2197764" y="3906778"/>
            <a:ext cx="169882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s-419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atributo de calidad </a:t>
            </a: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es una </a:t>
            </a: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propiedad a la que </a:t>
            </a: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puede asign</a:t>
            </a: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 una m</a:t>
            </a: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tric</a:t>
            </a: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a.</a:t>
            </a:r>
          </a:p>
          <a:p>
            <a:pPr algn="just"/>
            <a:endParaRPr lang="es-419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419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Métrica</a:t>
            </a: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 es un </a:t>
            </a: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procedimiento que examina un componente</a:t>
            </a: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y produce un dato simple, un s</a:t>
            </a: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í</a:t>
            </a: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mbolo</a:t>
            </a: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o un n</a:t>
            </a:r>
            <a:r>
              <a:rPr lang="es-419" sz="3200" i="1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lang="es-CL" sz="3200" i="1" dirty="0">
                <a:latin typeface="Arial" panose="020B0604020202020204" pitchFamily="34" charset="0"/>
                <a:cs typeface="Arial" panose="020B0604020202020204" pitchFamily="34" charset="0"/>
              </a:rPr>
              <a:t>mero . 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DD6287D-B7FD-44E2-A58D-455C1C6DE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850" y="5654675"/>
            <a:ext cx="6314670" cy="508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7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Atributos de Calidad</a:t>
            </a:r>
            <a:endParaRPr lang="es-CL" dirty="0"/>
          </a:p>
        </p:txBody>
      </p:sp>
      <p:sp>
        <p:nvSpPr>
          <p:cNvPr id="5" name="2 CuadroTexto">
            <a:extLst>
              <a:ext uri="{FF2B5EF4-FFF2-40B4-BE49-F238E27FC236}">
                <a16:creationId xmlns:a16="http://schemas.microsoft.com/office/drawing/2014/main" id="{644A7C9E-7826-4DCA-9426-8397CD281DCF}"/>
              </a:ext>
            </a:extLst>
          </p:cNvPr>
          <p:cNvSpPr txBox="1"/>
          <p:nvPr/>
        </p:nvSpPr>
        <p:spPr>
          <a:xfrm>
            <a:off x="1174931" y="1884832"/>
            <a:ext cx="887711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Las métricas comprenden un amplio  rango de actividades diversas, como por ejemplo:</a:t>
            </a:r>
          </a:p>
          <a:p>
            <a:pPr algn="just"/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Aseguramiento y control de calidad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Modelos de fiabilidad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Modelos de evaluación de ejecución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Modelos y medida de productividad</a:t>
            </a:r>
          </a:p>
          <a:p>
            <a:pPr algn="just"/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La aplicación continua de mediciones en el proceso de desarrollo del software y sus componentes, para suministrar informacion relevante a tiempo, mejora tanto los procesos como los productos finales.</a:t>
            </a: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B890ACA-DCF4-4D31-984F-01AB72653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589" y="1762314"/>
            <a:ext cx="6908810" cy="8791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77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 de Calidad</a:t>
            </a:r>
            <a:endParaRPr lang="es-CL" dirty="0"/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0CFB8D83-0FA4-4493-9644-4B9531EF11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250" y="1704650"/>
            <a:ext cx="12496800" cy="7900049"/>
          </a:xfrm>
          <a:prstGeom prst="rect">
            <a:avLst/>
          </a:prstGeom>
        </p:spPr>
      </p:pic>
      <p:sp>
        <p:nvSpPr>
          <p:cNvPr id="6" name="2 Rectángulo">
            <a:extLst>
              <a:ext uri="{FF2B5EF4-FFF2-40B4-BE49-F238E27FC236}">
                <a16:creationId xmlns:a16="http://schemas.microsoft.com/office/drawing/2014/main" id="{5548DF34-D282-478B-839F-B78FF8B6CC96}"/>
              </a:ext>
            </a:extLst>
          </p:cNvPr>
          <p:cNvSpPr/>
          <p:nvPr/>
        </p:nvSpPr>
        <p:spPr>
          <a:xfrm>
            <a:off x="7689850" y="9862198"/>
            <a:ext cx="502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b="1" i="1" dirty="0"/>
              <a:t>Caracter</a:t>
            </a:r>
            <a:r>
              <a:rPr lang="es-419" b="1" i="1" dirty="0"/>
              <a:t>í</a:t>
            </a:r>
            <a:r>
              <a:rPr lang="es-CL" b="1" i="1" dirty="0"/>
              <a:t>sticas de calidad seg</a:t>
            </a:r>
            <a:r>
              <a:rPr lang="es-419" b="1" i="1" dirty="0"/>
              <a:t>ú</a:t>
            </a:r>
            <a:r>
              <a:rPr lang="es-CL" b="1" i="1" dirty="0"/>
              <a:t>n ISO 9126</a:t>
            </a:r>
          </a:p>
        </p:txBody>
      </p:sp>
    </p:spTree>
    <p:extLst>
      <p:ext uri="{BB962C8B-B14F-4D97-AF65-F5344CB8AC3E}">
        <p14:creationId xmlns:p14="http://schemas.microsoft.com/office/powerpoint/2010/main" val="106781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984CDA-795D-454D-AF4C-0C0F1033B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/>
          <a:p>
            <a:r>
              <a:rPr lang="es-ES" dirty="0"/>
              <a:t>Modelo ISO 25010</a:t>
            </a:r>
            <a:endParaRPr lang="es-CL" dirty="0"/>
          </a:p>
        </p:txBody>
      </p:sp>
      <p:sp>
        <p:nvSpPr>
          <p:cNvPr id="6" name="3 Rectángulo">
            <a:extLst>
              <a:ext uri="{FF2B5EF4-FFF2-40B4-BE49-F238E27FC236}">
                <a16:creationId xmlns:a16="http://schemas.microsoft.com/office/drawing/2014/main" id="{0A69A11F-A659-4F3D-932A-C74CF9C32C2D}"/>
              </a:ext>
            </a:extLst>
          </p:cNvPr>
          <p:cNvSpPr/>
          <p:nvPr/>
        </p:nvSpPr>
        <p:spPr>
          <a:xfrm>
            <a:off x="727227" y="1494118"/>
            <a:ext cx="170210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modelo de calidad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del producto definido por la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ISO/IEC 25010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se encuentra compuesto por las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ocho características de calidad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que se muestran en la siguiente figura:</a:t>
            </a: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D1F856C7-66B6-40C7-BE0A-6A6BACFC2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649" y="2519789"/>
            <a:ext cx="15316201" cy="718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5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customXml/itemProps3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4520</TotalTime>
  <Words>1757</Words>
  <Application>Microsoft Office PowerPoint</Application>
  <PresentationFormat>Personalizado</PresentationFormat>
  <Paragraphs>125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Calibri</vt:lpstr>
      <vt:lpstr>Wingdings</vt:lpstr>
      <vt:lpstr>Office Theme</vt:lpstr>
      <vt:lpstr>ARQUITECTURA DE SOFTWARE</vt:lpstr>
      <vt:lpstr>Atributos de Calidad</vt:lpstr>
      <vt:lpstr>Atributos de Calidad</vt:lpstr>
      <vt:lpstr>Analicemos</vt:lpstr>
      <vt:lpstr>Presentación de PowerPoint</vt:lpstr>
      <vt:lpstr>Modelo de Calidad</vt:lpstr>
      <vt:lpstr>Presentación de PowerPoint</vt:lpstr>
      <vt:lpstr>Atributos de Calidad</vt:lpstr>
      <vt:lpstr>Presentación de PowerPoint</vt:lpstr>
      <vt:lpstr>Adecuación funcional</vt:lpstr>
      <vt:lpstr>Presentación de PowerPoint</vt:lpstr>
      <vt:lpstr>Compatibilidad</vt:lpstr>
      <vt:lpstr>Presentación de PowerPoint</vt:lpstr>
      <vt:lpstr>Usabilidad</vt:lpstr>
      <vt:lpstr>Presentación de PowerPoint</vt:lpstr>
      <vt:lpstr>Seguridad</vt:lpstr>
      <vt:lpstr>Presentación de PowerPoint</vt:lpstr>
      <vt:lpstr>Mantenibilidad</vt:lpstr>
      <vt:lpstr>Presentación de PowerPoint</vt:lpstr>
      <vt:lpstr>Stackeholders</vt:lpstr>
      <vt:lpstr>Presentación de PowerPoint</vt:lpstr>
      <vt:lpstr>Registros de interesados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Fernando Gonzalo Herrera Francesconi</cp:lastModifiedBy>
  <cp:revision>214</cp:revision>
  <dcterms:created xsi:type="dcterms:W3CDTF">2022-07-20T19:15:37Z</dcterms:created>
  <dcterms:modified xsi:type="dcterms:W3CDTF">2023-07-03T23:53:34Z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