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61" r:id="rId5"/>
    <p:sldId id="344" r:id="rId6"/>
    <p:sldId id="339" r:id="rId7"/>
    <p:sldId id="340" r:id="rId8"/>
    <p:sldId id="341" r:id="rId9"/>
    <p:sldId id="342" r:id="rId10"/>
    <p:sldId id="343" r:id="rId11"/>
    <p:sldId id="345" r:id="rId12"/>
    <p:sldId id="346" r:id="rId13"/>
    <p:sldId id="347" r:id="rId14"/>
    <p:sldId id="349" r:id="rId15"/>
    <p:sldId id="348" r:id="rId16"/>
    <p:sldId id="352" r:id="rId17"/>
    <p:sldId id="353" r:id="rId18"/>
    <p:sldId id="334" r:id="rId1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onzalo Herrera Francesconi" userId="d236637c-2d4e-4d8b-b3ce-0a0359776a2f" providerId="ADAL" clId="{97044F96-4466-4479-87B0-E83197B32033}"/>
    <pc:docChg chg="modSld">
      <pc:chgData name="Fernando Gonzalo Herrera Francesconi" userId="d236637c-2d4e-4d8b-b3ce-0a0359776a2f" providerId="ADAL" clId="{97044F96-4466-4479-87B0-E83197B32033}" dt="2023-07-03T23:54:56.416" v="22" actId="14100"/>
      <pc:docMkLst>
        <pc:docMk/>
      </pc:docMkLst>
      <pc:sldChg chg="modSp mod">
        <pc:chgData name="Fernando Gonzalo Herrera Francesconi" userId="d236637c-2d4e-4d8b-b3ce-0a0359776a2f" providerId="ADAL" clId="{97044F96-4466-4479-87B0-E83197B32033}" dt="2023-07-03T23:54:56.416" v="22" actId="14100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97044F96-4466-4479-87B0-E83197B32033}" dt="2023-06-24T15:59:54.325" v="15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Fernando Gonzalo Herrera Francesconi" userId="d236637c-2d4e-4d8b-b3ce-0a0359776a2f" providerId="ADAL" clId="{97044F96-4466-4479-87B0-E83197B32033}" dt="2023-07-03T23:54:56.416" v="22" actId="14100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  <pc:docChgLst>
    <pc:chgData name="Gonzalo Herrera Francesconi" userId="d236637c-2d4e-4d8b-b3ce-0a0359776a2f" providerId="ADAL" clId="{E1E22D38-9BB7-43DF-8B0A-0926CB282D9E}"/>
    <pc:docChg chg="undo custSel addSld delSld modSld sldOrd">
      <pc:chgData name="Gonzalo Herrera Francesconi" userId="d236637c-2d4e-4d8b-b3ce-0a0359776a2f" providerId="ADAL" clId="{E1E22D38-9BB7-43DF-8B0A-0926CB282D9E}" dt="2023-06-06T12:21:42.143" v="1509" actId="6549"/>
      <pc:docMkLst>
        <pc:docMk/>
      </pc:docMkLst>
      <pc:sldChg chg="del">
        <pc:chgData name="Gonzalo Herrera Francesconi" userId="d236637c-2d4e-4d8b-b3ce-0a0359776a2f" providerId="ADAL" clId="{E1E22D38-9BB7-43DF-8B0A-0926CB282D9E}" dt="2023-06-05T20:32:49.445" v="0" actId="47"/>
        <pc:sldMkLst>
          <pc:docMk/>
          <pc:sldMk cId="2257653637" sldId="270"/>
        </pc:sldMkLst>
      </pc:sldChg>
      <pc:sldChg chg="del">
        <pc:chgData name="Gonzalo Herrera Francesconi" userId="d236637c-2d4e-4d8b-b3ce-0a0359776a2f" providerId="ADAL" clId="{E1E22D38-9BB7-43DF-8B0A-0926CB282D9E}" dt="2023-06-05T20:32:51.877" v="1" actId="47"/>
        <pc:sldMkLst>
          <pc:docMk/>
          <pc:sldMk cId="3735245215" sldId="327"/>
        </pc:sldMkLst>
      </pc:sldChg>
      <pc:sldChg chg="add del">
        <pc:chgData name="Gonzalo Herrera Francesconi" userId="d236637c-2d4e-4d8b-b3ce-0a0359776a2f" providerId="ADAL" clId="{E1E22D38-9BB7-43DF-8B0A-0926CB282D9E}" dt="2023-06-05T20:33:20.732" v="11" actId="47"/>
        <pc:sldMkLst>
          <pc:docMk/>
          <pc:sldMk cId="1520246413" sldId="332"/>
        </pc:sldMkLst>
      </pc:sldChg>
      <pc:sldChg chg="delSp modSp add del mod ord">
        <pc:chgData name="Gonzalo Herrera Francesconi" userId="d236637c-2d4e-4d8b-b3ce-0a0359776a2f" providerId="ADAL" clId="{E1E22D38-9BB7-43DF-8B0A-0926CB282D9E}" dt="2023-06-05T22:39:31.255" v="612"/>
        <pc:sldMkLst>
          <pc:docMk/>
          <pc:sldMk cId="979712662" sldId="334"/>
        </pc:sldMkLst>
        <pc:spChg chg="del mod">
          <ac:chgData name="Gonzalo Herrera Francesconi" userId="d236637c-2d4e-4d8b-b3ce-0a0359776a2f" providerId="ADAL" clId="{E1E22D38-9BB7-43DF-8B0A-0926CB282D9E}" dt="2023-06-05T22:39:31.255" v="612"/>
          <ac:spMkLst>
            <pc:docMk/>
            <pc:sldMk cId="979712662" sldId="334"/>
            <ac:spMk id="3" creationId="{F82F6FD6-1C73-614C-9E43-C2B06CB79187}"/>
          </ac:spMkLst>
        </pc:spChg>
        <pc:spChg chg="mod">
          <ac:chgData name="Gonzalo Herrera Francesconi" userId="d236637c-2d4e-4d8b-b3ce-0a0359776a2f" providerId="ADAL" clId="{E1E22D38-9BB7-43DF-8B0A-0926CB282D9E}" dt="2023-06-05T22:39:26.442" v="608" actId="20577"/>
          <ac:spMkLst>
            <pc:docMk/>
            <pc:sldMk cId="979712662" sldId="334"/>
            <ac:spMk id="6" creationId="{D85EFAEF-A11B-A149-9B79-BE1A1D0330C0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6T12:19:59.028" v="1415"/>
        <pc:sldMkLst>
          <pc:docMk/>
          <pc:sldMk cId="214962392" sldId="339"/>
        </pc:sldMkLst>
        <pc:spChg chg="mod">
          <ac:chgData name="Gonzalo Herrera Francesconi" userId="d236637c-2d4e-4d8b-b3ce-0a0359776a2f" providerId="ADAL" clId="{E1E22D38-9BB7-43DF-8B0A-0926CB282D9E}" dt="2023-06-05T22:16:48.588" v="179" actId="20577"/>
          <ac:spMkLst>
            <pc:docMk/>
            <pc:sldMk cId="214962392" sldId="339"/>
            <ac:spMk id="2" creationId="{1F11FCC6-3B49-9D46-8B62-80E94C906F0A}"/>
          </ac:spMkLst>
        </pc:spChg>
        <pc:spChg chg="add mod">
          <ac:chgData name="Gonzalo Herrera Francesconi" userId="d236637c-2d4e-4d8b-b3ce-0a0359776a2f" providerId="ADAL" clId="{E1E22D38-9BB7-43DF-8B0A-0926CB282D9E}" dt="2023-06-06T12:19:59.028" v="1415"/>
          <ac:spMkLst>
            <pc:docMk/>
            <pc:sldMk cId="214962392" sldId="339"/>
            <ac:spMk id="3" creationId="{0F0A800D-3286-466C-A161-42303FAF777C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3:41.874" v="461" actId="20577"/>
        <pc:sldMkLst>
          <pc:docMk/>
          <pc:sldMk cId="717399983" sldId="340"/>
        </pc:sldMkLst>
        <pc:spChg chg="mod">
          <ac:chgData name="Gonzalo Herrera Francesconi" userId="d236637c-2d4e-4d8b-b3ce-0a0359776a2f" providerId="ADAL" clId="{E1E22D38-9BB7-43DF-8B0A-0926CB282D9E}" dt="2023-06-05T22:20:23.768" v="195" actId="20577"/>
          <ac:spMkLst>
            <pc:docMk/>
            <pc:sldMk cId="717399983" sldId="340"/>
            <ac:spMk id="2" creationId="{D5B4D40B-2281-FF4E-A378-6A0062B17D86}"/>
          </ac:spMkLst>
        </pc:spChg>
        <pc:spChg chg="add mod">
          <ac:chgData name="Gonzalo Herrera Francesconi" userId="d236637c-2d4e-4d8b-b3ce-0a0359776a2f" providerId="ADAL" clId="{E1E22D38-9BB7-43DF-8B0A-0926CB282D9E}" dt="2023-06-05T22:33:41.874" v="461" actId="20577"/>
          <ac:spMkLst>
            <pc:docMk/>
            <pc:sldMk cId="717399983" sldId="340"/>
            <ac:spMk id="3" creationId="{64B6699D-8118-4807-8136-8F6BCE2894E2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5:15.377" v="507" actId="20577"/>
        <pc:sldMkLst>
          <pc:docMk/>
          <pc:sldMk cId="1067811435" sldId="341"/>
        </pc:sldMkLst>
        <pc:spChg chg="mod">
          <ac:chgData name="Gonzalo Herrera Francesconi" userId="d236637c-2d4e-4d8b-b3ce-0a0359776a2f" providerId="ADAL" clId="{E1E22D38-9BB7-43DF-8B0A-0926CB282D9E}" dt="2023-06-05T22:34:22.546" v="492" actId="20577"/>
          <ac:spMkLst>
            <pc:docMk/>
            <pc:sldMk cId="1067811435" sldId="341"/>
            <ac:spMk id="2" creationId="{7232B839-E8CF-BF4D-93B8-0EE81E2A4A95}"/>
          </ac:spMkLst>
        </pc:spChg>
        <pc:spChg chg="add mod">
          <ac:chgData name="Gonzalo Herrera Francesconi" userId="d236637c-2d4e-4d8b-b3ce-0a0359776a2f" providerId="ADAL" clId="{E1E22D38-9BB7-43DF-8B0A-0926CB282D9E}" dt="2023-06-05T22:35:15.377" v="507" actId="20577"/>
          <ac:spMkLst>
            <pc:docMk/>
            <pc:sldMk cId="1067811435" sldId="341"/>
            <ac:spMk id="3" creationId="{2AFED61E-73D9-418B-A230-6DE30E9CB576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7:24.127" v="554" actId="20577"/>
        <pc:sldMkLst>
          <pc:docMk/>
          <pc:sldMk cId="3056958803" sldId="342"/>
        </pc:sldMkLst>
        <pc:spChg chg="mod">
          <ac:chgData name="Gonzalo Herrera Francesconi" userId="d236637c-2d4e-4d8b-b3ce-0a0359776a2f" providerId="ADAL" clId="{E1E22D38-9BB7-43DF-8B0A-0926CB282D9E}" dt="2023-06-05T22:35:45.971" v="538" actId="20577"/>
          <ac:spMkLst>
            <pc:docMk/>
            <pc:sldMk cId="3056958803" sldId="342"/>
            <ac:spMk id="2" creationId="{CBCD8BF0-1144-D34D-8793-D9BC0214A663}"/>
          </ac:spMkLst>
        </pc:spChg>
        <pc:spChg chg="add mod">
          <ac:chgData name="Gonzalo Herrera Francesconi" userId="d236637c-2d4e-4d8b-b3ce-0a0359776a2f" providerId="ADAL" clId="{E1E22D38-9BB7-43DF-8B0A-0926CB282D9E}" dt="2023-06-05T22:37:24.127" v="554" actId="20577"/>
          <ac:spMkLst>
            <pc:docMk/>
            <pc:sldMk cId="3056958803" sldId="342"/>
            <ac:spMk id="3" creationId="{1EBDB42D-A02F-4DF9-A892-A98CB6DEC2CF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45:50.417" v="751" actId="20577"/>
        <pc:sldMkLst>
          <pc:docMk/>
          <pc:sldMk cId="2209943334" sldId="343"/>
        </pc:sldMkLst>
        <pc:spChg chg="mod">
          <ac:chgData name="Gonzalo Herrera Francesconi" userId="d236637c-2d4e-4d8b-b3ce-0a0359776a2f" providerId="ADAL" clId="{E1E22D38-9BB7-43DF-8B0A-0926CB282D9E}" dt="2023-06-05T22:45:50.417" v="751" actId="20577"/>
          <ac:spMkLst>
            <pc:docMk/>
            <pc:sldMk cId="2209943334" sldId="343"/>
            <ac:spMk id="3" creationId="{41E4FBDB-F62F-B14F-9D38-C37205252F63}"/>
          </ac:spMkLst>
        </pc:spChg>
        <pc:spChg chg="add mod">
          <ac:chgData name="Gonzalo Herrera Francesconi" userId="d236637c-2d4e-4d8b-b3ce-0a0359776a2f" providerId="ADAL" clId="{E1E22D38-9BB7-43DF-8B0A-0926CB282D9E}" dt="2023-06-05T22:38:43.242" v="589" actId="14100"/>
          <ac:spMkLst>
            <pc:docMk/>
            <pc:sldMk cId="2209943334" sldId="343"/>
            <ac:spMk id="4" creationId="{62BFD609-30F5-478A-931F-3EA3005D7183}"/>
          </ac:spMkLst>
        </pc:spChg>
        <pc:picChg chg="add mod">
          <ac:chgData name="Gonzalo Herrera Francesconi" userId="d236637c-2d4e-4d8b-b3ce-0a0359776a2f" providerId="ADAL" clId="{E1E22D38-9BB7-43DF-8B0A-0926CB282D9E}" dt="2023-06-05T22:39:00.331" v="593" actId="1076"/>
          <ac:picMkLst>
            <pc:docMk/>
            <pc:sldMk cId="2209943334" sldId="343"/>
            <ac:picMk id="5" creationId="{AD70925F-9271-49BC-A419-D358200A602C}"/>
          </ac:picMkLst>
        </pc:picChg>
      </pc:sldChg>
      <pc:sldChg chg="modSp add mod ord">
        <pc:chgData name="Gonzalo Herrera Francesconi" userId="d236637c-2d4e-4d8b-b3ce-0a0359776a2f" providerId="ADAL" clId="{E1E22D38-9BB7-43DF-8B0A-0926CB282D9E}" dt="2023-06-05T20:35:57.134" v="59" actId="14100"/>
        <pc:sldMkLst>
          <pc:docMk/>
          <pc:sldMk cId="3117571071" sldId="344"/>
        </pc:sldMkLst>
        <pc:spChg chg="mod">
          <ac:chgData name="Gonzalo Herrera Francesconi" userId="d236637c-2d4e-4d8b-b3ce-0a0359776a2f" providerId="ADAL" clId="{E1E22D38-9BB7-43DF-8B0A-0926CB282D9E}" dt="2023-06-05T20:35:43.685" v="53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Gonzalo Herrera Francesconi" userId="d236637c-2d4e-4d8b-b3ce-0a0359776a2f" providerId="ADAL" clId="{E1E22D38-9BB7-43DF-8B0A-0926CB282D9E}" dt="2023-06-05T20:35:57.134" v="59" actId="14100"/>
          <ac:spMkLst>
            <pc:docMk/>
            <pc:sldMk cId="3117571071" sldId="344"/>
            <ac:spMk id="4" creationId="{DC622BE7-4A49-A749-B2F2-EA3AD97A1AEF}"/>
          </ac:spMkLst>
        </pc:spChg>
      </pc:sldChg>
      <pc:sldChg chg="add del">
        <pc:chgData name="Gonzalo Herrera Francesconi" userId="d236637c-2d4e-4d8b-b3ce-0a0359776a2f" providerId="ADAL" clId="{E1E22D38-9BB7-43DF-8B0A-0926CB282D9E}" dt="2023-06-05T20:33:13.804" v="8" actId="47"/>
        <pc:sldMkLst>
          <pc:docMk/>
          <pc:sldMk cId="1757146808" sldId="345"/>
        </pc:sldMkLst>
      </pc:sldChg>
      <pc:sldChg chg="addSp delSp modSp add mod">
        <pc:chgData name="Gonzalo Herrera Francesconi" userId="d236637c-2d4e-4d8b-b3ce-0a0359776a2f" providerId="ADAL" clId="{E1E22D38-9BB7-43DF-8B0A-0926CB282D9E}" dt="2023-06-05T23:00:11.121" v="809" actId="1076"/>
        <pc:sldMkLst>
          <pc:docMk/>
          <pc:sldMk cId="1871460710" sldId="345"/>
        </pc:sldMkLst>
        <pc:spChg chg="mod">
          <ac:chgData name="Gonzalo Herrera Francesconi" userId="d236637c-2d4e-4d8b-b3ce-0a0359776a2f" providerId="ADAL" clId="{E1E22D38-9BB7-43DF-8B0A-0926CB282D9E}" dt="2023-06-05T22:46:09.063" v="769" actId="20577"/>
          <ac:spMkLst>
            <pc:docMk/>
            <pc:sldMk cId="1871460710" sldId="345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5T22:40:02.576" v="614" actId="478"/>
          <ac:spMkLst>
            <pc:docMk/>
            <pc:sldMk cId="1871460710" sldId="345"/>
            <ac:spMk id="3" creationId="{1EBDB42D-A02F-4DF9-A892-A98CB6DEC2CF}"/>
          </ac:spMkLst>
        </pc:spChg>
        <pc:spChg chg="add mod">
          <ac:chgData name="Gonzalo Herrera Francesconi" userId="d236637c-2d4e-4d8b-b3ce-0a0359776a2f" providerId="ADAL" clId="{E1E22D38-9BB7-43DF-8B0A-0926CB282D9E}" dt="2023-06-05T22:47:28.913" v="777" actId="14100"/>
          <ac:spMkLst>
            <pc:docMk/>
            <pc:sldMk cId="1871460710" sldId="345"/>
            <ac:spMk id="4" creationId="{9541795F-E6C0-4F00-98B7-886FF145A0B6}"/>
          </ac:spMkLst>
        </pc:spChg>
        <pc:spChg chg="add del mod">
          <ac:chgData name="Gonzalo Herrera Francesconi" userId="d236637c-2d4e-4d8b-b3ce-0a0359776a2f" providerId="ADAL" clId="{E1E22D38-9BB7-43DF-8B0A-0926CB282D9E}" dt="2023-06-05T22:48:37.052" v="788" actId="478"/>
          <ac:spMkLst>
            <pc:docMk/>
            <pc:sldMk cId="1871460710" sldId="345"/>
            <ac:spMk id="5" creationId="{0875A1F0-2DF5-4CBF-B09D-ADA785EA9268}"/>
          </ac:spMkLst>
        </pc:spChg>
        <pc:spChg chg="add mod">
          <ac:chgData name="Gonzalo Herrera Francesconi" userId="d236637c-2d4e-4d8b-b3ce-0a0359776a2f" providerId="ADAL" clId="{E1E22D38-9BB7-43DF-8B0A-0926CB282D9E}" dt="2023-06-05T22:48:29.374" v="787" actId="113"/>
          <ac:spMkLst>
            <pc:docMk/>
            <pc:sldMk cId="1871460710" sldId="345"/>
            <ac:spMk id="8" creationId="{9A32F9FD-8B1A-432D-9127-537C04F23585}"/>
          </ac:spMkLst>
        </pc:spChg>
        <pc:picChg chg="add mod">
          <ac:chgData name="Gonzalo Herrera Francesconi" userId="d236637c-2d4e-4d8b-b3ce-0a0359776a2f" providerId="ADAL" clId="{E1E22D38-9BB7-43DF-8B0A-0926CB282D9E}" dt="2023-06-05T23:00:11.121" v="809" actId="1076"/>
          <ac:picMkLst>
            <pc:docMk/>
            <pc:sldMk cId="1871460710" sldId="345"/>
            <ac:picMk id="6" creationId="{AF29376E-C984-4E99-9D2E-9A4A10B90B05}"/>
          </ac:picMkLst>
        </pc:picChg>
        <pc:picChg chg="add del mod">
          <ac:chgData name="Gonzalo Herrera Francesconi" userId="d236637c-2d4e-4d8b-b3ce-0a0359776a2f" providerId="ADAL" clId="{E1E22D38-9BB7-43DF-8B0A-0926CB282D9E}" dt="2023-06-05T22:59:11.209" v="798" actId="21"/>
          <ac:picMkLst>
            <pc:docMk/>
            <pc:sldMk cId="1871460710" sldId="345"/>
            <ac:picMk id="1026" creationId="{E3D77B20-75FB-4672-B4C9-D6348621F9EB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5T23:03:48.295" v="855" actId="20577"/>
        <pc:sldMkLst>
          <pc:docMk/>
          <pc:sldMk cId="1812879403" sldId="346"/>
        </pc:sldMkLst>
        <pc:spChg chg="mod">
          <ac:chgData name="Gonzalo Herrera Francesconi" userId="d236637c-2d4e-4d8b-b3ce-0a0359776a2f" providerId="ADAL" clId="{E1E22D38-9BB7-43DF-8B0A-0926CB282D9E}" dt="2023-06-05T22:43:23.323" v="698" actId="20577"/>
          <ac:spMkLst>
            <pc:docMk/>
            <pc:sldMk cId="1812879403" sldId="346"/>
            <ac:spMk id="3" creationId="{41E4FBDB-F62F-B14F-9D38-C37205252F63}"/>
          </ac:spMkLst>
        </pc:spChg>
        <pc:spChg chg="del">
          <ac:chgData name="Gonzalo Herrera Francesconi" userId="d236637c-2d4e-4d8b-b3ce-0a0359776a2f" providerId="ADAL" clId="{E1E22D38-9BB7-43DF-8B0A-0926CB282D9E}" dt="2023-06-05T22:43:30.286" v="699" actId="478"/>
          <ac:spMkLst>
            <pc:docMk/>
            <pc:sldMk cId="1812879403" sldId="346"/>
            <ac:spMk id="4" creationId="{62BFD609-30F5-478A-931F-3EA3005D7183}"/>
          </ac:spMkLst>
        </pc:spChg>
        <pc:spChg chg="add mod">
          <ac:chgData name="Gonzalo Herrera Francesconi" userId="d236637c-2d4e-4d8b-b3ce-0a0359776a2f" providerId="ADAL" clId="{E1E22D38-9BB7-43DF-8B0A-0926CB282D9E}" dt="2023-06-05T23:03:48.295" v="855" actId="20577"/>
          <ac:spMkLst>
            <pc:docMk/>
            <pc:sldMk cId="1812879403" sldId="346"/>
            <ac:spMk id="6" creationId="{70452BDF-18D0-4F4C-A8AB-80F3934C6268}"/>
          </ac:spMkLst>
        </pc:spChg>
        <pc:picChg chg="del">
          <ac:chgData name="Gonzalo Herrera Francesconi" userId="d236637c-2d4e-4d8b-b3ce-0a0359776a2f" providerId="ADAL" clId="{E1E22D38-9BB7-43DF-8B0A-0926CB282D9E}" dt="2023-06-05T22:42:59.647" v="643" actId="478"/>
          <ac:picMkLst>
            <pc:docMk/>
            <pc:sldMk cId="1812879403" sldId="346"/>
            <ac:picMk id="5" creationId="{AD70925F-9271-49BC-A419-D358200A602C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6T12:16:00.503" v="1195" actId="6549"/>
        <pc:sldMkLst>
          <pc:docMk/>
          <pc:sldMk cId="151064865" sldId="347"/>
        </pc:sldMkLst>
        <pc:spChg chg="mod">
          <ac:chgData name="Gonzalo Herrera Francesconi" userId="d236637c-2d4e-4d8b-b3ce-0a0359776a2f" providerId="ADAL" clId="{E1E22D38-9BB7-43DF-8B0A-0926CB282D9E}" dt="2023-06-06T12:16:00.503" v="1195" actId="6549"/>
          <ac:spMkLst>
            <pc:docMk/>
            <pc:sldMk cId="151064865" sldId="347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5T22:59:22.274" v="800" actId="478"/>
          <ac:spMkLst>
            <pc:docMk/>
            <pc:sldMk cId="151064865" sldId="347"/>
            <ac:spMk id="4" creationId="{9541795F-E6C0-4F00-98B7-886FF145A0B6}"/>
          </ac:spMkLst>
        </pc:spChg>
        <pc:spChg chg="add mod">
          <ac:chgData name="Gonzalo Herrera Francesconi" userId="d236637c-2d4e-4d8b-b3ce-0a0359776a2f" providerId="ADAL" clId="{E1E22D38-9BB7-43DF-8B0A-0926CB282D9E}" dt="2023-06-06T12:01:53.060" v="904" actId="14100"/>
          <ac:spMkLst>
            <pc:docMk/>
            <pc:sldMk cId="151064865" sldId="347"/>
            <ac:spMk id="5" creationId="{39F1AA87-1CA7-46AB-858B-9048D49263EF}"/>
          </ac:spMkLst>
        </pc:spChg>
        <pc:spChg chg="del">
          <ac:chgData name="Gonzalo Herrera Francesconi" userId="d236637c-2d4e-4d8b-b3ce-0a0359776a2f" providerId="ADAL" clId="{E1E22D38-9BB7-43DF-8B0A-0926CB282D9E}" dt="2023-06-05T22:59:24.749" v="801" actId="478"/>
          <ac:spMkLst>
            <pc:docMk/>
            <pc:sldMk cId="151064865" sldId="347"/>
            <ac:spMk id="8" creationId="{9A32F9FD-8B1A-432D-9127-537C04F23585}"/>
          </ac:spMkLst>
        </pc:spChg>
        <pc:picChg chg="add mod">
          <ac:chgData name="Gonzalo Herrera Francesconi" userId="d236637c-2d4e-4d8b-b3ce-0a0359776a2f" providerId="ADAL" clId="{E1E22D38-9BB7-43DF-8B0A-0926CB282D9E}" dt="2023-06-06T12:02:12.495" v="907" actId="14100"/>
          <ac:picMkLst>
            <pc:docMk/>
            <pc:sldMk cId="151064865" sldId="347"/>
            <ac:picMk id="6" creationId="{11699B85-09D2-4592-AB86-3527C456E6C1}"/>
          </ac:picMkLst>
        </pc:picChg>
        <pc:picChg chg="del mod">
          <ac:chgData name="Gonzalo Herrera Francesconi" userId="d236637c-2d4e-4d8b-b3ce-0a0359776a2f" providerId="ADAL" clId="{E1E22D38-9BB7-43DF-8B0A-0926CB282D9E}" dt="2023-06-05T22:59:30.255" v="803" actId="478"/>
          <ac:picMkLst>
            <pc:docMk/>
            <pc:sldMk cId="151064865" sldId="347"/>
            <ac:picMk id="6" creationId="{AF29376E-C984-4E99-9D2E-9A4A10B90B05}"/>
          </ac:picMkLst>
        </pc:picChg>
        <pc:picChg chg="add del">
          <ac:chgData name="Gonzalo Herrera Francesconi" userId="d236637c-2d4e-4d8b-b3ce-0a0359776a2f" providerId="ADAL" clId="{E1E22D38-9BB7-43DF-8B0A-0926CB282D9E}" dt="2023-06-06T11:59:58.417" v="857"/>
          <ac:picMkLst>
            <pc:docMk/>
            <pc:sldMk cId="151064865" sldId="347"/>
            <ac:picMk id="1026" creationId="{AE0C7B81-A926-469F-8935-9449C38182B4}"/>
          </ac:picMkLst>
        </pc:picChg>
        <pc:picChg chg="add del mod">
          <ac:chgData name="Gonzalo Herrera Francesconi" userId="d236637c-2d4e-4d8b-b3ce-0a0359776a2f" providerId="ADAL" clId="{E1E22D38-9BB7-43DF-8B0A-0926CB282D9E}" dt="2023-06-06T12:00:04.688" v="859" actId="478"/>
          <ac:picMkLst>
            <pc:docMk/>
            <pc:sldMk cId="151064865" sldId="347"/>
            <ac:picMk id="3074" creationId="{6B77099A-FE88-4523-91F4-58ECBACD5DEA}"/>
          </ac:picMkLst>
        </pc:picChg>
      </pc:sldChg>
      <pc:sldChg chg="add del">
        <pc:chgData name="Gonzalo Herrera Francesconi" userId="d236637c-2d4e-4d8b-b3ce-0a0359776a2f" providerId="ADAL" clId="{E1E22D38-9BB7-43DF-8B0A-0926CB282D9E}" dt="2023-06-05T22:59:34.179" v="805"/>
        <pc:sldMkLst>
          <pc:docMk/>
          <pc:sldMk cId="185771318" sldId="348"/>
        </pc:sldMkLst>
      </pc:sldChg>
      <pc:sldChg chg="addSp delSp modSp add mod">
        <pc:chgData name="Gonzalo Herrera Francesconi" userId="d236637c-2d4e-4d8b-b3ce-0a0359776a2f" providerId="ADAL" clId="{E1E22D38-9BB7-43DF-8B0A-0926CB282D9E}" dt="2023-06-06T12:15:41.566" v="1143" actId="20577"/>
        <pc:sldMkLst>
          <pc:docMk/>
          <pc:sldMk cId="2988962550" sldId="348"/>
        </pc:sldMkLst>
        <pc:spChg chg="mod">
          <ac:chgData name="Gonzalo Herrera Francesconi" userId="d236637c-2d4e-4d8b-b3ce-0a0359776a2f" providerId="ADAL" clId="{E1E22D38-9BB7-43DF-8B0A-0926CB282D9E}" dt="2023-06-06T12:15:41.566" v="1143" actId="20577"/>
          <ac:spMkLst>
            <pc:docMk/>
            <pc:sldMk cId="2988962550" sldId="348"/>
            <ac:spMk id="2" creationId="{CBCD8BF0-1144-D34D-8793-D9BC0214A663}"/>
          </ac:spMkLst>
        </pc:spChg>
        <pc:spChg chg="add mod">
          <ac:chgData name="Gonzalo Herrera Francesconi" userId="d236637c-2d4e-4d8b-b3ce-0a0359776a2f" providerId="ADAL" clId="{E1E22D38-9BB7-43DF-8B0A-0926CB282D9E}" dt="2023-06-06T12:08:34.111" v="1012" actId="14100"/>
          <ac:spMkLst>
            <pc:docMk/>
            <pc:sldMk cId="2988962550" sldId="348"/>
            <ac:spMk id="4" creationId="{9B859CBB-007E-4468-A683-6FB384FDA3B3}"/>
          </ac:spMkLst>
        </pc:spChg>
        <pc:spChg chg="add mod">
          <ac:chgData name="Gonzalo Herrera Francesconi" userId="d236637c-2d4e-4d8b-b3ce-0a0359776a2f" providerId="ADAL" clId="{E1E22D38-9BB7-43DF-8B0A-0926CB282D9E}" dt="2023-06-06T12:08:37.346" v="1013" actId="1076"/>
          <ac:spMkLst>
            <pc:docMk/>
            <pc:sldMk cId="2988962550" sldId="348"/>
            <ac:spMk id="6" creationId="{DB5A9B22-FC40-4457-ADBF-401E501955F7}"/>
          </ac:spMkLst>
        </pc:spChg>
        <pc:picChg chg="add mod">
          <ac:chgData name="Gonzalo Herrera Francesconi" userId="d236637c-2d4e-4d8b-b3ce-0a0359776a2f" providerId="ADAL" clId="{E1E22D38-9BB7-43DF-8B0A-0926CB282D9E}" dt="2023-06-06T12:08:28.275" v="1011" actId="14100"/>
          <ac:picMkLst>
            <pc:docMk/>
            <pc:sldMk cId="2988962550" sldId="348"/>
            <ac:picMk id="5" creationId="{8764DBDF-E61B-4DCF-AFD7-E6A7490FF03C}"/>
          </ac:picMkLst>
        </pc:picChg>
        <pc:picChg chg="del">
          <ac:chgData name="Gonzalo Herrera Francesconi" userId="d236637c-2d4e-4d8b-b3ce-0a0359776a2f" providerId="ADAL" clId="{E1E22D38-9BB7-43DF-8B0A-0926CB282D9E}" dt="2023-06-06T12:05:17.125" v="939" actId="478"/>
          <ac:picMkLst>
            <pc:docMk/>
            <pc:sldMk cId="2988962550" sldId="348"/>
            <ac:picMk id="3074" creationId="{6B77099A-FE88-4523-91F4-58ECBACD5DEA}"/>
          </ac:picMkLst>
        </pc:picChg>
      </pc:sldChg>
      <pc:sldChg chg="addSp delSp modSp add mod ord">
        <pc:chgData name="Gonzalo Herrera Francesconi" userId="d236637c-2d4e-4d8b-b3ce-0a0359776a2f" providerId="ADAL" clId="{E1E22D38-9BB7-43DF-8B0A-0926CB282D9E}" dt="2023-06-06T12:16:21.575" v="1196" actId="113"/>
        <pc:sldMkLst>
          <pc:docMk/>
          <pc:sldMk cId="2836929617" sldId="349"/>
        </pc:sldMkLst>
        <pc:spChg chg="mod">
          <ac:chgData name="Gonzalo Herrera Francesconi" userId="d236637c-2d4e-4d8b-b3ce-0a0359776a2f" providerId="ADAL" clId="{E1E22D38-9BB7-43DF-8B0A-0926CB282D9E}" dt="2023-06-06T12:15:51.511" v="1169" actId="6549"/>
          <ac:spMkLst>
            <pc:docMk/>
            <pc:sldMk cId="2836929617" sldId="349"/>
            <ac:spMk id="3" creationId="{41E4FBDB-F62F-B14F-9D38-C37205252F63}"/>
          </ac:spMkLst>
        </pc:spChg>
        <pc:spChg chg="add mod">
          <ac:chgData name="Gonzalo Herrera Francesconi" userId="d236637c-2d4e-4d8b-b3ce-0a0359776a2f" providerId="ADAL" clId="{E1E22D38-9BB7-43DF-8B0A-0926CB282D9E}" dt="2023-06-06T12:16:21.575" v="1196" actId="113"/>
          <ac:spMkLst>
            <pc:docMk/>
            <pc:sldMk cId="2836929617" sldId="349"/>
            <ac:spMk id="4" creationId="{9E5E051A-A501-4763-B3B1-EA81A7E39C84}"/>
          </ac:spMkLst>
        </pc:spChg>
        <pc:spChg chg="del">
          <ac:chgData name="Gonzalo Herrera Francesconi" userId="d236637c-2d4e-4d8b-b3ce-0a0359776a2f" providerId="ADAL" clId="{E1E22D38-9BB7-43DF-8B0A-0926CB282D9E}" dt="2023-06-06T12:02:48.074" v="911" actId="478"/>
          <ac:spMkLst>
            <pc:docMk/>
            <pc:sldMk cId="2836929617" sldId="349"/>
            <ac:spMk id="6" creationId="{70452BDF-18D0-4F4C-A8AB-80F3934C6268}"/>
          </ac:spMkLst>
        </pc:spChg>
        <pc:picChg chg="add mod">
          <ac:chgData name="Gonzalo Herrera Francesconi" userId="d236637c-2d4e-4d8b-b3ce-0a0359776a2f" providerId="ADAL" clId="{E1E22D38-9BB7-43DF-8B0A-0926CB282D9E}" dt="2023-06-06T12:04:57.025" v="936" actId="1076"/>
          <ac:picMkLst>
            <pc:docMk/>
            <pc:sldMk cId="2836929617" sldId="349"/>
            <ac:picMk id="5" creationId="{6BC3DE0A-7657-4CB9-A833-C8BEAF64A9DE}"/>
          </ac:picMkLst>
        </pc:picChg>
      </pc:sldChg>
      <pc:sldChg chg="add del">
        <pc:chgData name="Gonzalo Herrera Francesconi" userId="d236637c-2d4e-4d8b-b3ce-0a0359776a2f" providerId="ADAL" clId="{E1E22D38-9BB7-43DF-8B0A-0926CB282D9E}" dt="2023-06-06T12:14:44.249" v="1071" actId="47"/>
        <pc:sldMkLst>
          <pc:docMk/>
          <pc:sldMk cId="1608784082" sldId="350"/>
        </pc:sldMkLst>
      </pc:sldChg>
      <pc:sldChg chg="addSp delSp modSp add del mod">
        <pc:chgData name="Gonzalo Herrera Francesconi" userId="d236637c-2d4e-4d8b-b3ce-0a0359776a2f" providerId="ADAL" clId="{E1E22D38-9BB7-43DF-8B0A-0926CB282D9E}" dt="2023-06-06T12:15:30.431" v="1113" actId="47"/>
        <pc:sldMkLst>
          <pc:docMk/>
          <pc:sldMk cId="3946791625" sldId="351"/>
        </pc:sldMkLst>
        <pc:spChg chg="mod">
          <ac:chgData name="Gonzalo Herrera Francesconi" userId="d236637c-2d4e-4d8b-b3ce-0a0359776a2f" providerId="ADAL" clId="{E1E22D38-9BB7-43DF-8B0A-0926CB282D9E}" dt="2023-06-06T12:14:35.483" v="1070" actId="20577"/>
          <ac:spMkLst>
            <pc:docMk/>
            <pc:sldMk cId="3946791625" sldId="351"/>
            <ac:spMk id="2" creationId="{CBCD8BF0-1144-D34D-8793-D9BC0214A663}"/>
          </ac:spMkLst>
        </pc:spChg>
        <pc:spChg chg="mod">
          <ac:chgData name="Gonzalo Herrera Francesconi" userId="d236637c-2d4e-4d8b-b3ce-0a0359776a2f" providerId="ADAL" clId="{E1E22D38-9BB7-43DF-8B0A-0926CB282D9E}" dt="2023-06-06T12:13:11.015" v="1030" actId="113"/>
          <ac:spMkLst>
            <pc:docMk/>
            <pc:sldMk cId="3946791625" sldId="351"/>
            <ac:spMk id="4" creationId="{9B859CBB-007E-4468-A683-6FB384FDA3B3}"/>
          </ac:spMkLst>
        </pc:spChg>
        <pc:spChg chg="del">
          <ac:chgData name="Gonzalo Herrera Francesconi" userId="d236637c-2d4e-4d8b-b3ce-0a0359776a2f" providerId="ADAL" clId="{E1E22D38-9BB7-43DF-8B0A-0926CB282D9E}" dt="2023-06-06T12:13:23.411" v="1031" actId="478"/>
          <ac:spMkLst>
            <pc:docMk/>
            <pc:sldMk cId="3946791625" sldId="351"/>
            <ac:spMk id="6" creationId="{DB5A9B22-FC40-4457-ADBF-401E501955F7}"/>
          </ac:spMkLst>
        </pc:spChg>
        <pc:spChg chg="add mod">
          <ac:chgData name="Gonzalo Herrera Francesconi" userId="d236637c-2d4e-4d8b-b3ce-0a0359776a2f" providerId="ADAL" clId="{E1E22D38-9BB7-43DF-8B0A-0926CB282D9E}" dt="2023-06-06T12:14:14.995" v="1045" actId="207"/>
          <ac:spMkLst>
            <pc:docMk/>
            <pc:sldMk cId="3946791625" sldId="351"/>
            <ac:spMk id="8" creationId="{39367053-48FE-4DED-8E11-7DDE9D7B8E6E}"/>
          </ac:spMkLst>
        </pc:spChg>
        <pc:picChg chg="del">
          <ac:chgData name="Gonzalo Herrera Francesconi" userId="d236637c-2d4e-4d8b-b3ce-0a0359776a2f" providerId="ADAL" clId="{E1E22D38-9BB7-43DF-8B0A-0926CB282D9E}" dt="2023-06-06T12:12:12.555" v="1024" actId="478"/>
          <ac:picMkLst>
            <pc:docMk/>
            <pc:sldMk cId="3946791625" sldId="351"/>
            <ac:picMk id="5" creationId="{8764DBDF-E61B-4DCF-AFD7-E6A7490FF03C}"/>
          </ac:picMkLst>
        </pc:picChg>
        <pc:picChg chg="add mod">
          <ac:chgData name="Gonzalo Herrera Francesconi" userId="d236637c-2d4e-4d8b-b3ce-0a0359776a2f" providerId="ADAL" clId="{E1E22D38-9BB7-43DF-8B0A-0926CB282D9E}" dt="2023-06-06T12:12:24.651" v="1026" actId="1076"/>
          <ac:picMkLst>
            <pc:docMk/>
            <pc:sldMk cId="3946791625" sldId="351"/>
            <ac:picMk id="7" creationId="{4BFF6B8F-F895-4F50-B6C2-7FBADA509F35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6T12:17:32.057" v="1289" actId="20577"/>
        <pc:sldMkLst>
          <pc:docMk/>
          <pc:sldMk cId="372380465" sldId="352"/>
        </pc:sldMkLst>
        <pc:spChg chg="mod">
          <ac:chgData name="Gonzalo Herrera Francesconi" userId="d236637c-2d4e-4d8b-b3ce-0a0359776a2f" providerId="ADAL" clId="{E1E22D38-9BB7-43DF-8B0A-0926CB282D9E}" dt="2023-06-06T12:15:25.845" v="1112" actId="20577"/>
          <ac:spMkLst>
            <pc:docMk/>
            <pc:sldMk cId="372380465" sldId="352"/>
            <ac:spMk id="3" creationId="{41E4FBDB-F62F-B14F-9D38-C37205252F63}"/>
          </ac:spMkLst>
        </pc:spChg>
        <pc:spChg chg="del">
          <ac:chgData name="Gonzalo Herrera Francesconi" userId="d236637c-2d4e-4d8b-b3ce-0a0359776a2f" providerId="ADAL" clId="{E1E22D38-9BB7-43DF-8B0A-0926CB282D9E}" dt="2023-06-06T12:15:01.739" v="1073" actId="478"/>
          <ac:spMkLst>
            <pc:docMk/>
            <pc:sldMk cId="372380465" sldId="352"/>
            <ac:spMk id="4" creationId="{9E5E051A-A501-4763-B3B1-EA81A7E39C84}"/>
          </ac:spMkLst>
        </pc:spChg>
        <pc:spChg chg="add mod">
          <ac:chgData name="Gonzalo Herrera Francesconi" userId="d236637c-2d4e-4d8b-b3ce-0a0359776a2f" providerId="ADAL" clId="{E1E22D38-9BB7-43DF-8B0A-0926CB282D9E}" dt="2023-06-06T12:15:12.238" v="1075"/>
          <ac:spMkLst>
            <pc:docMk/>
            <pc:sldMk cId="372380465" sldId="352"/>
            <ac:spMk id="6" creationId="{A0DC1524-2659-4E5E-9C25-5E9689D7A5B0}"/>
          </ac:spMkLst>
        </pc:spChg>
        <pc:spChg chg="add mod">
          <ac:chgData name="Gonzalo Herrera Francesconi" userId="d236637c-2d4e-4d8b-b3ce-0a0359776a2f" providerId="ADAL" clId="{E1E22D38-9BB7-43DF-8B0A-0926CB282D9E}" dt="2023-06-06T12:17:32.057" v="1289" actId="20577"/>
          <ac:spMkLst>
            <pc:docMk/>
            <pc:sldMk cId="372380465" sldId="352"/>
            <ac:spMk id="8" creationId="{D1C29B51-3F9A-4B8B-B320-83C40AE559D3}"/>
          </ac:spMkLst>
        </pc:spChg>
        <pc:picChg chg="del">
          <ac:chgData name="Gonzalo Herrera Francesconi" userId="d236637c-2d4e-4d8b-b3ce-0a0359776a2f" providerId="ADAL" clId="{E1E22D38-9BB7-43DF-8B0A-0926CB282D9E}" dt="2023-06-06T12:15:03.643" v="1074" actId="478"/>
          <ac:picMkLst>
            <pc:docMk/>
            <pc:sldMk cId="372380465" sldId="352"/>
            <ac:picMk id="5" creationId="{6BC3DE0A-7657-4CB9-A833-C8BEAF64A9DE}"/>
          </ac:picMkLst>
        </pc:picChg>
        <pc:picChg chg="add mod">
          <ac:chgData name="Gonzalo Herrera Francesconi" userId="d236637c-2d4e-4d8b-b3ce-0a0359776a2f" providerId="ADAL" clId="{E1E22D38-9BB7-43DF-8B0A-0926CB282D9E}" dt="2023-06-06T12:15:12.238" v="1075"/>
          <ac:picMkLst>
            <pc:docMk/>
            <pc:sldMk cId="372380465" sldId="352"/>
            <ac:picMk id="7" creationId="{39077E1A-399C-499E-901E-7F68C7603E04}"/>
          </ac:picMkLst>
        </pc:picChg>
      </pc:sldChg>
      <pc:sldChg chg="delSp modSp add mod">
        <pc:chgData name="Gonzalo Herrera Francesconi" userId="d236637c-2d4e-4d8b-b3ce-0a0359776a2f" providerId="ADAL" clId="{E1E22D38-9BB7-43DF-8B0A-0926CB282D9E}" dt="2023-06-06T12:21:42.143" v="1509" actId="6549"/>
        <pc:sldMkLst>
          <pc:docMk/>
          <pc:sldMk cId="2840920898" sldId="353"/>
        </pc:sldMkLst>
        <pc:spChg chg="mod">
          <ac:chgData name="Gonzalo Herrera Francesconi" userId="d236637c-2d4e-4d8b-b3ce-0a0359776a2f" providerId="ADAL" clId="{E1E22D38-9BB7-43DF-8B0A-0926CB282D9E}" dt="2023-06-06T12:18:07.783" v="1316" actId="20577"/>
          <ac:spMkLst>
            <pc:docMk/>
            <pc:sldMk cId="2840920898" sldId="353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6T12:18:14.972" v="1318" actId="478"/>
          <ac:spMkLst>
            <pc:docMk/>
            <pc:sldMk cId="2840920898" sldId="353"/>
            <ac:spMk id="4" creationId="{9B859CBB-007E-4468-A683-6FB384FDA3B3}"/>
          </ac:spMkLst>
        </pc:spChg>
        <pc:spChg chg="mod">
          <ac:chgData name="Gonzalo Herrera Francesconi" userId="d236637c-2d4e-4d8b-b3ce-0a0359776a2f" providerId="ADAL" clId="{E1E22D38-9BB7-43DF-8B0A-0926CB282D9E}" dt="2023-06-06T12:21:42.143" v="1509" actId="6549"/>
          <ac:spMkLst>
            <pc:docMk/>
            <pc:sldMk cId="2840920898" sldId="353"/>
            <ac:spMk id="6" creationId="{DB5A9B22-FC40-4457-ADBF-401E501955F7}"/>
          </ac:spMkLst>
        </pc:spChg>
        <pc:picChg chg="del">
          <ac:chgData name="Gonzalo Herrera Francesconi" userId="d236637c-2d4e-4d8b-b3ce-0a0359776a2f" providerId="ADAL" clId="{E1E22D38-9BB7-43DF-8B0A-0926CB282D9E}" dt="2023-06-06T12:18:10.345" v="1317" actId="478"/>
          <ac:picMkLst>
            <pc:docMk/>
            <pc:sldMk cId="2840920898" sldId="353"/>
            <ac:picMk id="5" creationId="{8764DBDF-E61B-4DCF-AFD7-E6A7490FF03C}"/>
          </ac:picMkLst>
        </pc:picChg>
      </pc:sldChg>
    </pc:docChg>
  </pc:docChgLst>
  <pc:docChgLst>
    <pc:chgData name="Fernando Gonzalo" userId="d236637c-2d4e-4d8b-b3ce-0a0359776a2f" providerId="ADAL" clId="{E1E22D38-9BB7-43DF-8B0A-0926CB282D9E}"/>
    <pc:docChg chg="modSld">
      <pc:chgData name="Fernando Gonzalo" userId="d236637c-2d4e-4d8b-b3ce-0a0359776a2f" providerId="ADAL" clId="{E1E22D38-9BB7-43DF-8B0A-0926CB282D9E}" dt="2023-06-06T14:30:01.034" v="154" actId="113"/>
      <pc:docMkLst>
        <pc:docMk/>
      </pc:docMkLst>
      <pc:sldChg chg="modSp mod">
        <pc:chgData name="Fernando Gonzalo" userId="d236637c-2d4e-4d8b-b3ce-0a0359776a2f" providerId="ADAL" clId="{E1E22D38-9BB7-43DF-8B0A-0926CB282D9E}" dt="2023-06-06T14:30:01.034" v="154" actId="113"/>
        <pc:sldMkLst>
          <pc:docMk/>
          <pc:sldMk cId="214962392" sldId="339"/>
        </pc:sldMkLst>
        <pc:spChg chg="mod">
          <ac:chgData name="Fernando Gonzalo" userId="d236637c-2d4e-4d8b-b3ce-0a0359776a2f" providerId="ADAL" clId="{E1E22D38-9BB7-43DF-8B0A-0926CB282D9E}" dt="2023-06-06T14:30:01.034" v="154" actId="113"/>
          <ac:spMkLst>
            <pc:docMk/>
            <pc:sldMk cId="214962392" sldId="339"/>
            <ac:spMk id="3" creationId="{0F0A800D-3286-466C-A161-42303FAF777C}"/>
          </ac:spMkLst>
        </pc:spChg>
      </pc:sldChg>
      <pc:sldChg chg="modSp mod">
        <pc:chgData name="Fernando Gonzalo" userId="d236637c-2d4e-4d8b-b3ce-0a0359776a2f" providerId="ADAL" clId="{E1E22D38-9BB7-43DF-8B0A-0926CB282D9E}" dt="2023-06-06T13:58:30.513" v="153" actId="20577"/>
        <pc:sldMkLst>
          <pc:docMk/>
          <pc:sldMk cId="2840920898" sldId="353"/>
        </pc:sldMkLst>
        <pc:spChg chg="mod">
          <ac:chgData name="Fernando Gonzalo" userId="d236637c-2d4e-4d8b-b3ce-0a0359776a2f" providerId="ADAL" clId="{E1E22D38-9BB7-43DF-8B0A-0926CB282D9E}" dt="2023-06-06T13:58:30.513" v="153" actId="20577"/>
          <ac:spMkLst>
            <pc:docMk/>
            <pc:sldMk cId="2840920898" sldId="353"/>
            <ac:spMk id="6" creationId="{DB5A9B22-FC40-4457-ADBF-401E501955F7}"/>
          </ac:spMkLst>
        </pc:spChg>
      </pc:sldChg>
    </pc:docChg>
  </pc:docChgLst>
  <pc:docChgLst>
    <pc:chgData name="Fernando Gonzalo Herrera Francesconi" userId="d236637c-2d4e-4d8b-b3ce-0a0359776a2f" providerId="ADAL" clId="{35C7E00D-502A-47B7-B8F7-450489356213}"/>
    <pc:docChg chg="modSld">
      <pc:chgData name="Fernando Gonzalo Herrera Francesconi" userId="d236637c-2d4e-4d8b-b3ce-0a0359776a2f" providerId="ADAL" clId="{35C7E00D-502A-47B7-B8F7-450489356213}" dt="2023-07-08T17:27:29.621" v="0" actId="729"/>
      <pc:docMkLst>
        <pc:docMk/>
      </pc:docMkLst>
      <pc:sldChg chg="mod modShow">
        <pc:chgData name="Fernando Gonzalo Herrera Francesconi" userId="d236637c-2d4e-4d8b-b3ce-0a0359776a2f" providerId="ADAL" clId="{35C7E00D-502A-47B7-B8F7-450489356213}" dt="2023-07-08T17:27:29.621" v="0" actId="729"/>
        <pc:sldMkLst>
          <pc:docMk/>
          <pc:sldMk cId="3117571071" sldId="344"/>
        </pc:sldMkLst>
      </pc:sldChg>
    </pc:docChg>
  </pc:docChgLst>
  <pc:docChgLst>
    <pc:chgData name="Fernando Gonzalo Herrera Francesconi" userId="d236637c-2d4e-4d8b-b3ce-0a0359776a2f" providerId="ADAL" clId="{E1E22D38-9BB7-43DF-8B0A-0926CB282D9E}"/>
    <pc:docChg chg="undo custSel delSld modSld">
      <pc:chgData name="Fernando Gonzalo Herrera Francesconi" userId="d236637c-2d4e-4d8b-b3ce-0a0359776a2f" providerId="ADAL" clId="{E1E22D38-9BB7-43DF-8B0A-0926CB282D9E}" dt="2023-06-08T02:44:01.826" v="13" actId="113"/>
      <pc:docMkLst>
        <pc:docMk/>
      </pc:docMkLst>
      <pc:sldChg chg="modSp mod">
        <pc:chgData name="Fernando Gonzalo Herrera Francesconi" userId="d236637c-2d4e-4d8b-b3ce-0a0359776a2f" providerId="ADAL" clId="{E1E22D38-9BB7-43DF-8B0A-0926CB282D9E}" dt="2023-06-04T23:19:01.264" v="10"/>
        <pc:sldMkLst>
          <pc:docMk/>
          <pc:sldMk cId="3642932644" sldId="261"/>
        </pc:sldMkLst>
        <pc:spChg chg="mod">
          <ac:chgData name="Fernando Gonzalo Herrera Francesconi" userId="d236637c-2d4e-4d8b-b3ce-0a0359776a2f" providerId="ADAL" clId="{E1E22D38-9BB7-43DF-8B0A-0926CB282D9E}" dt="2023-06-04T23:18:39.761" v="9"/>
          <ac:spMkLst>
            <pc:docMk/>
            <pc:sldMk cId="3642932644" sldId="261"/>
            <ac:spMk id="2" creationId="{9570841C-0ACF-DE6F-43AC-3E3396A2923B}"/>
          </ac:spMkLst>
        </pc:spChg>
        <pc:spChg chg="mod">
          <ac:chgData name="Fernando Gonzalo Herrera Francesconi" userId="d236637c-2d4e-4d8b-b3ce-0a0359776a2f" providerId="ADAL" clId="{E1E22D38-9BB7-43DF-8B0A-0926CB282D9E}" dt="2023-06-04T23:19:01.264" v="10"/>
          <ac:spMkLst>
            <pc:docMk/>
            <pc:sldMk cId="3642932644" sldId="261"/>
            <ac:spMk id="3" creationId="{B839BAB8-5980-04D6-9003-ABBE79FC69B7}"/>
          </ac:spMkLst>
        </pc:spChg>
      </pc:sldChg>
      <pc:sldChg chg="del">
        <pc:chgData name="Fernando Gonzalo Herrera Francesconi" userId="d236637c-2d4e-4d8b-b3ce-0a0359776a2f" providerId="ADAL" clId="{E1E22D38-9BB7-43DF-8B0A-0926CB282D9E}" dt="2023-06-04T23:19:13.985" v="11" actId="47"/>
        <pc:sldMkLst>
          <pc:docMk/>
          <pc:sldMk cId="3979444189" sldId="337"/>
        </pc:sldMkLst>
      </pc:sldChg>
      <pc:sldChg chg="modSp mod">
        <pc:chgData name="Fernando Gonzalo Herrera Francesconi" userId="d236637c-2d4e-4d8b-b3ce-0a0359776a2f" providerId="ADAL" clId="{E1E22D38-9BB7-43DF-8B0A-0926CB282D9E}" dt="2023-06-08T02:44:01.826" v="13" actId="113"/>
        <pc:sldMkLst>
          <pc:docMk/>
          <pc:sldMk cId="717399983" sldId="340"/>
        </pc:sldMkLst>
        <pc:spChg chg="mod">
          <ac:chgData name="Fernando Gonzalo Herrera Francesconi" userId="d236637c-2d4e-4d8b-b3ce-0a0359776a2f" providerId="ADAL" clId="{E1E22D38-9BB7-43DF-8B0A-0926CB282D9E}" dt="2023-06-08T02:44:01.826" v="13" actId="113"/>
          <ac:spMkLst>
            <pc:docMk/>
            <pc:sldMk cId="717399983" sldId="340"/>
            <ac:spMk id="3" creationId="{64B6699D-8118-4807-8136-8F6BCE2894E2}"/>
          </ac:spMkLst>
        </pc:spChg>
      </pc:sldChg>
      <pc:sldChg chg="del">
        <pc:chgData name="Fernando Gonzalo Herrera Francesconi" userId="d236637c-2d4e-4d8b-b3ce-0a0359776a2f" providerId="ADAL" clId="{E1E22D38-9BB7-43DF-8B0A-0926CB282D9E}" dt="2023-06-04T23:19:14.987" v="12" actId="47"/>
        <pc:sldMkLst>
          <pc:docMk/>
          <pc:sldMk cId="3117571071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08-07-2023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55075"/>
            <a:ext cx="8749511" cy="838200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br>
              <a:rPr lang="es-CL" sz="3800" dirty="0"/>
            </a:b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Patrón MVC</a:t>
            </a:r>
            <a:endParaRPr lang="es-CL" dirty="0"/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39F1AA87-1CA7-46AB-858B-9048D49263EF}"/>
              </a:ext>
            </a:extLst>
          </p:cNvPr>
          <p:cNvSpPr/>
          <p:nvPr/>
        </p:nvSpPr>
        <p:spPr>
          <a:xfrm>
            <a:off x="984251" y="2149475"/>
            <a:ext cx="9372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Modelo-Vista-Controlador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un patrón de arquitectura de las aplicaciones software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s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epara la lógica de negocio de la interfaz de usuario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ademas f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acilita la evolución por separado de ambos aspectos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ncrementa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reutilización y flexibilidad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patrón es uno de los más usados, en la actualidad se puede encontrar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tanto en pequeños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desarrollos,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en sistemas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robustos.</a:t>
            </a: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11699B85-09D2-4592-AB86-3527C456E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050" y="2149475"/>
            <a:ext cx="6338304" cy="84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SOA</a:t>
            </a:r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5E051A-A501-4763-B3B1-EA81A7E39C84}"/>
              </a:ext>
            </a:extLst>
          </p:cNvPr>
          <p:cNvSpPr/>
          <p:nvPr/>
        </p:nvSpPr>
        <p:spPr>
          <a:xfrm>
            <a:off x="755650" y="1920875"/>
            <a:ext cx="9982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arquitectura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orientada a servicios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(SOA) es un marco de trabajo conceptual que permite a las organizaciones unir los objetivos de negocio con la infraestructura de TI integrando los datos y la lógica de negocio de sus sistemas separados. Desarrollada a final de los ´90, SOA establece un marco de trabajo para servicios de red tareas comunes de negocios  para identificar el uno al otro y comunicarlo. (mayo 2007 , D. </a:t>
            </a:r>
            <a:r>
              <a:rPr lang="es-CL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Marsili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</a:t>
            </a:r>
            <a:r>
              <a:rPr lang="es-CL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Sybase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5 Imagen">
            <a:extLst>
              <a:ext uri="{FF2B5EF4-FFF2-40B4-BE49-F238E27FC236}">
                <a16:creationId xmlns:a16="http://schemas.microsoft.com/office/drawing/2014/main" id="{6BC3DE0A-7657-4CB9-A833-C8BEAF64A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88" y="2149475"/>
            <a:ext cx="7478962" cy="74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2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Patrón de Servicios</a:t>
            </a:r>
            <a:endParaRPr lang="es-CL" dirty="0"/>
          </a:p>
        </p:txBody>
      </p:sp>
      <p:sp>
        <p:nvSpPr>
          <p:cNvPr id="4" name="5 Rectángulo">
            <a:extLst>
              <a:ext uri="{FF2B5EF4-FFF2-40B4-BE49-F238E27FC236}">
                <a16:creationId xmlns:a16="http://schemas.microsoft.com/office/drawing/2014/main" id="{9B859CBB-007E-4468-A683-6FB384FDA3B3}"/>
              </a:ext>
            </a:extLst>
          </p:cNvPr>
          <p:cNvSpPr/>
          <p:nvPr/>
        </p:nvSpPr>
        <p:spPr>
          <a:xfrm>
            <a:off x="695476" y="1768475"/>
            <a:ext cx="103916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microservicios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 enfoque para desarrollar una aplicación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una serie de pequeños servicios, cada uno ejecutándose de forma autónoma y comunicándose entre sí, por ejemplo, a través de peticiones HTTP a sus API.</a:t>
            </a: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8764DBDF-E61B-4DCF-AFD7-E6A7490FF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990" y="2507139"/>
            <a:ext cx="8313951" cy="6043136"/>
          </a:xfrm>
          <a:prstGeom prst="rect">
            <a:avLst/>
          </a:prstGeom>
        </p:spPr>
      </p:pic>
      <p:sp>
        <p:nvSpPr>
          <p:cNvPr id="6" name="6 Rectángulo">
            <a:extLst>
              <a:ext uri="{FF2B5EF4-FFF2-40B4-BE49-F238E27FC236}">
                <a16:creationId xmlns:a16="http://schemas.microsoft.com/office/drawing/2014/main" id="{DB5A9B22-FC40-4457-ADBF-401E501955F7}"/>
              </a:ext>
            </a:extLst>
          </p:cNvPr>
          <p:cNvSpPr/>
          <p:nvPr/>
        </p:nvSpPr>
        <p:spPr>
          <a:xfrm>
            <a:off x="746277" y="4724173"/>
            <a:ext cx="10391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Beneficios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microservicio se puede desplegar de forma independiente: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ejemplo,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cambio en el módulo de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 afectará a los demás, solo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actualizando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 módulo.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fácil de entender, ya que la lógica de negocio está bien separada.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 la gestión de equipos multifuncionales y autónomos.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8896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Patrón de Capas</a:t>
            </a:r>
            <a:endParaRPr lang="es-CL" dirty="0"/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A0DC1524-2659-4E5E-9C25-5E9689D7A5B0}"/>
              </a:ext>
            </a:extLst>
          </p:cNvPr>
          <p:cNvSpPr/>
          <p:nvPr/>
        </p:nvSpPr>
        <p:spPr>
          <a:xfrm>
            <a:off x="695476" y="1768475"/>
            <a:ext cx="103916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32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patrón se puede utilizar para estructurar programas que se pueden </a:t>
            </a:r>
            <a:r>
              <a:rPr lang="es-ES" sz="32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descomponer en grupos de subtareas</a:t>
            </a:r>
            <a:r>
              <a:rPr lang="es-ES" sz="32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cada una de las cuales se encuentra en un </a:t>
            </a:r>
            <a:r>
              <a:rPr lang="es-ES" sz="32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nivel</a:t>
            </a:r>
            <a:r>
              <a:rPr lang="es-ES" sz="32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particular de abstracción. Cada capa proporciona servicios a la siguiente capa superior.</a:t>
            </a: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Modelo vista controlador (MVC)">
            <a:extLst>
              <a:ext uri="{FF2B5EF4-FFF2-40B4-BE49-F238E27FC236}">
                <a16:creationId xmlns:a16="http://schemas.microsoft.com/office/drawing/2014/main" id="{39077E1A-399C-499E-901E-7F68C760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673" y="1860550"/>
            <a:ext cx="7296150" cy="82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C29B51-3F9A-4B8B-B320-83C40AE559D3}"/>
              </a:ext>
            </a:extLst>
          </p:cNvPr>
          <p:cNvSpPr txBox="1"/>
          <p:nvPr/>
        </p:nvSpPr>
        <p:spPr>
          <a:xfrm>
            <a:off x="689126" y="4587875"/>
            <a:ext cx="1088692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4 capas más comúnmente encontradas de un sistema de información general son las siguientes.</a:t>
            </a:r>
          </a:p>
          <a:p>
            <a:pPr algn="l"/>
            <a:endParaRPr lang="es-ES" sz="3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de presentación</a:t>
            </a:r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s-ES" sz="3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UI</a:t>
            </a:r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3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de aplicación</a:t>
            </a:r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s-ES" sz="3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de servicio</a:t>
            </a:r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3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de lógica de negocios</a:t>
            </a:r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s-ES" sz="3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de dominio</a:t>
            </a:r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3200" b="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3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de acceso a datos</a:t>
            </a:r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s-ES" sz="32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 de persistencia</a:t>
            </a:r>
            <a:r>
              <a:rPr lang="es-ES" sz="3200" b="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)</a:t>
            </a:r>
          </a:p>
        </p:txBody>
      </p:sp>
    </p:spTree>
    <p:extLst>
      <p:ext uri="{BB962C8B-B14F-4D97-AF65-F5344CB8AC3E}">
        <p14:creationId xmlns:p14="http://schemas.microsoft.com/office/powerpoint/2010/main" val="37238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lang="es-CL" dirty="0"/>
          </a:p>
        </p:txBody>
      </p:sp>
      <p:sp>
        <p:nvSpPr>
          <p:cNvPr id="6" name="6 Rectángulo">
            <a:extLst>
              <a:ext uri="{FF2B5EF4-FFF2-40B4-BE49-F238E27FC236}">
                <a16:creationId xmlns:a16="http://schemas.microsoft.com/office/drawing/2014/main" id="{DB5A9B22-FC40-4457-ADBF-401E501955F7}"/>
              </a:ext>
            </a:extLst>
          </p:cNvPr>
          <p:cNvSpPr/>
          <p:nvPr/>
        </p:nvSpPr>
        <p:spPr>
          <a:xfrm>
            <a:off x="1822450" y="2835276"/>
            <a:ext cx="16154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Estilo Arquitectónico describe sus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responsabilidades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estilos impactan en las propiedades del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Patrón arquitectónico 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repite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32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tine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 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pueden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reutilizarse.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una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serie de Patrones, 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el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MVC, SOA 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el de </a:t>
            </a: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Capas.</a:t>
            </a:r>
            <a:endParaRPr lang="es-ES" sz="3200" b="1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419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2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5EFAEF-A11B-A149-9B79-BE1A1D03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5349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</a:t>
            </a:r>
            <a:r>
              <a:rPr lang="es-CL" sz="6600" dirty="0"/>
              <a:t>RACIAS</a:t>
            </a:r>
          </a:p>
        </p:txBody>
      </p:sp>
    </p:spTree>
    <p:extLst>
      <p:ext uri="{BB962C8B-B14F-4D97-AF65-F5344CB8AC3E}">
        <p14:creationId xmlns:p14="http://schemas.microsoft.com/office/powerpoint/2010/main" val="9797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2031325"/>
          </a:xfrm>
        </p:spPr>
        <p:txBody>
          <a:bodyPr/>
          <a:lstStyle/>
          <a:p>
            <a:pPr algn="r"/>
            <a:r>
              <a:rPr lang="es-ES" sz="6600" dirty="0"/>
              <a:t>Estilos y P</a:t>
            </a:r>
            <a:r>
              <a:rPr lang="es-CL" sz="6600" dirty="0" err="1"/>
              <a:t>atrones</a:t>
            </a:r>
            <a:r>
              <a:rPr lang="es-CL" sz="6600" dirty="0"/>
              <a:t> </a:t>
            </a:r>
            <a:br>
              <a:rPr lang="es-CL" sz="6600" dirty="0"/>
            </a:br>
            <a:r>
              <a:rPr lang="es-CL" sz="6600" dirty="0"/>
              <a:t>de Arquitectura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0890250" y="6082347"/>
            <a:ext cx="36922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1.2.4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y Patrones 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0A800D-3286-466C-A161-42303FAF777C}"/>
              </a:ext>
            </a:extLst>
          </p:cNvPr>
          <p:cNvSpPr txBox="1"/>
          <p:nvPr/>
        </p:nvSpPr>
        <p:spPr>
          <a:xfrm>
            <a:off x="2432050" y="4134542"/>
            <a:ext cx="155448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lang="es-ES" sz="3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patrón describe un problema que ocurre una y otra vez en nuestro entorno y entonces se describe el núcleo de la solución a dicho problema de tal forma que se puede usar esta solución un millón de veces sin hacerlo dos veces de la misma forma”</a:t>
            </a:r>
            <a:r>
              <a:rPr lang="es-ES" sz="3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L" sz="3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Christopher Alexander).</a:t>
            </a:r>
            <a:endParaRPr lang="es-CL" sz="3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Analicemos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B6699D-8118-4807-8136-8F6BCE2894E2}"/>
              </a:ext>
            </a:extLst>
          </p:cNvPr>
          <p:cNvSpPr txBox="1"/>
          <p:nvPr/>
        </p:nvSpPr>
        <p:spPr>
          <a:xfrm>
            <a:off x="2425700" y="2144687"/>
            <a:ext cx="15544800" cy="339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Es importante Reutilizar ?</a:t>
            </a: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Existe posibilidad de ahorros utilizando patrones de diseño ?</a:t>
            </a:r>
          </a:p>
          <a:p>
            <a:pPr marL="50800" algn="ctr" rtl="0">
              <a:lnSpc>
                <a:spcPct val="90000"/>
              </a:lnSpc>
              <a:spcBef>
                <a:spcPts val="1000"/>
              </a:spcBef>
              <a:buSzPts val="2800"/>
            </a:pP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0" i="1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Arquitectónicos</a:t>
            </a:r>
            <a:endParaRPr lang="es-CL" dirty="0"/>
          </a:p>
        </p:txBody>
      </p:sp>
      <p:sp>
        <p:nvSpPr>
          <p:cNvPr id="3" name="1 Rectángulo">
            <a:extLst>
              <a:ext uri="{FF2B5EF4-FFF2-40B4-BE49-F238E27FC236}">
                <a16:creationId xmlns:a16="http://schemas.microsoft.com/office/drawing/2014/main" id="{2AFED61E-73D9-418B-A230-6DE30E9CB576}"/>
              </a:ext>
            </a:extLst>
          </p:cNvPr>
          <p:cNvSpPr/>
          <p:nvPr/>
        </p:nvSpPr>
        <p:spPr>
          <a:xfrm>
            <a:off x="2432050" y="2149475"/>
            <a:ext cx="16687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 arquitectónico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una categoría del sistema que contiene: </a:t>
            </a:r>
          </a:p>
          <a:p>
            <a:pPr algn="just"/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conjunto de componentes, que realiza una función requerida por el sistema.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conjunto de conectores que posibilitan la comunicación, la coordinación y la cooperación entre los componentes; Restricciones que definen como se puede integrar los componentes que forman el sistema y,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semánticos que permiten al diseñador entender las propiedades globales de un sistema para analizar las propiedades conocidas de sus partes constituyentes.</a:t>
            </a:r>
          </a:p>
        </p:txBody>
      </p:sp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Estilo Arquitectónico</a:t>
            </a:r>
            <a:endParaRPr lang="es-CL" dirty="0"/>
          </a:p>
        </p:txBody>
      </p:sp>
      <p:sp>
        <p:nvSpPr>
          <p:cNvPr id="3" name="3 CuadroTexto">
            <a:extLst>
              <a:ext uri="{FF2B5EF4-FFF2-40B4-BE49-F238E27FC236}">
                <a16:creationId xmlns:a16="http://schemas.microsoft.com/office/drawing/2014/main" id="{1EBDB42D-A02F-4DF9-A892-A98CB6DEC2CF}"/>
              </a:ext>
            </a:extLst>
          </p:cNvPr>
          <p:cNvSpPr txBox="1"/>
          <p:nvPr/>
        </p:nvSpPr>
        <p:spPr>
          <a:xfrm>
            <a:off x="3041650" y="2225675"/>
            <a:ext cx="14935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estilo arquitectonico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describe: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incluyendo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sus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responsabilidades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Un conjunto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conectores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entre componentes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(comunicación, coordinación, cooperación, etc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Restricciones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que definen cómo se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integran los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para formar el sistema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odelos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que permiten comprender las propiedades de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un sistema general en función de las propiedades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conocidas de las partes que lo integran</a:t>
            </a:r>
          </a:p>
        </p:txBody>
      </p:sp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 Arquitectónico</a:t>
            </a:r>
            <a:endParaRPr lang="es-CL" dirty="0"/>
          </a:p>
        </p:txBody>
      </p:sp>
      <p:sp>
        <p:nvSpPr>
          <p:cNvPr id="4" name="1 CuadroTexto">
            <a:extLst>
              <a:ext uri="{FF2B5EF4-FFF2-40B4-BE49-F238E27FC236}">
                <a16:creationId xmlns:a16="http://schemas.microsoft.com/office/drawing/2014/main" id="{62BFD609-30F5-478A-931F-3EA3005D7183}"/>
              </a:ext>
            </a:extLst>
          </p:cNvPr>
          <p:cNvSpPr txBox="1"/>
          <p:nvPr/>
        </p:nvSpPr>
        <p:spPr>
          <a:xfrm>
            <a:off x="2098156" y="2149475"/>
            <a:ext cx="16793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Los estilos impactan en las propiedades del sistema basados en la ISO 9126-25000 </a:t>
            </a: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70925F-9271-49BC-A419-D358200A6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964" y="2987675"/>
            <a:ext cx="11299477" cy="786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94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Patrón Arquitectónico</a:t>
            </a:r>
            <a:endParaRPr lang="es-CL" dirty="0"/>
          </a:p>
        </p:txBody>
      </p:sp>
      <p:sp>
        <p:nvSpPr>
          <p:cNvPr id="4" name="2 CuadroTexto">
            <a:extLst>
              <a:ext uri="{FF2B5EF4-FFF2-40B4-BE49-F238E27FC236}">
                <a16:creationId xmlns:a16="http://schemas.microsoft.com/office/drawing/2014/main" id="{9541795F-E6C0-4F00-98B7-886FF145A0B6}"/>
              </a:ext>
            </a:extLst>
          </p:cNvPr>
          <p:cNvSpPr txBox="1"/>
          <p:nvPr/>
        </p:nvSpPr>
        <p:spPr>
          <a:xfrm>
            <a:off x="1308100" y="1844675"/>
            <a:ext cx="16592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patrón arquitectónico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expresa un esquema de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organización estructural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esencial para un sistema de software, que consta de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subsistemas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, sus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responsabilidades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interrelaciones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AF29376E-C984-4E99-9D2E-9A4A10B90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00" y="3490535"/>
            <a:ext cx="10066024" cy="706336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32F9FD-8B1A-432D-9127-537C04F23585}"/>
              </a:ext>
            </a:extLst>
          </p:cNvPr>
          <p:cNvSpPr txBox="1"/>
          <p:nvPr/>
        </p:nvSpPr>
        <p:spPr>
          <a:xfrm>
            <a:off x="1327150" y="3729967"/>
            <a:ext cx="82867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patrón arquitectónico 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 conjunto de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decisiones de diseño 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se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repite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en la práctica, que tienen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 bien definidas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que pueden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reutilizarse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describiendo así características de una </a:t>
            </a:r>
            <a:r>
              <a:rPr lang="es-E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arquitectura bien diferenciada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6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Arquitectónicos</a:t>
            </a:r>
            <a:endParaRPr lang="es-CL" dirty="0"/>
          </a:p>
        </p:txBody>
      </p:sp>
      <p:sp>
        <p:nvSpPr>
          <p:cNvPr id="6" name="5 Rectángulo">
            <a:extLst>
              <a:ext uri="{FF2B5EF4-FFF2-40B4-BE49-F238E27FC236}">
                <a16:creationId xmlns:a16="http://schemas.microsoft.com/office/drawing/2014/main" id="{70452BDF-18D0-4F4C-A8AB-80F3934C6268}"/>
              </a:ext>
            </a:extLst>
          </p:cNvPr>
          <p:cNvSpPr/>
          <p:nvPr/>
        </p:nvSpPr>
        <p:spPr>
          <a:xfrm>
            <a:off x="2921800" y="2149475"/>
            <a:ext cx="1383585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Algunos e</a:t>
            </a:r>
            <a:r>
              <a:rPr lang="es-CL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jemplos de patrones arquitectónicos:</a:t>
            </a:r>
          </a:p>
          <a:p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Programación por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capas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Tres niveles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Pipeline (Tuberías)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Arquitectura en pizarra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Arquitectura dirigida por eventos, Presentación-abstracción-control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Peer-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-peer (de igual a igual)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Arquitectura orientada a servicios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(SOA)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Aplicaciones Orientadas a Servicios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(SODA)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Cliente - Servidor</a:t>
            </a: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 Vista Controlador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Microservicios</a:t>
            </a: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Words>774</Words>
  <Application>Microsoft Office PowerPoint</Application>
  <PresentationFormat>Personalizado</PresentationFormat>
  <Paragraphs>75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Wingdings</vt:lpstr>
      <vt:lpstr>Office Theme</vt:lpstr>
      <vt:lpstr>ARQUITECTURA DE SOFTWARE </vt:lpstr>
      <vt:lpstr>Estilos y Patrones  de Arquitectura</vt:lpstr>
      <vt:lpstr>Estilos y Patrones </vt:lpstr>
      <vt:lpstr>Presentación de PowerPoint</vt:lpstr>
      <vt:lpstr>Estilos Arquitectónicos</vt:lpstr>
      <vt:lpstr>Presentación de PowerPoint</vt:lpstr>
      <vt:lpstr>Estilo Arquitectónico</vt:lpstr>
      <vt:lpstr>Presentación de PowerPoint</vt:lpstr>
      <vt:lpstr>Patrones Arquitectónicos</vt:lpstr>
      <vt:lpstr>Presentación de PowerPoint</vt:lpstr>
      <vt:lpstr>Patrón SOA</vt:lpstr>
      <vt:lpstr>Presentación de PowerPoint</vt:lpstr>
      <vt:lpstr>Patrón de Capas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213</cp:revision>
  <dcterms:created xsi:type="dcterms:W3CDTF">2022-07-20T19:15:37Z</dcterms:created>
  <dcterms:modified xsi:type="dcterms:W3CDTF">2023-07-08T17:27:32Z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