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61" r:id="rId5"/>
    <p:sldId id="344" r:id="rId6"/>
    <p:sldId id="339" r:id="rId7"/>
    <p:sldId id="340" r:id="rId8"/>
    <p:sldId id="341" r:id="rId9"/>
    <p:sldId id="342" r:id="rId10"/>
    <p:sldId id="343" r:id="rId11"/>
    <p:sldId id="345" r:id="rId12"/>
    <p:sldId id="346" r:id="rId13"/>
    <p:sldId id="347" r:id="rId14"/>
    <p:sldId id="349" r:id="rId15"/>
    <p:sldId id="350" r:id="rId16"/>
    <p:sldId id="348" r:id="rId17"/>
    <p:sldId id="334" r:id="rId1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 Herrera Francesconi" userId="d236637c-2d4e-4d8b-b3ce-0a0359776a2f" providerId="ADAL" clId="{1531C1FA-403C-47A4-B308-4238B0AA3C6E}"/>
    <pc:docChg chg="modSld">
      <pc:chgData name="Fernando Gonzalo Herrera Francesconi" userId="d236637c-2d4e-4d8b-b3ce-0a0359776a2f" providerId="ADAL" clId="{1531C1FA-403C-47A4-B308-4238B0AA3C6E}" dt="2023-07-08T17:30:30.682" v="33" actId="6549"/>
      <pc:docMkLst>
        <pc:docMk/>
      </pc:docMkLst>
      <pc:sldChg chg="modSp mod modShow">
        <pc:chgData name="Fernando Gonzalo Herrera Francesconi" userId="d236637c-2d4e-4d8b-b3ce-0a0359776a2f" providerId="ADAL" clId="{1531C1FA-403C-47A4-B308-4238B0AA3C6E}" dt="2023-07-08T16:47:24.440" v="32" actId="729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1531C1FA-403C-47A4-B308-4238B0AA3C6E}" dt="2023-07-05T01:47:42.742" v="9" actId="14100"/>
          <ac:spMkLst>
            <pc:docMk/>
            <pc:sldMk cId="3117571071" sldId="344"/>
            <ac:spMk id="4" creationId="{DC622BE7-4A49-A749-B2F2-EA3AD97A1AEF}"/>
          </ac:spMkLst>
        </pc:spChg>
      </pc:sldChg>
      <pc:sldChg chg="modSp mod">
        <pc:chgData name="Fernando Gonzalo Herrera Francesconi" userId="d236637c-2d4e-4d8b-b3ce-0a0359776a2f" providerId="ADAL" clId="{1531C1FA-403C-47A4-B308-4238B0AA3C6E}" dt="2023-07-08T17:30:30.682" v="33" actId="6549"/>
        <pc:sldMkLst>
          <pc:docMk/>
          <pc:sldMk cId="2202083104" sldId="350"/>
        </pc:sldMkLst>
        <pc:spChg chg="mod">
          <ac:chgData name="Fernando Gonzalo Herrera Francesconi" userId="d236637c-2d4e-4d8b-b3ce-0a0359776a2f" providerId="ADAL" clId="{1531C1FA-403C-47A4-B308-4238B0AA3C6E}" dt="2023-07-08T17:30:30.682" v="33" actId="6549"/>
          <ac:spMkLst>
            <pc:docMk/>
            <pc:sldMk cId="2202083104" sldId="350"/>
            <ac:spMk id="4" creationId="{38D4B569-0C50-49BC-87F5-570DBF04D75E}"/>
          </ac:spMkLst>
        </pc:spChg>
      </pc:sldChg>
    </pc:docChg>
  </pc:docChgLst>
  <pc:docChgLst>
    <pc:chgData name="Fernando Gonzalo" userId="d236637c-2d4e-4d8b-b3ce-0a0359776a2f" providerId="ADAL" clId="{05BDFB73-CB89-40B2-9B87-A9517279CFD4}"/>
    <pc:docChg chg="modSld">
      <pc:chgData name="Fernando Gonzalo" userId="d236637c-2d4e-4d8b-b3ce-0a0359776a2f" providerId="ADAL" clId="{05BDFB73-CB89-40B2-9B87-A9517279CFD4}" dt="2023-06-06T14:30:56.655" v="53" actId="113"/>
      <pc:docMkLst>
        <pc:docMk/>
      </pc:docMkLst>
      <pc:sldChg chg="modSp mod">
        <pc:chgData name="Fernando Gonzalo" userId="d236637c-2d4e-4d8b-b3ce-0a0359776a2f" providerId="ADAL" clId="{05BDFB73-CB89-40B2-9B87-A9517279CFD4}" dt="2023-06-06T14:30:56.655" v="53" actId="113"/>
        <pc:sldMkLst>
          <pc:docMk/>
          <pc:sldMk cId="214962392" sldId="339"/>
        </pc:sldMkLst>
        <pc:spChg chg="mod">
          <ac:chgData name="Fernando Gonzalo" userId="d236637c-2d4e-4d8b-b3ce-0a0359776a2f" providerId="ADAL" clId="{05BDFB73-CB89-40B2-9B87-A9517279CFD4}" dt="2023-06-06T14:30:56.655" v="53" actId="113"/>
          <ac:spMkLst>
            <pc:docMk/>
            <pc:sldMk cId="214962392" sldId="339"/>
            <ac:spMk id="3" creationId="{0F0A800D-3286-466C-A161-42303FAF777C}"/>
          </ac:spMkLst>
        </pc:spChg>
      </pc:sldChg>
      <pc:sldChg chg="modSp mod">
        <pc:chgData name="Fernando Gonzalo" userId="d236637c-2d4e-4d8b-b3ce-0a0359776a2f" providerId="ADAL" clId="{05BDFB73-CB89-40B2-9B87-A9517279CFD4}" dt="2023-06-06T14:16:17.125" v="37" actId="20577"/>
        <pc:sldMkLst>
          <pc:docMk/>
          <pc:sldMk cId="3117571071" sldId="344"/>
        </pc:sldMkLst>
        <pc:spChg chg="mod">
          <ac:chgData name="Fernando Gonzalo" userId="d236637c-2d4e-4d8b-b3ce-0a0359776a2f" providerId="ADAL" clId="{05BDFB73-CB89-40B2-9B87-A9517279CFD4}" dt="2023-06-06T14:16:17.125" v="37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Fernando Gonzalo" userId="d236637c-2d4e-4d8b-b3ce-0a0359776a2f" providerId="ADAL" clId="{05BDFB73-CB89-40B2-9B87-A9517279CFD4}" dt="2023-06-06T14:16:08.310" v="1" actId="20577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Gonzalo Herrera Francesconi" userId="d236637c-2d4e-4d8b-b3ce-0a0359776a2f" providerId="ADAL" clId="{E1E22D38-9BB7-43DF-8B0A-0926CB282D9E}"/>
    <pc:docChg chg="undo custSel addSld delSld modSld sldOrd">
      <pc:chgData name="Gonzalo Herrera Francesconi" userId="d236637c-2d4e-4d8b-b3ce-0a0359776a2f" providerId="ADAL" clId="{E1E22D38-9BB7-43DF-8B0A-0926CB282D9E}" dt="2023-06-06T12:21:42.143" v="1509" actId="6549"/>
      <pc:docMkLst>
        <pc:docMk/>
      </pc:docMkLst>
      <pc:sldChg chg="del">
        <pc:chgData name="Gonzalo Herrera Francesconi" userId="d236637c-2d4e-4d8b-b3ce-0a0359776a2f" providerId="ADAL" clId="{E1E22D38-9BB7-43DF-8B0A-0926CB282D9E}" dt="2023-06-05T20:32:49.445" v="0" actId="47"/>
        <pc:sldMkLst>
          <pc:docMk/>
          <pc:sldMk cId="2257653637" sldId="270"/>
        </pc:sldMkLst>
      </pc:sldChg>
      <pc:sldChg chg="del">
        <pc:chgData name="Gonzalo Herrera Francesconi" userId="d236637c-2d4e-4d8b-b3ce-0a0359776a2f" providerId="ADAL" clId="{E1E22D38-9BB7-43DF-8B0A-0926CB282D9E}" dt="2023-06-05T20:32:51.877" v="1" actId="47"/>
        <pc:sldMkLst>
          <pc:docMk/>
          <pc:sldMk cId="3735245215" sldId="327"/>
        </pc:sldMkLst>
      </pc:sldChg>
      <pc:sldChg chg="add del">
        <pc:chgData name="Gonzalo Herrera Francesconi" userId="d236637c-2d4e-4d8b-b3ce-0a0359776a2f" providerId="ADAL" clId="{E1E22D38-9BB7-43DF-8B0A-0926CB282D9E}" dt="2023-06-05T20:33:20.732" v="11" actId="47"/>
        <pc:sldMkLst>
          <pc:docMk/>
          <pc:sldMk cId="1520246413" sldId="332"/>
        </pc:sldMkLst>
      </pc:sldChg>
      <pc:sldChg chg="delSp modSp add del mod ord">
        <pc:chgData name="Gonzalo Herrera Francesconi" userId="d236637c-2d4e-4d8b-b3ce-0a0359776a2f" providerId="ADAL" clId="{E1E22D38-9BB7-43DF-8B0A-0926CB282D9E}" dt="2023-06-05T22:39:31.255" v="612"/>
        <pc:sldMkLst>
          <pc:docMk/>
          <pc:sldMk cId="979712662" sldId="334"/>
        </pc:sldMkLst>
        <pc:spChg chg="del mod">
          <ac:chgData name="Gonzalo Herrera Francesconi" userId="d236637c-2d4e-4d8b-b3ce-0a0359776a2f" providerId="ADAL" clId="{E1E22D38-9BB7-43DF-8B0A-0926CB282D9E}" dt="2023-06-05T22:39:31.255" v="612"/>
          <ac:spMkLst>
            <pc:docMk/>
            <pc:sldMk cId="979712662" sldId="334"/>
            <ac:spMk id="3" creationId="{F82F6FD6-1C73-614C-9E43-C2B06CB79187}"/>
          </ac:spMkLst>
        </pc:spChg>
        <pc:spChg chg="mod">
          <ac:chgData name="Gonzalo Herrera Francesconi" userId="d236637c-2d4e-4d8b-b3ce-0a0359776a2f" providerId="ADAL" clId="{E1E22D38-9BB7-43DF-8B0A-0926CB282D9E}" dt="2023-06-05T22:39:26.442" v="608" actId="20577"/>
          <ac:spMkLst>
            <pc:docMk/>
            <pc:sldMk cId="979712662" sldId="334"/>
            <ac:spMk id="6" creationId="{D85EFAEF-A11B-A149-9B79-BE1A1D0330C0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6T12:19:59.028" v="1415"/>
        <pc:sldMkLst>
          <pc:docMk/>
          <pc:sldMk cId="214962392" sldId="339"/>
        </pc:sldMkLst>
        <pc:spChg chg="mod">
          <ac:chgData name="Gonzalo Herrera Francesconi" userId="d236637c-2d4e-4d8b-b3ce-0a0359776a2f" providerId="ADAL" clId="{E1E22D38-9BB7-43DF-8B0A-0926CB282D9E}" dt="2023-06-05T22:16:48.588" v="179" actId="20577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onzalo Herrera Francesconi" userId="d236637c-2d4e-4d8b-b3ce-0a0359776a2f" providerId="ADAL" clId="{E1E22D38-9BB7-43DF-8B0A-0926CB282D9E}" dt="2023-06-06T12:19:59.028" v="1415"/>
          <ac:spMkLst>
            <pc:docMk/>
            <pc:sldMk cId="214962392" sldId="339"/>
            <ac:spMk id="3" creationId="{0F0A800D-3286-466C-A161-42303FAF777C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3:41.874" v="461" actId="20577"/>
        <pc:sldMkLst>
          <pc:docMk/>
          <pc:sldMk cId="717399983" sldId="340"/>
        </pc:sldMkLst>
        <pc:spChg chg="mod">
          <ac:chgData name="Gonzalo Herrera Francesconi" userId="d236637c-2d4e-4d8b-b3ce-0a0359776a2f" providerId="ADAL" clId="{E1E22D38-9BB7-43DF-8B0A-0926CB282D9E}" dt="2023-06-05T22:20:23.768" v="195" actId="20577"/>
          <ac:spMkLst>
            <pc:docMk/>
            <pc:sldMk cId="717399983" sldId="340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E1E22D38-9BB7-43DF-8B0A-0926CB282D9E}" dt="2023-06-05T22:33:41.874" v="461" actId="20577"/>
          <ac:spMkLst>
            <pc:docMk/>
            <pc:sldMk cId="717399983" sldId="340"/>
            <ac:spMk id="3" creationId="{64B6699D-8118-4807-8136-8F6BCE2894E2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5:15.377" v="507" actId="20577"/>
        <pc:sldMkLst>
          <pc:docMk/>
          <pc:sldMk cId="1067811435" sldId="341"/>
        </pc:sldMkLst>
        <pc:spChg chg="mod">
          <ac:chgData name="Gonzalo Herrera Francesconi" userId="d236637c-2d4e-4d8b-b3ce-0a0359776a2f" providerId="ADAL" clId="{E1E22D38-9BB7-43DF-8B0A-0926CB282D9E}" dt="2023-06-05T22:34:22.546" v="492" actId="20577"/>
          <ac:spMkLst>
            <pc:docMk/>
            <pc:sldMk cId="1067811435" sldId="341"/>
            <ac:spMk id="2" creationId="{7232B839-E8CF-BF4D-93B8-0EE81E2A4A95}"/>
          </ac:spMkLst>
        </pc:spChg>
        <pc:spChg chg="add mod">
          <ac:chgData name="Gonzalo Herrera Francesconi" userId="d236637c-2d4e-4d8b-b3ce-0a0359776a2f" providerId="ADAL" clId="{E1E22D38-9BB7-43DF-8B0A-0926CB282D9E}" dt="2023-06-05T22:35:15.377" v="507" actId="20577"/>
          <ac:spMkLst>
            <pc:docMk/>
            <pc:sldMk cId="1067811435" sldId="341"/>
            <ac:spMk id="3" creationId="{2AFED61E-73D9-418B-A230-6DE30E9CB576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7:24.127" v="554" actId="20577"/>
        <pc:sldMkLst>
          <pc:docMk/>
          <pc:sldMk cId="3056958803" sldId="342"/>
        </pc:sldMkLst>
        <pc:spChg chg="mod">
          <ac:chgData name="Gonzalo Herrera Francesconi" userId="d236637c-2d4e-4d8b-b3ce-0a0359776a2f" providerId="ADAL" clId="{E1E22D38-9BB7-43DF-8B0A-0926CB282D9E}" dt="2023-06-05T22:35:45.971" v="538" actId="20577"/>
          <ac:spMkLst>
            <pc:docMk/>
            <pc:sldMk cId="3056958803" sldId="342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E1E22D38-9BB7-43DF-8B0A-0926CB282D9E}" dt="2023-06-05T22:37:24.127" v="554" actId="20577"/>
          <ac:spMkLst>
            <pc:docMk/>
            <pc:sldMk cId="3056958803" sldId="342"/>
            <ac:spMk id="3" creationId="{1EBDB42D-A02F-4DF9-A892-A98CB6DEC2CF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45:50.417" v="751" actId="20577"/>
        <pc:sldMkLst>
          <pc:docMk/>
          <pc:sldMk cId="2209943334" sldId="343"/>
        </pc:sldMkLst>
        <pc:spChg chg="mod">
          <ac:chgData name="Gonzalo Herrera Francesconi" userId="d236637c-2d4e-4d8b-b3ce-0a0359776a2f" providerId="ADAL" clId="{E1E22D38-9BB7-43DF-8B0A-0926CB282D9E}" dt="2023-06-05T22:45:50.417" v="751" actId="20577"/>
          <ac:spMkLst>
            <pc:docMk/>
            <pc:sldMk cId="2209943334" sldId="343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E1E22D38-9BB7-43DF-8B0A-0926CB282D9E}" dt="2023-06-05T22:38:43.242" v="589" actId="14100"/>
          <ac:spMkLst>
            <pc:docMk/>
            <pc:sldMk cId="2209943334" sldId="343"/>
            <ac:spMk id="4" creationId="{62BFD609-30F5-478A-931F-3EA3005D7183}"/>
          </ac:spMkLst>
        </pc:spChg>
        <pc:picChg chg="add mod">
          <ac:chgData name="Gonzalo Herrera Francesconi" userId="d236637c-2d4e-4d8b-b3ce-0a0359776a2f" providerId="ADAL" clId="{E1E22D38-9BB7-43DF-8B0A-0926CB282D9E}" dt="2023-06-05T22:39:00.331" v="593" actId="1076"/>
          <ac:picMkLst>
            <pc:docMk/>
            <pc:sldMk cId="2209943334" sldId="343"/>
            <ac:picMk id="5" creationId="{AD70925F-9271-49BC-A419-D358200A602C}"/>
          </ac:picMkLst>
        </pc:picChg>
      </pc:sldChg>
      <pc:sldChg chg="modSp add mod ord">
        <pc:chgData name="Gonzalo Herrera Francesconi" userId="d236637c-2d4e-4d8b-b3ce-0a0359776a2f" providerId="ADAL" clId="{E1E22D38-9BB7-43DF-8B0A-0926CB282D9E}" dt="2023-06-05T20:35:57.134" v="59" actId="14100"/>
        <pc:sldMkLst>
          <pc:docMk/>
          <pc:sldMk cId="3117571071" sldId="344"/>
        </pc:sldMkLst>
        <pc:spChg chg="mod">
          <ac:chgData name="Gonzalo Herrera Francesconi" userId="d236637c-2d4e-4d8b-b3ce-0a0359776a2f" providerId="ADAL" clId="{E1E22D38-9BB7-43DF-8B0A-0926CB282D9E}" dt="2023-06-05T20:35:43.685" v="53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E1E22D38-9BB7-43DF-8B0A-0926CB282D9E}" dt="2023-06-05T20:35:57.134" v="59" actId="14100"/>
          <ac:spMkLst>
            <pc:docMk/>
            <pc:sldMk cId="3117571071" sldId="344"/>
            <ac:spMk id="4" creationId="{DC622BE7-4A49-A749-B2F2-EA3AD97A1AEF}"/>
          </ac:spMkLst>
        </pc:spChg>
      </pc:sldChg>
      <pc:sldChg chg="add del">
        <pc:chgData name="Gonzalo Herrera Francesconi" userId="d236637c-2d4e-4d8b-b3ce-0a0359776a2f" providerId="ADAL" clId="{E1E22D38-9BB7-43DF-8B0A-0926CB282D9E}" dt="2023-06-05T20:33:13.804" v="8" actId="47"/>
        <pc:sldMkLst>
          <pc:docMk/>
          <pc:sldMk cId="1757146808" sldId="345"/>
        </pc:sldMkLst>
      </pc:sldChg>
      <pc:sldChg chg="addSp delSp modSp add mod">
        <pc:chgData name="Gonzalo Herrera Francesconi" userId="d236637c-2d4e-4d8b-b3ce-0a0359776a2f" providerId="ADAL" clId="{E1E22D38-9BB7-43DF-8B0A-0926CB282D9E}" dt="2023-06-05T23:00:11.121" v="809" actId="1076"/>
        <pc:sldMkLst>
          <pc:docMk/>
          <pc:sldMk cId="1871460710" sldId="345"/>
        </pc:sldMkLst>
        <pc:spChg chg="mod">
          <ac:chgData name="Gonzalo Herrera Francesconi" userId="d236637c-2d4e-4d8b-b3ce-0a0359776a2f" providerId="ADAL" clId="{E1E22D38-9BB7-43DF-8B0A-0926CB282D9E}" dt="2023-06-05T22:46:09.063" v="769" actId="20577"/>
          <ac:spMkLst>
            <pc:docMk/>
            <pc:sldMk cId="1871460710" sldId="345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5T22:40:02.576" v="614" actId="478"/>
          <ac:spMkLst>
            <pc:docMk/>
            <pc:sldMk cId="1871460710" sldId="345"/>
            <ac:spMk id="3" creationId="{1EBDB42D-A02F-4DF9-A892-A98CB6DEC2CF}"/>
          </ac:spMkLst>
        </pc:spChg>
        <pc:spChg chg="add mod">
          <ac:chgData name="Gonzalo Herrera Francesconi" userId="d236637c-2d4e-4d8b-b3ce-0a0359776a2f" providerId="ADAL" clId="{E1E22D38-9BB7-43DF-8B0A-0926CB282D9E}" dt="2023-06-05T22:47:28.913" v="777" actId="14100"/>
          <ac:spMkLst>
            <pc:docMk/>
            <pc:sldMk cId="1871460710" sldId="345"/>
            <ac:spMk id="4" creationId="{9541795F-E6C0-4F00-98B7-886FF145A0B6}"/>
          </ac:spMkLst>
        </pc:spChg>
        <pc:spChg chg="add del mod">
          <ac:chgData name="Gonzalo Herrera Francesconi" userId="d236637c-2d4e-4d8b-b3ce-0a0359776a2f" providerId="ADAL" clId="{E1E22D38-9BB7-43DF-8B0A-0926CB282D9E}" dt="2023-06-05T22:48:37.052" v="788" actId="478"/>
          <ac:spMkLst>
            <pc:docMk/>
            <pc:sldMk cId="1871460710" sldId="345"/>
            <ac:spMk id="5" creationId="{0875A1F0-2DF5-4CBF-B09D-ADA785EA9268}"/>
          </ac:spMkLst>
        </pc:spChg>
        <pc:spChg chg="add mod">
          <ac:chgData name="Gonzalo Herrera Francesconi" userId="d236637c-2d4e-4d8b-b3ce-0a0359776a2f" providerId="ADAL" clId="{E1E22D38-9BB7-43DF-8B0A-0926CB282D9E}" dt="2023-06-05T22:48:29.374" v="787" actId="113"/>
          <ac:spMkLst>
            <pc:docMk/>
            <pc:sldMk cId="1871460710" sldId="345"/>
            <ac:spMk id="8" creationId="{9A32F9FD-8B1A-432D-9127-537C04F23585}"/>
          </ac:spMkLst>
        </pc:spChg>
        <pc:picChg chg="add mod">
          <ac:chgData name="Gonzalo Herrera Francesconi" userId="d236637c-2d4e-4d8b-b3ce-0a0359776a2f" providerId="ADAL" clId="{E1E22D38-9BB7-43DF-8B0A-0926CB282D9E}" dt="2023-06-05T23:00:11.121" v="809" actId="1076"/>
          <ac:picMkLst>
            <pc:docMk/>
            <pc:sldMk cId="1871460710" sldId="345"/>
            <ac:picMk id="6" creationId="{AF29376E-C984-4E99-9D2E-9A4A10B90B05}"/>
          </ac:picMkLst>
        </pc:picChg>
        <pc:picChg chg="add del mod">
          <ac:chgData name="Gonzalo Herrera Francesconi" userId="d236637c-2d4e-4d8b-b3ce-0a0359776a2f" providerId="ADAL" clId="{E1E22D38-9BB7-43DF-8B0A-0926CB282D9E}" dt="2023-06-05T22:59:11.209" v="798" actId="21"/>
          <ac:picMkLst>
            <pc:docMk/>
            <pc:sldMk cId="1871460710" sldId="345"/>
            <ac:picMk id="1026" creationId="{E3D77B20-75FB-4672-B4C9-D6348621F9EB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5T23:03:48.295" v="855" actId="20577"/>
        <pc:sldMkLst>
          <pc:docMk/>
          <pc:sldMk cId="1812879403" sldId="346"/>
        </pc:sldMkLst>
        <pc:spChg chg="mod">
          <ac:chgData name="Gonzalo Herrera Francesconi" userId="d236637c-2d4e-4d8b-b3ce-0a0359776a2f" providerId="ADAL" clId="{E1E22D38-9BB7-43DF-8B0A-0926CB282D9E}" dt="2023-06-05T22:43:23.323" v="698" actId="20577"/>
          <ac:spMkLst>
            <pc:docMk/>
            <pc:sldMk cId="1812879403" sldId="346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E1E22D38-9BB7-43DF-8B0A-0926CB282D9E}" dt="2023-06-05T22:43:30.286" v="699" actId="478"/>
          <ac:spMkLst>
            <pc:docMk/>
            <pc:sldMk cId="1812879403" sldId="346"/>
            <ac:spMk id="4" creationId="{62BFD609-30F5-478A-931F-3EA3005D7183}"/>
          </ac:spMkLst>
        </pc:spChg>
        <pc:spChg chg="add mod">
          <ac:chgData name="Gonzalo Herrera Francesconi" userId="d236637c-2d4e-4d8b-b3ce-0a0359776a2f" providerId="ADAL" clId="{E1E22D38-9BB7-43DF-8B0A-0926CB282D9E}" dt="2023-06-05T23:03:48.295" v="855" actId="20577"/>
          <ac:spMkLst>
            <pc:docMk/>
            <pc:sldMk cId="1812879403" sldId="346"/>
            <ac:spMk id="6" creationId="{70452BDF-18D0-4F4C-A8AB-80F3934C6268}"/>
          </ac:spMkLst>
        </pc:spChg>
        <pc:picChg chg="del">
          <ac:chgData name="Gonzalo Herrera Francesconi" userId="d236637c-2d4e-4d8b-b3ce-0a0359776a2f" providerId="ADAL" clId="{E1E22D38-9BB7-43DF-8B0A-0926CB282D9E}" dt="2023-06-05T22:42:59.647" v="643" actId="478"/>
          <ac:picMkLst>
            <pc:docMk/>
            <pc:sldMk cId="1812879403" sldId="346"/>
            <ac:picMk id="5" creationId="{AD70925F-9271-49BC-A419-D358200A602C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6T12:16:00.503" v="1195" actId="6549"/>
        <pc:sldMkLst>
          <pc:docMk/>
          <pc:sldMk cId="151064865" sldId="347"/>
        </pc:sldMkLst>
        <pc:spChg chg="mod">
          <ac:chgData name="Gonzalo Herrera Francesconi" userId="d236637c-2d4e-4d8b-b3ce-0a0359776a2f" providerId="ADAL" clId="{E1E22D38-9BB7-43DF-8B0A-0926CB282D9E}" dt="2023-06-06T12:16:00.503" v="1195" actId="6549"/>
          <ac:spMkLst>
            <pc:docMk/>
            <pc:sldMk cId="151064865" sldId="347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5T22:59:22.274" v="800" actId="478"/>
          <ac:spMkLst>
            <pc:docMk/>
            <pc:sldMk cId="151064865" sldId="347"/>
            <ac:spMk id="4" creationId="{9541795F-E6C0-4F00-98B7-886FF145A0B6}"/>
          </ac:spMkLst>
        </pc:spChg>
        <pc:spChg chg="add mod">
          <ac:chgData name="Gonzalo Herrera Francesconi" userId="d236637c-2d4e-4d8b-b3ce-0a0359776a2f" providerId="ADAL" clId="{E1E22D38-9BB7-43DF-8B0A-0926CB282D9E}" dt="2023-06-06T12:01:53.060" v="904" actId="14100"/>
          <ac:spMkLst>
            <pc:docMk/>
            <pc:sldMk cId="151064865" sldId="347"/>
            <ac:spMk id="5" creationId="{39F1AA87-1CA7-46AB-858B-9048D49263EF}"/>
          </ac:spMkLst>
        </pc:spChg>
        <pc:spChg chg="del">
          <ac:chgData name="Gonzalo Herrera Francesconi" userId="d236637c-2d4e-4d8b-b3ce-0a0359776a2f" providerId="ADAL" clId="{E1E22D38-9BB7-43DF-8B0A-0926CB282D9E}" dt="2023-06-05T22:59:24.749" v="801" actId="478"/>
          <ac:spMkLst>
            <pc:docMk/>
            <pc:sldMk cId="151064865" sldId="347"/>
            <ac:spMk id="8" creationId="{9A32F9FD-8B1A-432D-9127-537C04F23585}"/>
          </ac:spMkLst>
        </pc:spChg>
        <pc:picChg chg="add mod">
          <ac:chgData name="Gonzalo Herrera Francesconi" userId="d236637c-2d4e-4d8b-b3ce-0a0359776a2f" providerId="ADAL" clId="{E1E22D38-9BB7-43DF-8B0A-0926CB282D9E}" dt="2023-06-06T12:02:12.495" v="907" actId="14100"/>
          <ac:picMkLst>
            <pc:docMk/>
            <pc:sldMk cId="151064865" sldId="347"/>
            <ac:picMk id="6" creationId="{11699B85-09D2-4592-AB86-3527C456E6C1}"/>
          </ac:picMkLst>
        </pc:picChg>
        <pc:picChg chg="del mod">
          <ac:chgData name="Gonzalo Herrera Francesconi" userId="d236637c-2d4e-4d8b-b3ce-0a0359776a2f" providerId="ADAL" clId="{E1E22D38-9BB7-43DF-8B0A-0926CB282D9E}" dt="2023-06-05T22:59:30.255" v="803" actId="478"/>
          <ac:picMkLst>
            <pc:docMk/>
            <pc:sldMk cId="151064865" sldId="347"/>
            <ac:picMk id="6" creationId="{AF29376E-C984-4E99-9D2E-9A4A10B90B05}"/>
          </ac:picMkLst>
        </pc:picChg>
        <pc:picChg chg="add del">
          <ac:chgData name="Gonzalo Herrera Francesconi" userId="d236637c-2d4e-4d8b-b3ce-0a0359776a2f" providerId="ADAL" clId="{E1E22D38-9BB7-43DF-8B0A-0926CB282D9E}" dt="2023-06-06T11:59:58.417" v="857"/>
          <ac:picMkLst>
            <pc:docMk/>
            <pc:sldMk cId="151064865" sldId="347"/>
            <ac:picMk id="1026" creationId="{AE0C7B81-A926-469F-8935-9449C38182B4}"/>
          </ac:picMkLst>
        </pc:picChg>
        <pc:picChg chg="add del mod">
          <ac:chgData name="Gonzalo Herrera Francesconi" userId="d236637c-2d4e-4d8b-b3ce-0a0359776a2f" providerId="ADAL" clId="{E1E22D38-9BB7-43DF-8B0A-0926CB282D9E}" dt="2023-06-06T12:00:04.688" v="859" actId="478"/>
          <ac:picMkLst>
            <pc:docMk/>
            <pc:sldMk cId="151064865" sldId="347"/>
            <ac:picMk id="3074" creationId="{6B77099A-FE88-4523-91F4-58ECBACD5DEA}"/>
          </ac:picMkLst>
        </pc:picChg>
      </pc:sldChg>
      <pc:sldChg chg="add del">
        <pc:chgData name="Gonzalo Herrera Francesconi" userId="d236637c-2d4e-4d8b-b3ce-0a0359776a2f" providerId="ADAL" clId="{E1E22D38-9BB7-43DF-8B0A-0926CB282D9E}" dt="2023-06-05T22:59:34.179" v="805"/>
        <pc:sldMkLst>
          <pc:docMk/>
          <pc:sldMk cId="185771318" sldId="348"/>
        </pc:sldMkLst>
      </pc:sldChg>
      <pc:sldChg chg="addSp delSp modSp add mod">
        <pc:chgData name="Gonzalo Herrera Francesconi" userId="d236637c-2d4e-4d8b-b3ce-0a0359776a2f" providerId="ADAL" clId="{E1E22D38-9BB7-43DF-8B0A-0926CB282D9E}" dt="2023-06-06T12:15:41.566" v="1143" actId="20577"/>
        <pc:sldMkLst>
          <pc:docMk/>
          <pc:sldMk cId="2988962550" sldId="348"/>
        </pc:sldMkLst>
        <pc:spChg chg="mod">
          <ac:chgData name="Gonzalo Herrera Francesconi" userId="d236637c-2d4e-4d8b-b3ce-0a0359776a2f" providerId="ADAL" clId="{E1E22D38-9BB7-43DF-8B0A-0926CB282D9E}" dt="2023-06-06T12:15:41.566" v="1143" actId="20577"/>
          <ac:spMkLst>
            <pc:docMk/>
            <pc:sldMk cId="2988962550" sldId="348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E1E22D38-9BB7-43DF-8B0A-0926CB282D9E}" dt="2023-06-06T12:08:34.111" v="1012" actId="14100"/>
          <ac:spMkLst>
            <pc:docMk/>
            <pc:sldMk cId="2988962550" sldId="348"/>
            <ac:spMk id="4" creationId="{9B859CBB-007E-4468-A683-6FB384FDA3B3}"/>
          </ac:spMkLst>
        </pc:spChg>
        <pc:spChg chg="add mod">
          <ac:chgData name="Gonzalo Herrera Francesconi" userId="d236637c-2d4e-4d8b-b3ce-0a0359776a2f" providerId="ADAL" clId="{E1E22D38-9BB7-43DF-8B0A-0926CB282D9E}" dt="2023-06-06T12:08:37.346" v="1013" actId="1076"/>
          <ac:spMkLst>
            <pc:docMk/>
            <pc:sldMk cId="2988962550" sldId="348"/>
            <ac:spMk id="6" creationId="{DB5A9B22-FC40-4457-ADBF-401E501955F7}"/>
          </ac:spMkLst>
        </pc:spChg>
        <pc:picChg chg="add mod">
          <ac:chgData name="Gonzalo Herrera Francesconi" userId="d236637c-2d4e-4d8b-b3ce-0a0359776a2f" providerId="ADAL" clId="{E1E22D38-9BB7-43DF-8B0A-0926CB282D9E}" dt="2023-06-06T12:08:28.275" v="1011" actId="14100"/>
          <ac:picMkLst>
            <pc:docMk/>
            <pc:sldMk cId="2988962550" sldId="348"/>
            <ac:picMk id="5" creationId="{8764DBDF-E61B-4DCF-AFD7-E6A7490FF03C}"/>
          </ac:picMkLst>
        </pc:picChg>
        <pc:picChg chg="del">
          <ac:chgData name="Gonzalo Herrera Francesconi" userId="d236637c-2d4e-4d8b-b3ce-0a0359776a2f" providerId="ADAL" clId="{E1E22D38-9BB7-43DF-8B0A-0926CB282D9E}" dt="2023-06-06T12:05:17.125" v="939" actId="478"/>
          <ac:picMkLst>
            <pc:docMk/>
            <pc:sldMk cId="2988962550" sldId="348"/>
            <ac:picMk id="3074" creationId="{6B77099A-FE88-4523-91F4-58ECBACD5DEA}"/>
          </ac:picMkLst>
        </pc:picChg>
      </pc:sldChg>
      <pc:sldChg chg="addSp delSp modSp add mod ord">
        <pc:chgData name="Gonzalo Herrera Francesconi" userId="d236637c-2d4e-4d8b-b3ce-0a0359776a2f" providerId="ADAL" clId="{E1E22D38-9BB7-43DF-8B0A-0926CB282D9E}" dt="2023-06-06T12:16:21.575" v="1196" actId="113"/>
        <pc:sldMkLst>
          <pc:docMk/>
          <pc:sldMk cId="2836929617" sldId="349"/>
        </pc:sldMkLst>
        <pc:spChg chg="mod">
          <ac:chgData name="Gonzalo Herrera Francesconi" userId="d236637c-2d4e-4d8b-b3ce-0a0359776a2f" providerId="ADAL" clId="{E1E22D38-9BB7-43DF-8B0A-0926CB282D9E}" dt="2023-06-06T12:15:51.511" v="1169" actId="6549"/>
          <ac:spMkLst>
            <pc:docMk/>
            <pc:sldMk cId="2836929617" sldId="349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E1E22D38-9BB7-43DF-8B0A-0926CB282D9E}" dt="2023-06-06T12:16:21.575" v="1196" actId="113"/>
          <ac:spMkLst>
            <pc:docMk/>
            <pc:sldMk cId="2836929617" sldId="349"/>
            <ac:spMk id="4" creationId="{9E5E051A-A501-4763-B3B1-EA81A7E39C84}"/>
          </ac:spMkLst>
        </pc:spChg>
        <pc:spChg chg="del">
          <ac:chgData name="Gonzalo Herrera Francesconi" userId="d236637c-2d4e-4d8b-b3ce-0a0359776a2f" providerId="ADAL" clId="{E1E22D38-9BB7-43DF-8B0A-0926CB282D9E}" dt="2023-06-06T12:02:48.074" v="911" actId="478"/>
          <ac:spMkLst>
            <pc:docMk/>
            <pc:sldMk cId="2836929617" sldId="349"/>
            <ac:spMk id="6" creationId="{70452BDF-18D0-4F4C-A8AB-80F3934C6268}"/>
          </ac:spMkLst>
        </pc:spChg>
        <pc:picChg chg="add mod">
          <ac:chgData name="Gonzalo Herrera Francesconi" userId="d236637c-2d4e-4d8b-b3ce-0a0359776a2f" providerId="ADAL" clId="{E1E22D38-9BB7-43DF-8B0A-0926CB282D9E}" dt="2023-06-06T12:04:57.025" v="936" actId="1076"/>
          <ac:picMkLst>
            <pc:docMk/>
            <pc:sldMk cId="2836929617" sldId="349"/>
            <ac:picMk id="5" creationId="{6BC3DE0A-7657-4CB9-A833-C8BEAF64A9DE}"/>
          </ac:picMkLst>
        </pc:picChg>
      </pc:sldChg>
      <pc:sldChg chg="add del">
        <pc:chgData name="Gonzalo Herrera Francesconi" userId="d236637c-2d4e-4d8b-b3ce-0a0359776a2f" providerId="ADAL" clId="{E1E22D38-9BB7-43DF-8B0A-0926CB282D9E}" dt="2023-06-06T12:14:44.249" v="1071" actId="47"/>
        <pc:sldMkLst>
          <pc:docMk/>
          <pc:sldMk cId="1608784082" sldId="350"/>
        </pc:sldMkLst>
      </pc:sldChg>
      <pc:sldChg chg="addSp delSp modSp add del mod">
        <pc:chgData name="Gonzalo Herrera Francesconi" userId="d236637c-2d4e-4d8b-b3ce-0a0359776a2f" providerId="ADAL" clId="{E1E22D38-9BB7-43DF-8B0A-0926CB282D9E}" dt="2023-06-06T12:15:30.431" v="1113" actId="47"/>
        <pc:sldMkLst>
          <pc:docMk/>
          <pc:sldMk cId="3946791625" sldId="351"/>
        </pc:sldMkLst>
        <pc:spChg chg="mod">
          <ac:chgData name="Gonzalo Herrera Francesconi" userId="d236637c-2d4e-4d8b-b3ce-0a0359776a2f" providerId="ADAL" clId="{E1E22D38-9BB7-43DF-8B0A-0926CB282D9E}" dt="2023-06-06T12:14:35.483" v="1070" actId="20577"/>
          <ac:spMkLst>
            <pc:docMk/>
            <pc:sldMk cId="3946791625" sldId="351"/>
            <ac:spMk id="2" creationId="{CBCD8BF0-1144-D34D-8793-D9BC0214A663}"/>
          </ac:spMkLst>
        </pc:spChg>
        <pc:spChg chg="mod">
          <ac:chgData name="Gonzalo Herrera Francesconi" userId="d236637c-2d4e-4d8b-b3ce-0a0359776a2f" providerId="ADAL" clId="{E1E22D38-9BB7-43DF-8B0A-0926CB282D9E}" dt="2023-06-06T12:13:11.015" v="1030" actId="113"/>
          <ac:spMkLst>
            <pc:docMk/>
            <pc:sldMk cId="3946791625" sldId="351"/>
            <ac:spMk id="4" creationId="{9B859CBB-007E-4468-A683-6FB384FDA3B3}"/>
          </ac:spMkLst>
        </pc:spChg>
        <pc:spChg chg="del">
          <ac:chgData name="Gonzalo Herrera Francesconi" userId="d236637c-2d4e-4d8b-b3ce-0a0359776a2f" providerId="ADAL" clId="{E1E22D38-9BB7-43DF-8B0A-0926CB282D9E}" dt="2023-06-06T12:13:23.411" v="1031" actId="478"/>
          <ac:spMkLst>
            <pc:docMk/>
            <pc:sldMk cId="3946791625" sldId="351"/>
            <ac:spMk id="6" creationId="{DB5A9B22-FC40-4457-ADBF-401E501955F7}"/>
          </ac:spMkLst>
        </pc:spChg>
        <pc:spChg chg="add mod">
          <ac:chgData name="Gonzalo Herrera Francesconi" userId="d236637c-2d4e-4d8b-b3ce-0a0359776a2f" providerId="ADAL" clId="{E1E22D38-9BB7-43DF-8B0A-0926CB282D9E}" dt="2023-06-06T12:14:14.995" v="1045" actId="207"/>
          <ac:spMkLst>
            <pc:docMk/>
            <pc:sldMk cId="3946791625" sldId="351"/>
            <ac:spMk id="8" creationId="{39367053-48FE-4DED-8E11-7DDE9D7B8E6E}"/>
          </ac:spMkLst>
        </pc:spChg>
        <pc:picChg chg="del">
          <ac:chgData name="Gonzalo Herrera Francesconi" userId="d236637c-2d4e-4d8b-b3ce-0a0359776a2f" providerId="ADAL" clId="{E1E22D38-9BB7-43DF-8B0A-0926CB282D9E}" dt="2023-06-06T12:12:12.555" v="1024" actId="478"/>
          <ac:picMkLst>
            <pc:docMk/>
            <pc:sldMk cId="3946791625" sldId="351"/>
            <ac:picMk id="5" creationId="{8764DBDF-E61B-4DCF-AFD7-E6A7490FF03C}"/>
          </ac:picMkLst>
        </pc:picChg>
        <pc:picChg chg="add mod">
          <ac:chgData name="Gonzalo Herrera Francesconi" userId="d236637c-2d4e-4d8b-b3ce-0a0359776a2f" providerId="ADAL" clId="{E1E22D38-9BB7-43DF-8B0A-0926CB282D9E}" dt="2023-06-06T12:12:24.651" v="1026" actId="1076"/>
          <ac:picMkLst>
            <pc:docMk/>
            <pc:sldMk cId="3946791625" sldId="351"/>
            <ac:picMk id="7" creationId="{4BFF6B8F-F895-4F50-B6C2-7FBADA509F35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6T12:17:32.057" v="1289" actId="20577"/>
        <pc:sldMkLst>
          <pc:docMk/>
          <pc:sldMk cId="372380465" sldId="352"/>
        </pc:sldMkLst>
        <pc:spChg chg="mod">
          <ac:chgData name="Gonzalo Herrera Francesconi" userId="d236637c-2d4e-4d8b-b3ce-0a0359776a2f" providerId="ADAL" clId="{E1E22D38-9BB7-43DF-8B0A-0926CB282D9E}" dt="2023-06-06T12:15:25.845" v="1112" actId="20577"/>
          <ac:spMkLst>
            <pc:docMk/>
            <pc:sldMk cId="372380465" sldId="352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E1E22D38-9BB7-43DF-8B0A-0926CB282D9E}" dt="2023-06-06T12:15:01.739" v="1073" actId="478"/>
          <ac:spMkLst>
            <pc:docMk/>
            <pc:sldMk cId="372380465" sldId="352"/>
            <ac:spMk id="4" creationId="{9E5E051A-A501-4763-B3B1-EA81A7E39C84}"/>
          </ac:spMkLst>
        </pc:spChg>
        <pc:spChg chg="add mod">
          <ac:chgData name="Gonzalo Herrera Francesconi" userId="d236637c-2d4e-4d8b-b3ce-0a0359776a2f" providerId="ADAL" clId="{E1E22D38-9BB7-43DF-8B0A-0926CB282D9E}" dt="2023-06-06T12:15:12.238" v="1075"/>
          <ac:spMkLst>
            <pc:docMk/>
            <pc:sldMk cId="372380465" sldId="352"/>
            <ac:spMk id="6" creationId="{A0DC1524-2659-4E5E-9C25-5E9689D7A5B0}"/>
          </ac:spMkLst>
        </pc:spChg>
        <pc:spChg chg="add mod">
          <ac:chgData name="Gonzalo Herrera Francesconi" userId="d236637c-2d4e-4d8b-b3ce-0a0359776a2f" providerId="ADAL" clId="{E1E22D38-9BB7-43DF-8B0A-0926CB282D9E}" dt="2023-06-06T12:17:32.057" v="1289" actId="20577"/>
          <ac:spMkLst>
            <pc:docMk/>
            <pc:sldMk cId="372380465" sldId="352"/>
            <ac:spMk id="8" creationId="{D1C29B51-3F9A-4B8B-B320-83C40AE559D3}"/>
          </ac:spMkLst>
        </pc:spChg>
        <pc:picChg chg="del">
          <ac:chgData name="Gonzalo Herrera Francesconi" userId="d236637c-2d4e-4d8b-b3ce-0a0359776a2f" providerId="ADAL" clId="{E1E22D38-9BB7-43DF-8B0A-0926CB282D9E}" dt="2023-06-06T12:15:03.643" v="1074" actId="478"/>
          <ac:picMkLst>
            <pc:docMk/>
            <pc:sldMk cId="372380465" sldId="352"/>
            <ac:picMk id="5" creationId="{6BC3DE0A-7657-4CB9-A833-C8BEAF64A9DE}"/>
          </ac:picMkLst>
        </pc:picChg>
        <pc:picChg chg="add mod">
          <ac:chgData name="Gonzalo Herrera Francesconi" userId="d236637c-2d4e-4d8b-b3ce-0a0359776a2f" providerId="ADAL" clId="{E1E22D38-9BB7-43DF-8B0A-0926CB282D9E}" dt="2023-06-06T12:15:12.238" v="1075"/>
          <ac:picMkLst>
            <pc:docMk/>
            <pc:sldMk cId="372380465" sldId="352"/>
            <ac:picMk id="7" creationId="{39077E1A-399C-499E-901E-7F68C7603E04}"/>
          </ac:picMkLst>
        </pc:picChg>
      </pc:sldChg>
      <pc:sldChg chg="delSp modSp add mod">
        <pc:chgData name="Gonzalo Herrera Francesconi" userId="d236637c-2d4e-4d8b-b3ce-0a0359776a2f" providerId="ADAL" clId="{E1E22D38-9BB7-43DF-8B0A-0926CB282D9E}" dt="2023-06-06T12:21:42.143" v="1509" actId="6549"/>
        <pc:sldMkLst>
          <pc:docMk/>
          <pc:sldMk cId="2840920898" sldId="353"/>
        </pc:sldMkLst>
        <pc:spChg chg="mod">
          <ac:chgData name="Gonzalo Herrera Francesconi" userId="d236637c-2d4e-4d8b-b3ce-0a0359776a2f" providerId="ADAL" clId="{E1E22D38-9BB7-43DF-8B0A-0926CB282D9E}" dt="2023-06-06T12:18:07.783" v="1316" actId="20577"/>
          <ac:spMkLst>
            <pc:docMk/>
            <pc:sldMk cId="2840920898" sldId="353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6T12:18:14.972" v="1318" actId="478"/>
          <ac:spMkLst>
            <pc:docMk/>
            <pc:sldMk cId="2840920898" sldId="353"/>
            <ac:spMk id="4" creationId="{9B859CBB-007E-4468-A683-6FB384FDA3B3}"/>
          </ac:spMkLst>
        </pc:spChg>
        <pc:spChg chg="mod">
          <ac:chgData name="Gonzalo Herrera Francesconi" userId="d236637c-2d4e-4d8b-b3ce-0a0359776a2f" providerId="ADAL" clId="{E1E22D38-9BB7-43DF-8B0A-0926CB282D9E}" dt="2023-06-06T12:21:42.143" v="1509" actId="6549"/>
          <ac:spMkLst>
            <pc:docMk/>
            <pc:sldMk cId="2840920898" sldId="353"/>
            <ac:spMk id="6" creationId="{DB5A9B22-FC40-4457-ADBF-401E501955F7}"/>
          </ac:spMkLst>
        </pc:spChg>
        <pc:picChg chg="del">
          <ac:chgData name="Gonzalo Herrera Francesconi" userId="d236637c-2d4e-4d8b-b3ce-0a0359776a2f" providerId="ADAL" clId="{E1E22D38-9BB7-43DF-8B0A-0926CB282D9E}" dt="2023-06-06T12:18:10.345" v="1317" actId="478"/>
          <ac:picMkLst>
            <pc:docMk/>
            <pc:sldMk cId="2840920898" sldId="353"/>
            <ac:picMk id="5" creationId="{8764DBDF-E61B-4DCF-AFD7-E6A7490FF03C}"/>
          </ac:picMkLst>
        </pc:picChg>
      </pc:sldChg>
    </pc:docChg>
  </pc:docChgLst>
  <pc:docChgLst>
    <pc:chgData name="Fernando Gonzalo" userId="d236637c-2d4e-4d8b-b3ce-0a0359776a2f" providerId="ADAL" clId="{E1E22D38-9BB7-43DF-8B0A-0926CB282D9E}"/>
    <pc:docChg chg="modSld">
      <pc:chgData name="Fernando Gonzalo" userId="d236637c-2d4e-4d8b-b3ce-0a0359776a2f" providerId="ADAL" clId="{E1E22D38-9BB7-43DF-8B0A-0926CB282D9E}" dt="2023-06-06T13:58:30.513" v="153" actId="20577"/>
      <pc:docMkLst>
        <pc:docMk/>
      </pc:docMkLst>
      <pc:sldChg chg="modSp mod">
        <pc:chgData name="Fernando Gonzalo" userId="d236637c-2d4e-4d8b-b3ce-0a0359776a2f" providerId="ADAL" clId="{E1E22D38-9BB7-43DF-8B0A-0926CB282D9E}" dt="2023-06-06T13:58:30.513" v="153" actId="20577"/>
        <pc:sldMkLst>
          <pc:docMk/>
          <pc:sldMk cId="2840920898" sldId="353"/>
        </pc:sldMkLst>
        <pc:spChg chg="mod">
          <ac:chgData name="Fernando Gonzalo" userId="d236637c-2d4e-4d8b-b3ce-0a0359776a2f" providerId="ADAL" clId="{E1E22D38-9BB7-43DF-8B0A-0926CB282D9E}" dt="2023-06-06T13:58:30.513" v="153" actId="20577"/>
          <ac:spMkLst>
            <pc:docMk/>
            <pc:sldMk cId="2840920898" sldId="353"/>
            <ac:spMk id="6" creationId="{DB5A9B22-FC40-4457-ADBF-401E501955F7}"/>
          </ac:spMkLst>
        </pc:spChg>
      </pc:sldChg>
    </pc:docChg>
  </pc:docChgLst>
  <pc:docChgLst>
    <pc:chgData name="Fernando Gonzalo Herrera Francesconi" userId="d236637c-2d4e-4d8b-b3ce-0a0359776a2f" providerId="ADAL" clId="{05BDFB73-CB89-40B2-9B87-A9517279CFD4}"/>
    <pc:docChg chg="undo custSel addSld delSld modSld">
      <pc:chgData name="Fernando Gonzalo Herrera Francesconi" userId="d236637c-2d4e-4d8b-b3ce-0a0359776a2f" providerId="ADAL" clId="{05BDFB73-CB89-40B2-9B87-A9517279CFD4}" dt="2023-06-08T12:36:53.705" v="1615" actId="20577"/>
      <pc:docMkLst>
        <pc:docMk/>
      </pc:docMkLst>
      <pc:sldChg chg="modSp mod">
        <pc:chgData name="Fernando Gonzalo Herrera Francesconi" userId="d236637c-2d4e-4d8b-b3ce-0a0359776a2f" providerId="ADAL" clId="{05BDFB73-CB89-40B2-9B87-A9517279CFD4}" dt="2023-06-07T00:21:45.557" v="275" actId="113"/>
        <pc:sldMkLst>
          <pc:docMk/>
          <pc:sldMk cId="214962392" sldId="339"/>
        </pc:sldMkLst>
        <pc:spChg chg="mod">
          <ac:chgData name="Fernando Gonzalo Herrera Francesconi" userId="d236637c-2d4e-4d8b-b3ce-0a0359776a2f" providerId="ADAL" clId="{05BDFB73-CB89-40B2-9B87-A9517279CFD4}" dt="2023-06-06T23:44:58.004" v="34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Fernando Gonzalo Herrera Francesconi" userId="d236637c-2d4e-4d8b-b3ce-0a0359776a2f" providerId="ADAL" clId="{05BDFB73-CB89-40B2-9B87-A9517279CFD4}" dt="2023-06-07T00:21:45.557" v="275" actId="113"/>
          <ac:spMkLst>
            <pc:docMk/>
            <pc:sldMk cId="214962392" sldId="339"/>
            <ac:spMk id="3" creationId="{0F0A800D-3286-466C-A161-42303FAF777C}"/>
          </ac:spMkLst>
        </pc:spChg>
      </pc:sldChg>
      <pc:sldChg chg="modSp mod">
        <pc:chgData name="Fernando Gonzalo Herrera Francesconi" userId="d236637c-2d4e-4d8b-b3ce-0a0359776a2f" providerId="ADAL" clId="{05BDFB73-CB89-40B2-9B87-A9517279CFD4}" dt="2023-06-08T00:58:35.033" v="1504" actId="20577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05BDFB73-CB89-40B2-9B87-A9517279CFD4}" dt="2023-06-08T00:58:35.033" v="1504" actId="20577"/>
          <ac:spMkLst>
            <pc:docMk/>
            <pc:sldMk cId="717399983" sldId="340"/>
            <ac:spMk id="3" creationId="{64B6699D-8118-4807-8136-8F6BCE2894E2}"/>
          </ac:spMkLst>
        </pc:spChg>
      </pc:sldChg>
      <pc:sldChg chg="addSp delSp modSp mod">
        <pc:chgData name="Fernando Gonzalo Herrera Francesconi" userId="d236637c-2d4e-4d8b-b3ce-0a0359776a2f" providerId="ADAL" clId="{05BDFB73-CB89-40B2-9B87-A9517279CFD4}" dt="2023-06-07T02:11:44.875" v="1321" actId="1076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05BDFB73-CB89-40B2-9B87-A9517279CFD4}" dt="2023-06-07T00:22:42.155" v="348" actId="20577"/>
          <ac:spMkLst>
            <pc:docMk/>
            <pc:sldMk cId="1067811435" sldId="341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05BDFB73-CB89-40B2-9B87-A9517279CFD4}" dt="2023-06-07T00:22:47.516" v="349" actId="478"/>
          <ac:spMkLst>
            <pc:docMk/>
            <pc:sldMk cId="1067811435" sldId="341"/>
            <ac:spMk id="3" creationId="{2AFED61E-73D9-418B-A230-6DE30E9CB576}"/>
          </ac:spMkLst>
        </pc:spChg>
        <pc:spChg chg="add mod">
          <ac:chgData name="Fernando Gonzalo Herrera Francesconi" userId="d236637c-2d4e-4d8b-b3ce-0a0359776a2f" providerId="ADAL" clId="{05BDFB73-CB89-40B2-9B87-A9517279CFD4}" dt="2023-06-07T02:11:35.168" v="1320" actId="20577"/>
          <ac:spMkLst>
            <pc:docMk/>
            <pc:sldMk cId="1067811435" sldId="341"/>
            <ac:spMk id="4" creationId="{DFDAFFAD-0DA0-46EC-9D49-6EC70CA854D1}"/>
          </ac:spMkLst>
        </pc:spChg>
        <pc:picChg chg="add mod">
          <ac:chgData name="Fernando Gonzalo Herrera Francesconi" userId="d236637c-2d4e-4d8b-b3ce-0a0359776a2f" providerId="ADAL" clId="{05BDFB73-CB89-40B2-9B87-A9517279CFD4}" dt="2023-06-07T02:11:44.875" v="1321" actId="1076"/>
          <ac:picMkLst>
            <pc:docMk/>
            <pc:sldMk cId="1067811435" sldId="341"/>
            <ac:picMk id="1026" creationId="{0DF56092-08CF-4F32-B25C-F897BAB0E67C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0:29:35.901" v="426" actId="14100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05BDFB73-CB89-40B2-9B87-A9517279CFD4}" dt="2023-06-07T00:27:32.083" v="415" actId="20577"/>
          <ac:spMkLst>
            <pc:docMk/>
            <pc:sldMk cId="3056958803" sldId="342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0:26:52.649" v="371" actId="478"/>
          <ac:spMkLst>
            <pc:docMk/>
            <pc:sldMk cId="3056958803" sldId="342"/>
            <ac:spMk id="3" creationId="{1EBDB42D-A02F-4DF9-A892-A98CB6DEC2CF}"/>
          </ac:spMkLst>
        </pc:spChg>
        <pc:spChg chg="add mod">
          <ac:chgData name="Fernando Gonzalo Herrera Francesconi" userId="d236637c-2d4e-4d8b-b3ce-0a0359776a2f" providerId="ADAL" clId="{05BDFB73-CB89-40B2-9B87-A9517279CFD4}" dt="2023-06-07T00:28:10.323" v="420" actId="255"/>
          <ac:spMkLst>
            <pc:docMk/>
            <pc:sldMk cId="3056958803" sldId="342"/>
            <ac:spMk id="4" creationId="{E6E7506C-7218-416B-BC17-F9DE4DA5BD6F}"/>
          </ac:spMkLst>
        </pc:spChg>
        <pc:picChg chg="add mod">
          <ac:chgData name="Fernando Gonzalo Herrera Francesconi" userId="d236637c-2d4e-4d8b-b3ce-0a0359776a2f" providerId="ADAL" clId="{05BDFB73-CB89-40B2-9B87-A9517279CFD4}" dt="2023-06-07T00:29:35.901" v="426" actId="14100"/>
          <ac:picMkLst>
            <pc:docMk/>
            <pc:sldMk cId="3056958803" sldId="342"/>
            <ac:picMk id="5" creationId="{3F83ED87-A748-49EA-9152-E2BDEA20CEAF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0:31:37.423" v="478" actId="1076"/>
        <pc:sldMkLst>
          <pc:docMk/>
          <pc:sldMk cId="2209943334" sldId="343"/>
        </pc:sldMkLst>
        <pc:spChg chg="mod">
          <ac:chgData name="Fernando Gonzalo Herrera Francesconi" userId="d236637c-2d4e-4d8b-b3ce-0a0359776a2f" providerId="ADAL" clId="{05BDFB73-CB89-40B2-9B87-A9517279CFD4}" dt="2023-06-07T00:30:14.320" v="466" actId="20577"/>
          <ac:spMkLst>
            <pc:docMk/>
            <pc:sldMk cId="2209943334" sldId="343"/>
            <ac:spMk id="3" creationId="{41E4FBDB-F62F-B14F-9D38-C37205252F63}"/>
          </ac:spMkLst>
        </pc:spChg>
        <pc:spChg chg="del mod">
          <ac:chgData name="Fernando Gonzalo Herrera Francesconi" userId="d236637c-2d4e-4d8b-b3ce-0a0359776a2f" providerId="ADAL" clId="{05BDFB73-CB89-40B2-9B87-A9517279CFD4}" dt="2023-06-07T00:29:58.930" v="429" actId="478"/>
          <ac:spMkLst>
            <pc:docMk/>
            <pc:sldMk cId="2209943334" sldId="343"/>
            <ac:spMk id="4" creationId="{62BFD609-30F5-478A-931F-3EA3005D7183}"/>
          </ac:spMkLst>
        </pc:spChg>
        <pc:spChg chg="add mod">
          <ac:chgData name="Fernando Gonzalo Herrera Francesconi" userId="d236637c-2d4e-4d8b-b3ce-0a0359776a2f" providerId="ADAL" clId="{05BDFB73-CB89-40B2-9B87-A9517279CFD4}" dt="2023-06-07T00:31:37.423" v="478" actId="1076"/>
          <ac:spMkLst>
            <pc:docMk/>
            <pc:sldMk cId="2209943334" sldId="343"/>
            <ac:spMk id="6" creationId="{AD6C6530-BD1D-43E3-BD9C-22477230DECF}"/>
          </ac:spMkLst>
        </pc:spChg>
        <pc:picChg chg="del">
          <ac:chgData name="Fernando Gonzalo Herrera Francesconi" userId="d236637c-2d4e-4d8b-b3ce-0a0359776a2f" providerId="ADAL" clId="{05BDFB73-CB89-40B2-9B87-A9517279CFD4}" dt="2023-06-07T00:29:51.500" v="427" actId="478"/>
          <ac:picMkLst>
            <pc:docMk/>
            <pc:sldMk cId="2209943334" sldId="343"/>
            <ac:picMk id="5" creationId="{AD70925F-9271-49BC-A419-D358200A602C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1:03:48.132" v="530" actId="1076"/>
        <pc:sldMkLst>
          <pc:docMk/>
          <pc:sldMk cId="1871460710" sldId="345"/>
        </pc:sldMkLst>
        <pc:spChg chg="mod">
          <ac:chgData name="Fernando Gonzalo Herrera Francesconi" userId="d236637c-2d4e-4d8b-b3ce-0a0359776a2f" providerId="ADAL" clId="{05BDFB73-CB89-40B2-9B87-A9517279CFD4}" dt="2023-06-07T00:55:12.385" v="520" actId="20577"/>
          <ac:spMkLst>
            <pc:docMk/>
            <pc:sldMk cId="1871460710" sldId="345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0:55:19.456" v="522" actId="478"/>
          <ac:spMkLst>
            <pc:docMk/>
            <pc:sldMk cId="1871460710" sldId="345"/>
            <ac:spMk id="4" creationId="{9541795F-E6C0-4F00-98B7-886FF145A0B6}"/>
          </ac:spMkLst>
        </pc:spChg>
        <pc:spChg chg="del">
          <ac:chgData name="Fernando Gonzalo Herrera Francesconi" userId="d236637c-2d4e-4d8b-b3ce-0a0359776a2f" providerId="ADAL" clId="{05BDFB73-CB89-40B2-9B87-A9517279CFD4}" dt="2023-06-07T00:55:23.509" v="523" actId="478"/>
          <ac:spMkLst>
            <pc:docMk/>
            <pc:sldMk cId="1871460710" sldId="345"/>
            <ac:spMk id="8" creationId="{9A32F9FD-8B1A-432D-9127-537C04F23585}"/>
          </ac:spMkLst>
        </pc:spChg>
        <pc:picChg chg="del">
          <ac:chgData name="Fernando Gonzalo Herrera Francesconi" userId="d236637c-2d4e-4d8b-b3ce-0a0359776a2f" providerId="ADAL" clId="{05BDFB73-CB89-40B2-9B87-A9517279CFD4}" dt="2023-06-07T00:55:16.008" v="521" actId="478"/>
          <ac:picMkLst>
            <pc:docMk/>
            <pc:sldMk cId="1871460710" sldId="345"/>
            <ac:picMk id="6" creationId="{AF29376E-C984-4E99-9D2E-9A4A10B90B05}"/>
          </ac:picMkLst>
        </pc:picChg>
        <pc:picChg chg="add mod">
          <ac:chgData name="Fernando Gonzalo Herrera Francesconi" userId="d236637c-2d4e-4d8b-b3ce-0a0359776a2f" providerId="ADAL" clId="{05BDFB73-CB89-40B2-9B87-A9517279CFD4}" dt="2023-06-07T01:03:48.132" v="530" actId="1076"/>
          <ac:picMkLst>
            <pc:docMk/>
            <pc:sldMk cId="1871460710" sldId="345"/>
            <ac:picMk id="7" creationId="{889B5791-0078-4344-B88A-8AD3B777F5C2}"/>
          </ac:picMkLst>
        </pc:picChg>
        <pc:picChg chg="add del mod">
          <ac:chgData name="Fernando Gonzalo Herrera Francesconi" userId="d236637c-2d4e-4d8b-b3ce-0a0359776a2f" providerId="ADAL" clId="{05BDFB73-CB89-40B2-9B87-A9517279CFD4}" dt="2023-06-07T00:55:32.869" v="526" actId="478"/>
          <ac:picMkLst>
            <pc:docMk/>
            <pc:sldMk cId="1871460710" sldId="345"/>
            <ac:picMk id="2050" creationId="{B091129E-E18E-4997-A95B-71297AD3C09F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1:13:06.928" v="741" actId="20577"/>
        <pc:sldMkLst>
          <pc:docMk/>
          <pc:sldMk cId="1812879403" sldId="346"/>
        </pc:sldMkLst>
        <pc:spChg chg="mod">
          <ac:chgData name="Fernando Gonzalo Herrera Francesconi" userId="d236637c-2d4e-4d8b-b3ce-0a0359776a2f" providerId="ADAL" clId="{05BDFB73-CB89-40B2-9B87-A9517279CFD4}" dt="2023-06-07T01:13:06.928" v="741" actId="20577"/>
          <ac:spMkLst>
            <pc:docMk/>
            <pc:sldMk cId="1812879403" sldId="346"/>
            <ac:spMk id="3" creationId="{41E4FBDB-F62F-B14F-9D38-C37205252F63}"/>
          </ac:spMkLst>
        </pc:spChg>
        <pc:spChg chg="add del mod">
          <ac:chgData name="Fernando Gonzalo Herrera Francesconi" userId="d236637c-2d4e-4d8b-b3ce-0a0359776a2f" providerId="ADAL" clId="{05BDFB73-CB89-40B2-9B87-A9517279CFD4}" dt="2023-06-07T01:08:22.066" v="607" actId="478"/>
          <ac:spMkLst>
            <pc:docMk/>
            <pc:sldMk cId="1812879403" sldId="346"/>
            <ac:spMk id="4" creationId="{63DA41A3-F964-4D6B-AF0E-6512480A9F9D}"/>
          </ac:spMkLst>
        </pc:spChg>
        <pc:spChg chg="del">
          <ac:chgData name="Fernando Gonzalo Herrera Francesconi" userId="d236637c-2d4e-4d8b-b3ce-0a0359776a2f" providerId="ADAL" clId="{05BDFB73-CB89-40B2-9B87-A9517279CFD4}" dt="2023-06-07T01:04:15.061" v="576" actId="478"/>
          <ac:spMkLst>
            <pc:docMk/>
            <pc:sldMk cId="1812879403" sldId="346"/>
            <ac:spMk id="6" creationId="{70452BDF-18D0-4F4C-A8AB-80F3934C6268}"/>
          </ac:spMkLst>
        </pc:spChg>
        <pc:graphicFrameChg chg="add mod modGraphic">
          <ac:chgData name="Fernando Gonzalo Herrera Francesconi" userId="d236637c-2d4e-4d8b-b3ce-0a0359776a2f" providerId="ADAL" clId="{05BDFB73-CB89-40B2-9B87-A9517279CFD4}" dt="2023-06-07T01:09:59.218" v="616" actId="14100"/>
          <ac:graphicFrameMkLst>
            <pc:docMk/>
            <pc:sldMk cId="1812879403" sldId="346"/>
            <ac:graphicFrameMk id="7" creationId="{7AE8432A-4A5C-4652-BC46-DC1B31BA7BB8}"/>
          </ac:graphicFrameMkLst>
        </pc:graphicFrameChg>
        <pc:picChg chg="add mod">
          <ac:chgData name="Fernando Gonzalo Herrera Francesconi" userId="d236637c-2d4e-4d8b-b3ce-0a0359776a2f" providerId="ADAL" clId="{05BDFB73-CB89-40B2-9B87-A9517279CFD4}" dt="2023-06-07T01:09:41.218" v="615" actId="14100"/>
          <ac:picMkLst>
            <pc:docMk/>
            <pc:sldMk cId="1812879403" sldId="346"/>
            <ac:picMk id="5" creationId="{2DC002CF-5135-4A87-BB98-C9A0F5AF835A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2:10:09.632" v="1319" actId="14100"/>
        <pc:sldMkLst>
          <pc:docMk/>
          <pc:sldMk cId="151064865" sldId="347"/>
        </pc:sldMkLst>
        <pc:spChg chg="mod">
          <ac:chgData name="Fernando Gonzalo Herrera Francesconi" userId="d236637c-2d4e-4d8b-b3ce-0a0359776a2f" providerId="ADAL" clId="{05BDFB73-CB89-40B2-9B87-A9517279CFD4}" dt="2023-06-07T01:12:42.598" v="732" actId="20577"/>
          <ac:spMkLst>
            <pc:docMk/>
            <pc:sldMk cId="151064865" sldId="347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1:10:31.593" v="663" actId="478"/>
          <ac:spMkLst>
            <pc:docMk/>
            <pc:sldMk cId="151064865" sldId="347"/>
            <ac:spMk id="5" creationId="{39F1AA87-1CA7-46AB-858B-9048D49263EF}"/>
          </ac:spMkLst>
        </pc:spChg>
        <pc:graphicFrameChg chg="add mod modGraphic">
          <ac:chgData name="Fernando Gonzalo Herrera Francesconi" userId="d236637c-2d4e-4d8b-b3ce-0a0359776a2f" providerId="ADAL" clId="{05BDFB73-CB89-40B2-9B87-A9517279CFD4}" dt="2023-06-07T02:10:09.632" v="1319" actId="14100"/>
          <ac:graphicFrameMkLst>
            <pc:docMk/>
            <pc:sldMk cId="151064865" sldId="347"/>
            <ac:graphicFrameMk id="7" creationId="{BEF9F1D9-6B19-4987-B85A-26A8E2458863}"/>
          </ac:graphicFrameMkLst>
        </pc:graphicFrameChg>
        <pc:graphicFrameChg chg="add del mod modGraphic">
          <ac:chgData name="Fernando Gonzalo Herrera Francesconi" userId="d236637c-2d4e-4d8b-b3ce-0a0359776a2f" providerId="ADAL" clId="{05BDFB73-CB89-40B2-9B87-A9517279CFD4}" dt="2023-06-07T01:13:17.800" v="742" actId="21"/>
          <ac:graphicFrameMkLst>
            <pc:docMk/>
            <pc:sldMk cId="151064865" sldId="347"/>
            <ac:graphicFrameMk id="8" creationId="{20633884-45AE-4117-A58B-17DB4572895C}"/>
          </ac:graphicFrameMkLst>
        </pc:graphicFrameChg>
        <pc:picChg chg="del">
          <ac:chgData name="Fernando Gonzalo Herrera Francesconi" userId="d236637c-2d4e-4d8b-b3ce-0a0359776a2f" providerId="ADAL" clId="{05BDFB73-CB89-40B2-9B87-A9517279CFD4}" dt="2023-06-07T01:10:33.524" v="664" actId="478"/>
          <ac:picMkLst>
            <pc:docMk/>
            <pc:sldMk cId="151064865" sldId="347"/>
            <ac:picMk id="6" creationId="{11699B85-09D2-4592-AB86-3527C456E6C1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2:09:43.576" v="1317" actId="113"/>
        <pc:sldMkLst>
          <pc:docMk/>
          <pc:sldMk cId="2988962550" sldId="348"/>
        </pc:sldMkLst>
        <pc:spChg chg="mod">
          <ac:chgData name="Fernando Gonzalo Herrera Francesconi" userId="d236637c-2d4e-4d8b-b3ce-0a0359776a2f" providerId="ADAL" clId="{05BDFB73-CB89-40B2-9B87-A9517279CFD4}" dt="2023-06-07T01:19:24.074" v="792" actId="20577"/>
          <ac:spMkLst>
            <pc:docMk/>
            <pc:sldMk cId="2988962550" sldId="348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1:19:05.714" v="773" actId="478"/>
          <ac:spMkLst>
            <pc:docMk/>
            <pc:sldMk cId="2988962550" sldId="348"/>
            <ac:spMk id="4" creationId="{9B859CBB-007E-4468-A683-6FB384FDA3B3}"/>
          </ac:spMkLst>
        </pc:spChg>
        <pc:spChg chg="del">
          <ac:chgData name="Fernando Gonzalo Herrera Francesconi" userId="d236637c-2d4e-4d8b-b3ce-0a0359776a2f" providerId="ADAL" clId="{05BDFB73-CB89-40B2-9B87-A9517279CFD4}" dt="2023-06-07T01:19:09.379" v="774" actId="478"/>
          <ac:spMkLst>
            <pc:docMk/>
            <pc:sldMk cId="2988962550" sldId="348"/>
            <ac:spMk id="6" creationId="{DB5A9B22-FC40-4457-ADBF-401E501955F7}"/>
          </ac:spMkLst>
        </pc:spChg>
        <pc:spChg chg="add mod">
          <ac:chgData name="Fernando Gonzalo Herrera Francesconi" userId="d236637c-2d4e-4d8b-b3ce-0a0359776a2f" providerId="ADAL" clId="{05BDFB73-CB89-40B2-9B87-A9517279CFD4}" dt="2023-06-07T02:09:43.576" v="1317" actId="113"/>
          <ac:spMkLst>
            <pc:docMk/>
            <pc:sldMk cId="2988962550" sldId="348"/>
            <ac:spMk id="7" creationId="{9A990C80-771A-45F2-BA7C-A6F425D74C19}"/>
          </ac:spMkLst>
        </pc:spChg>
        <pc:picChg chg="del">
          <ac:chgData name="Fernando Gonzalo Herrera Francesconi" userId="d236637c-2d4e-4d8b-b3ce-0a0359776a2f" providerId="ADAL" clId="{05BDFB73-CB89-40B2-9B87-A9517279CFD4}" dt="2023-06-07T01:18:47.514" v="745" actId="478"/>
          <ac:picMkLst>
            <pc:docMk/>
            <pc:sldMk cId="2988962550" sldId="348"/>
            <ac:picMk id="5" creationId="{8764DBDF-E61B-4DCF-AFD7-E6A7490FF03C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1:13:29.521" v="744" actId="1076"/>
        <pc:sldMkLst>
          <pc:docMk/>
          <pc:sldMk cId="2836929617" sldId="349"/>
        </pc:sldMkLst>
        <pc:spChg chg="mod">
          <ac:chgData name="Fernando Gonzalo Herrera Francesconi" userId="d236637c-2d4e-4d8b-b3ce-0a0359776a2f" providerId="ADAL" clId="{05BDFB73-CB89-40B2-9B87-A9517279CFD4}" dt="2023-06-07T01:12:29.730" v="724" actId="20577"/>
          <ac:spMkLst>
            <pc:docMk/>
            <pc:sldMk cId="2836929617" sldId="349"/>
            <ac:spMk id="3" creationId="{41E4FBDB-F62F-B14F-9D38-C37205252F63}"/>
          </ac:spMkLst>
        </pc:spChg>
        <pc:spChg chg="del">
          <ac:chgData name="Fernando Gonzalo Herrera Francesconi" userId="d236637c-2d4e-4d8b-b3ce-0a0359776a2f" providerId="ADAL" clId="{05BDFB73-CB89-40B2-9B87-A9517279CFD4}" dt="2023-06-07T01:12:35.623" v="726" actId="478"/>
          <ac:spMkLst>
            <pc:docMk/>
            <pc:sldMk cId="2836929617" sldId="349"/>
            <ac:spMk id="4" creationId="{9E5E051A-A501-4763-B3B1-EA81A7E39C84}"/>
          </ac:spMkLst>
        </pc:spChg>
        <pc:graphicFrameChg chg="add mod">
          <ac:chgData name="Fernando Gonzalo Herrera Francesconi" userId="d236637c-2d4e-4d8b-b3ce-0a0359776a2f" providerId="ADAL" clId="{05BDFB73-CB89-40B2-9B87-A9517279CFD4}" dt="2023-06-07T01:13:29.521" v="744" actId="1076"/>
          <ac:graphicFrameMkLst>
            <pc:docMk/>
            <pc:sldMk cId="2836929617" sldId="349"/>
            <ac:graphicFrameMk id="6" creationId="{79D341EC-E3BE-48C5-AA4F-9B812077E2CC}"/>
          </ac:graphicFrameMkLst>
        </pc:graphicFrameChg>
        <pc:picChg chg="del">
          <ac:chgData name="Fernando Gonzalo Herrera Francesconi" userId="d236637c-2d4e-4d8b-b3ce-0a0359776a2f" providerId="ADAL" clId="{05BDFB73-CB89-40B2-9B87-A9517279CFD4}" dt="2023-06-07T01:12:32.401" v="725" actId="478"/>
          <ac:picMkLst>
            <pc:docMk/>
            <pc:sldMk cId="2836929617" sldId="349"/>
            <ac:picMk id="5" creationId="{6BC3DE0A-7657-4CB9-A833-C8BEAF64A9DE}"/>
          </ac:picMkLst>
        </pc:picChg>
      </pc:sldChg>
      <pc:sldChg chg="addSp delSp modSp add mod">
        <pc:chgData name="Fernando Gonzalo Herrera Francesconi" userId="d236637c-2d4e-4d8b-b3ce-0a0359776a2f" providerId="ADAL" clId="{05BDFB73-CB89-40B2-9B87-A9517279CFD4}" dt="2023-06-08T12:36:53.705" v="1615" actId="20577"/>
        <pc:sldMkLst>
          <pc:docMk/>
          <pc:sldMk cId="2202083104" sldId="350"/>
        </pc:sldMkLst>
        <pc:spChg chg="mod">
          <ac:chgData name="Fernando Gonzalo Herrera Francesconi" userId="d236637c-2d4e-4d8b-b3ce-0a0359776a2f" providerId="ADAL" clId="{05BDFB73-CB89-40B2-9B87-A9517279CFD4}" dt="2023-06-07T02:12:34.158" v="1381" actId="20577"/>
          <ac:spMkLst>
            <pc:docMk/>
            <pc:sldMk cId="2202083104" sldId="350"/>
            <ac:spMk id="3" creationId="{41E4FBDB-F62F-B14F-9D38-C37205252F63}"/>
          </ac:spMkLst>
        </pc:spChg>
        <pc:spChg chg="add mod">
          <ac:chgData name="Fernando Gonzalo Herrera Francesconi" userId="d236637c-2d4e-4d8b-b3ce-0a0359776a2f" providerId="ADAL" clId="{05BDFB73-CB89-40B2-9B87-A9517279CFD4}" dt="2023-06-08T12:36:53.705" v="1615" actId="20577"/>
          <ac:spMkLst>
            <pc:docMk/>
            <pc:sldMk cId="2202083104" sldId="350"/>
            <ac:spMk id="4" creationId="{38D4B569-0C50-49BC-87F5-570DBF04D75E}"/>
          </ac:spMkLst>
        </pc:spChg>
        <pc:graphicFrameChg chg="del modGraphic">
          <ac:chgData name="Fernando Gonzalo Herrera Francesconi" userId="d236637c-2d4e-4d8b-b3ce-0a0359776a2f" providerId="ADAL" clId="{05BDFB73-CB89-40B2-9B87-A9517279CFD4}" dt="2023-06-07T02:12:40.336" v="1383" actId="478"/>
          <ac:graphicFrameMkLst>
            <pc:docMk/>
            <pc:sldMk cId="2202083104" sldId="350"/>
            <ac:graphicFrameMk id="6" creationId="{79D341EC-E3BE-48C5-AA4F-9B812077E2CC}"/>
          </ac:graphicFrameMkLst>
        </pc:graphicFrameChg>
        <pc:picChg chg="add del">
          <ac:chgData name="Fernando Gonzalo Herrera Francesconi" userId="d236637c-2d4e-4d8b-b3ce-0a0359776a2f" providerId="ADAL" clId="{05BDFB73-CB89-40B2-9B87-A9517279CFD4}" dt="2023-06-08T12:32:46.995" v="1508" actId="22"/>
          <ac:picMkLst>
            <pc:docMk/>
            <pc:sldMk cId="2202083104" sldId="350"/>
            <ac:picMk id="5" creationId="{43144080-FD02-436E-861E-99AEFAF2EA20}"/>
          </ac:picMkLst>
        </pc:picChg>
      </pc:sldChg>
      <pc:sldChg chg="del">
        <pc:chgData name="Fernando Gonzalo Herrera Francesconi" userId="d236637c-2d4e-4d8b-b3ce-0a0359776a2f" providerId="ADAL" clId="{05BDFB73-CB89-40B2-9B87-A9517279CFD4}" dt="2023-06-07T01:19:30.697" v="793" actId="47"/>
        <pc:sldMkLst>
          <pc:docMk/>
          <pc:sldMk cId="372380465" sldId="352"/>
        </pc:sldMkLst>
      </pc:sldChg>
      <pc:sldChg chg="del">
        <pc:chgData name="Fernando Gonzalo Herrera Francesconi" userId="d236637c-2d4e-4d8b-b3ce-0a0359776a2f" providerId="ADAL" clId="{05BDFB73-CB89-40B2-9B87-A9517279CFD4}" dt="2023-06-07T01:19:42.724" v="795" actId="47"/>
        <pc:sldMkLst>
          <pc:docMk/>
          <pc:sldMk cId="2840920898" sldId="353"/>
        </pc:sldMkLst>
      </pc:sldChg>
    </pc:docChg>
  </pc:docChgLst>
  <pc:docChgLst>
    <pc:chgData name="Fernando Gonzalo Herrera Francesconi" userId="d236637c-2d4e-4d8b-b3ce-0a0359776a2f" providerId="ADAL" clId="{E1E22D38-9BB7-43DF-8B0A-0926CB282D9E}"/>
    <pc:docChg chg="undo custSel delSld modSld">
      <pc:chgData name="Fernando Gonzalo Herrera Francesconi" userId="d236637c-2d4e-4d8b-b3ce-0a0359776a2f" providerId="ADAL" clId="{E1E22D38-9BB7-43DF-8B0A-0926CB282D9E}" dt="2023-06-04T23:19:14.987" v="12" actId="47"/>
      <pc:docMkLst>
        <pc:docMk/>
      </pc:docMkLst>
      <pc:sldChg chg="modSp mod">
        <pc:chgData name="Fernando Gonzalo Herrera Francesconi" userId="d236637c-2d4e-4d8b-b3ce-0a0359776a2f" providerId="ADAL" clId="{E1E22D38-9BB7-43DF-8B0A-0926CB282D9E}" dt="2023-06-04T23:19:01.264" v="10"/>
        <pc:sldMkLst>
          <pc:docMk/>
          <pc:sldMk cId="3642932644" sldId="261"/>
        </pc:sldMkLst>
        <pc:spChg chg="mod">
          <ac:chgData name="Fernando Gonzalo Herrera Francesconi" userId="d236637c-2d4e-4d8b-b3ce-0a0359776a2f" providerId="ADAL" clId="{E1E22D38-9BB7-43DF-8B0A-0926CB282D9E}" dt="2023-06-04T23:18:39.761" v="9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Fernando Gonzalo Herrera Francesconi" userId="d236637c-2d4e-4d8b-b3ce-0a0359776a2f" providerId="ADAL" clId="{E1E22D38-9BB7-43DF-8B0A-0926CB282D9E}" dt="2023-06-04T23:19:01.264" v="10"/>
          <ac:spMkLst>
            <pc:docMk/>
            <pc:sldMk cId="3642932644" sldId="261"/>
            <ac:spMk id="3" creationId="{B839BAB8-5980-04D6-9003-ABBE79FC69B7}"/>
          </ac:spMkLst>
        </pc:spChg>
      </pc:sldChg>
      <pc:sldChg chg="del">
        <pc:chgData name="Fernando Gonzalo Herrera Francesconi" userId="d236637c-2d4e-4d8b-b3ce-0a0359776a2f" providerId="ADAL" clId="{E1E22D38-9BB7-43DF-8B0A-0926CB282D9E}" dt="2023-06-04T23:19:13.985" v="11" actId="47"/>
        <pc:sldMkLst>
          <pc:docMk/>
          <pc:sldMk cId="3979444189" sldId="337"/>
        </pc:sldMkLst>
      </pc:sldChg>
      <pc:sldChg chg="del">
        <pc:chgData name="Fernando Gonzalo Herrera Francesconi" userId="d236637c-2d4e-4d8b-b3ce-0a0359776a2f" providerId="ADAL" clId="{E1E22D38-9BB7-43DF-8B0A-0926CB282D9E}" dt="2023-06-04T23:19:14.987" v="12" actId="47"/>
        <pc:sldMkLst>
          <pc:docMk/>
          <pc:sldMk cId="3117571071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08-07-2023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RuhzyKCWM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55075"/>
            <a:ext cx="8749511" cy="762000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br>
              <a:rPr lang="es-CL" sz="3800" dirty="0"/>
            </a:b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Ejemplo 2 Escenario de Calidad</a:t>
            </a:r>
            <a:endParaRPr lang="es-CL" dirty="0"/>
          </a:p>
        </p:txBody>
      </p:sp>
      <p:graphicFrame>
        <p:nvGraphicFramePr>
          <p:cNvPr id="7" name="4 Tabla">
            <a:extLst>
              <a:ext uri="{FF2B5EF4-FFF2-40B4-BE49-F238E27FC236}">
                <a16:creationId xmlns:a16="http://schemas.microsoft.com/office/drawing/2014/main" id="{BEF9F1D9-6B19-4987-B85A-26A8E2458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92765"/>
              </p:ext>
            </p:extLst>
          </p:nvPr>
        </p:nvGraphicFramePr>
        <p:xfrm>
          <a:off x="2203450" y="2073275"/>
          <a:ext cx="15585376" cy="51882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663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Escenario N°2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63">
                <a:tc gridSpan="2">
                  <a:txBody>
                    <a:bodyPr/>
                    <a:lstStyle/>
                    <a:p>
                      <a:pPr algn="just" rtl="0" fontAlgn="ctr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La aplicación web deberá ser visible desde cualquier tipo de dispositivo.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Afecta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Adaptabilidad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6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 del Escenario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Origen del Estímulo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Estímulo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Acceso a la aplicación web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Entorno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Explotación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Sitio Web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Respuesta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visualizarse todo el contenido desde distintos dispositivos.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 de la Respuesta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Debe estar probado en diferentes dispositivos y navegadores.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1663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 de calidad afectado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Adaptabilidad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3 Escenario de Calidad</a:t>
            </a:r>
            <a:endParaRPr lang="es-CL" dirty="0"/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79D341EC-E3BE-48C5-AA4F-9B812077E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0702"/>
              </p:ext>
            </p:extLst>
          </p:nvPr>
        </p:nvGraphicFramePr>
        <p:xfrm>
          <a:off x="2051050" y="2149475"/>
          <a:ext cx="16792424" cy="5220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8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58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Escenario N°</a:t>
                      </a:r>
                      <a:r>
                        <a:rPr lang="es-419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58">
                <a:tc gridSpan="2">
                  <a:txBody>
                    <a:bodyPr/>
                    <a:lstStyle/>
                    <a:p>
                      <a:pPr algn="just" rtl="0" fontAlgn="ctr"/>
                      <a:r>
                        <a:rPr lang="es-CL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Descripción:Usuarios</a:t>
                      </a:r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que utilizan por primera vez el sistema.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Afecta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Usabilidad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58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 del Escenario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Origen del Estímulo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Estímulo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Usar el sistema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Entorno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 finalizada y operativa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Aplicación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Respuesta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aplicación presentará un estructura simple y fácil de utilizar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144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 de la Respuesta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usuario debe aprender a utilizar la aplicación en el menor tiempo posible</a:t>
                      </a:r>
                      <a:endParaRPr lang="es-CL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58"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Atributo de calidad afectado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Usabilidad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2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Visualicemos un ejemplo</a:t>
            </a:r>
            <a:endParaRPr lang="es-CL" dirty="0"/>
          </a:p>
        </p:txBody>
      </p:sp>
      <p:sp>
        <p:nvSpPr>
          <p:cNvPr id="4" name="6 Rectángulo">
            <a:extLst>
              <a:ext uri="{FF2B5EF4-FFF2-40B4-BE49-F238E27FC236}">
                <a16:creationId xmlns:a16="http://schemas.microsoft.com/office/drawing/2014/main" id="{38D4B569-0C50-49BC-87F5-570DBF04D75E}"/>
              </a:ext>
            </a:extLst>
          </p:cNvPr>
          <p:cNvSpPr/>
          <p:nvPr/>
        </p:nvSpPr>
        <p:spPr>
          <a:xfrm>
            <a:off x="2813050" y="2301875"/>
            <a:ext cx="16154400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 ver un ejemplo de Escenario de Calidad: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3200" b="1" dirty="0">
                <a:hlinkClick r:id="rId2"/>
              </a:rPr>
              <a:t>Atributos de calidad del software – YouTube</a:t>
            </a:r>
            <a:endParaRPr lang="es-ES" sz="32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E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Referencia: Manuel Zapata []. (27 </a:t>
            </a:r>
            <a:r>
              <a:rPr lang="es-CL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ago</a:t>
            </a:r>
            <a:r>
              <a:rPr lang="es-CL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2019). Atributos de calidad del software. [Video]. Recuperado de https://www.youtube.com/watch?v=NmRuhzyKCWM</a:t>
            </a:r>
            <a:endParaRPr lang="es-E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8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Resumen </a:t>
            </a:r>
            <a:endParaRPr lang="es-CL" dirty="0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9A990C80-771A-45F2-BA7C-A6F425D74C19}"/>
              </a:ext>
            </a:extLst>
          </p:cNvPr>
          <p:cNvSpPr/>
          <p:nvPr/>
        </p:nvSpPr>
        <p:spPr>
          <a:xfrm>
            <a:off x="2813050" y="2301875"/>
            <a:ext cx="1615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Escenarios de Calidad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indican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 necesarias.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Escenarios de Calidad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garantizan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atributos de calidad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Escenarios de Calidad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el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Toma de Decisiones.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Fuente de Estimulo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Quién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 el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estímulo.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Estímulo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lo que debe ocurrir para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evidenciar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atributo.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 Escenario de Calidad. </a:t>
            </a:r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419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5EFAEF-A11B-A149-9B79-BE1A1D03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5349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</a:t>
            </a:r>
            <a:r>
              <a:rPr lang="es-CL" sz="6600" dirty="0"/>
              <a:t>RACIAS</a:t>
            </a:r>
          </a:p>
        </p:txBody>
      </p:sp>
    </p:spTree>
    <p:extLst>
      <p:ext uri="{BB962C8B-B14F-4D97-AF65-F5344CB8AC3E}">
        <p14:creationId xmlns:p14="http://schemas.microsoft.com/office/powerpoint/2010/main" val="9797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ES" sz="6600" dirty="0"/>
              <a:t>Escenarios de Calidad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0890250" y="6082347"/>
            <a:ext cx="36922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1.3.1.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 de Calidad 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0A800D-3286-466C-A161-42303FAF777C}"/>
              </a:ext>
            </a:extLst>
          </p:cNvPr>
          <p:cNvSpPr txBox="1"/>
          <p:nvPr/>
        </p:nvSpPr>
        <p:spPr>
          <a:xfrm>
            <a:off x="2432050" y="4134542"/>
            <a:ext cx="15544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32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Si no cometes errores significa que no estás asumiendo suficientes riesgos ” </a:t>
            </a:r>
            <a:r>
              <a:rPr lang="es-E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(Alex </a:t>
            </a:r>
            <a:r>
              <a:rPr lang="es-ES" sz="3200" b="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Torrenegra</a:t>
            </a:r>
            <a:r>
              <a:rPr lang="es-ES" sz="32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32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Analicemos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B6699D-8118-4807-8136-8F6BCE2894E2}"/>
              </a:ext>
            </a:extLst>
          </p:cNvPr>
          <p:cNvSpPr txBox="1"/>
          <p:nvPr/>
        </p:nvSpPr>
        <p:spPr>
          <a:xfrm>
            <a:off x="2425700" y="2144687"/>
            <a:ext cx="15544800" cy="4978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En qué momento de un Proyecto de Software debo levantar los Escenarios de Calidad ?</a:t>
            </a: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Un Escenario dependerá del Atributo que deseo implementar ?</a:t>
            </a:r>
          </a:p>
          <a:p>
            <a:pPr marL="50800" algn="ctr" rtl="0">
              <a:lnSpc>
                <a:spcPct val="90000"/>
              </a:lnSpc>
              <a:spcBef>
                <a:spcPts val="1000"/>
              </a:spcBef>
              <a:buSzPts val="2800"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0" i="1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Escenarios de calidad</a:t>
            </a:r>
            <a:endParaRPr lang="es-CL" dirty="0"/>
          </a:p>
        </p:txBody>
      </p:sp>
      <p:sp>
        <p:nvSpPr>
          <p:cNvPr id="4" name="5 CuadroTexto">
            <a:extLst>
              <a:ext uri="{FF2B5EF4-FFF2-40B4-BE49-F238E27FC236}">
                <a16:creationId xmlns:a16="http://schemas.microsoft.com/office/drawing/2014/main" id="{DFDAFFAD-0DA0-46EC-9D49-6EC70CA854D1}"/>
              </a:ext>
            </a:extLst>
          </p:cNvPr>
          <p:cNvSpPr txBox="1"/>
          <p:nvPr/>
        </p:nvSpPr>
        <p:spPr>
          <a:xfrm>
            <a:off x="2400300" y="1768475"/>
            <a:ext cx="145097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Escenarios de Calidad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ermiten detallar en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condiciones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de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manera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cumplirse un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 de calidad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casos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precisos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los que podremos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evidenciar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 el sistema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cumple o no con un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 de calidad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ademas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lo que concierne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atributo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no en los términos utilizados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419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otra parte, los </a:t>
            </a:r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Escenarios de Calidad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fundamentales al momento de establecer y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garantizar los atributos de calidad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 que son uno de los tantos input que reciben los Arquitectos de Software para tomar decisiones, respecto de que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estilos o patrones arquitectónicos 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aplicarán en el sistema a desarrollar.</a:t>
            </a:r>
          </a:p>
        </p:txBody>
      </p:sp>
      <p:pic>
        <p:nvPicPr>
          <p:cNvPr id="1026" name="Picture 2" descr="Generación de Escenarios de Calidad a partir de Requerimientos Textuales">
            <a:extLst>
              <a:ext uri="{FF2B5EF4-FFF2-40B4-BE49-F238E27FC236}">
                <a16:creationId xmlns:a16="http://schemas.microsoft.com/office/drawing/2014/main" id="{0DF56092-08CF-4F32-B25C-F897BAB0E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6721475"/>
            <a:ext cx="8397943" cy="427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Escenarios de Calidad</a:t>
            </a:r>
            <a:endParaRPr lang="es-CL" dirty="0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E6E7506C-7218-416B-BC17-F9DE4DA5BD6F}"/>
              </a:ext>
            </a:extLst>
          </p:cNvPr>
          <p:cNvSpPr/>
          <p:nvPr/>
        </p:nvSpPr>
        <p:spPr>
          <a:xfrm>
            <a:off x="3270250" y="1692275"/>
            <a:ext cx="14706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Existe la siguiente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ara identificar los escenarios de calidad :</a:t>
            </a:r>
          </a:p>
          <a:p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Fuente del estímulo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Quién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o que genera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estímulo para el escenario, pueden ser agentes externos (usuarios, sistema) o internos (procesos).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Estímulo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Qué estimulo es el que va a ocurrir para evidenciar el atributo (eventos de intercambio/request de datos entre las fuentes)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lo que se quiere llevar a cabo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o realizar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9 Imagen">
            <a:extLst>
              <a:ext uri="{FF2B5EF4-FFF2-40B4-BE49-F238E27FC236}">
                <a16:creationId xmlns:a16="http://schemas.microsoft.com/office/drawing/2014/main" id="{3F83ED87-A748-49EA-9152-E2BDEA20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71" y="6153150"/>
            <a:ext cx="10909779" cy="403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Escenario de Calidad</a:t>
            </a:r>
            <a:endParaRPr lang="es-CL" dirty="0"/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AD6C6530-BD1D-43E3-BD9C-22477230DECF}"/>
              </a:ext>
            </a:extLst>
          </p:cNvPr>
          <p:cNvSpPr/>
          <p:nvPr/>
        </p:nvSpPr>
        <p:spPr>
          <a:xfrm>
            <a:off x="2432050" y="1920875"/>
            <a:ext cx="15392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Existe la siguiente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ara identificar los escenarios de calidad :</a:t>
            </a:r>
          </a:p>
          <a:p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Entorno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ondiciones dentro de las cuales se presenta el estímulo.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Artefacto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Qué parte del sistema va a recibir el estímulo (servicios del sistema).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Respuesta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ctividad que ocurre luego de la llegada del estímulo.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Medida de la Respuesta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riterio para testear el requerimiento.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Atributo de calidad afectado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Atributo de calidad relacionado con el escenario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4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Escenarios de Calidad</a:t>
            </a:r>
            <a:endParaRPr lang="es-CL" dirty="0"/>
          </a:p>
        </p:txBody>
      </p:sp>
      <p:pic>
        <p:nvPicPr>
          <p:cNvPr id="7" name="Picture 8" descr="https://centroderecursos.agesic.gub.uy/c/wiki/get_page_attachment?p_l_id=31542&amp;nodeId=31526&amp;title=Definiciones+y+Conceptos+sobre+Evaluaci%C3%B3n+de+Arquitecturas&amp;fileName=atributos_calidad.png">
            <a:extLst>
              <a:ext uri="{FF2B5EF4-FFF2-40B4-BE49-F238E27FC236}">
                <a16:creationId xmlns:a16="http://schemas.microsoft.com/office/drawing/2014/main" id="{889B5791-0078-4344-B88A-8AD3B777F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1818125"/>
            <a:ext cx="9716865" cy="873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46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1 de Escenario de Calidad  </a:t>
            </a:r>
            <a:endParaRPr lang="es-CL" dirty="0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2DC002CF-5135-4A87-BB98-C9A0F5AF8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1" y="1824790"/>
            <a:ext cx="7651750" cy="2264293"/>
          </a:xfrm>
          <a:prstGeom prst="rect">
            <a:avLst/>
          </a:prstGeom>
        </p:spPr>
      </p:pic>
      <p:graphicFrame>
        <p:nvGraphicFramePr>
          <p:cNvPr id="7" name="7 Tabla">
            <a:extLst>
              <a:ext uri="{FF2B5EF4-FFF2-40B4-BE49-F238E27FC236}">
                <a16:creationId xmlns:a16="http://schemas.microsoft.com/office/drawing/2014/main" id="{7AE8432A-4A5C-4652-BC46-DC1B31BA7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98143"/>
              </p:ext>
            </p:extLst>
          </p:nvPr>
        </p:nvGraphicFramePr>
        <p:xfrm>
          <a:off x="2736850" y="4089083"/>
          <a:ext cx="11887200" cy="6505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9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Escenario N°1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599">
                <a:tc gridSpan="2">
                  <a:txBody>
                    <a:bodyPr/>
                    <a:lstStyle/>
                    <a:p>
                      <a:pPr algn="just" fontAlgn="ctr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Descripción: Se busca que el usuario se demoré la menor cantidad de tiempo en aprender</a:t>
                      </a:r>
                      <a:r>
                        <a:rPr lang="es-419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usar el sistema, por esto cada input text debe aparecer una breve descripción de que ingresar en ese campo.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Afecta: Usuario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Capacidad de Aprendizaje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6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L" sz="2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 del Escenario</a:t>
                      </a:r>
                      <a:endParaRPr lang="es-CL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Origen del Estímulo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Estímulo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Colocar cursor en un input text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Entorno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Condiciones normales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Artefacto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 de presentación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0328"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Respuesta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Mostrar una breve descripción de que se debe entrar en este campo.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968"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Medida de la Respuesta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Inmediata</a:t>
                      </a:r>
                      <a:endParaRPr lang="es-CL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87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4809</TotalTime>
  <Words>693</Words>
  <Application>Microsoft Office PowerPoint</Application>
  <PresentationFormat>Personalizado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Times New Roman</vt:lpstr>
      <vt:lpstr>Office Theme</vt:lpstr>
      <vt:lpstr>ARQUITECTURA DE SOFTWARE </vt:lpstr>
      <vt:lpstr>Escenarios de Calidad</vt:lpstr>
      <vt:lpstr>Escenarios de Calidad </vt:lpstr>
      <vt:lpstr>Presentación de PowerPoint</vt:lpstr>
      <vt:lpstr>Escenarios de calidad</vt:lpstr>
      <vt:lpstr>Presentación de PowerPoint</vt:lpstr>
      <vt:lpstr>Escenario de Calidad</vt:lpstr>
      <vt:lpstr>Presentación de PowerPoint</vt:lpstr>
      <vt:lpstr>Ejemplo 1 de Escenario de Calidad  </vt:lpstr>
      <vt:lpstr>Presentación de PowerPoint</vt:lpstr>
      <vt:lpstr>Ejemplo 3 Escenario de Calidad</vt:lpstr>
      <vt:lpstr>Visualicemos un ejemplo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212</cp:revision>
  <dcterms:created xsi:type="dcterms:W3CDTF">2022-07-20T19:15:37Z</dcterms:created>
  <dcterms:modified xsi:type="dcterms:W3CDTF">2023-07-08T17:30:37Z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