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sldIdLst>
    <p:sldId id="261" r:id="rId5"/>
    <p:sldId id="344" r:id="rId6"/>
    <p:sldId id="339" r:id="rId7"/>
    <p:sldId id="340" r:id="rId8"/>
    <p:sldId id="341" r:id="rId9"/>
    <p:sldId id="342" r:id="rId10"/>
    <p:sldId id="343" r:id="rId11"/>
    <p:sldId id="345" r:id="rId12"/>
    <p:sldId id="346" r:id="rId13"/>
    <p:sldId id="347" r:id="rId14"/>
    <p:sldId id="349" r:id="rId15"/>
    <p:sldId id="350" r:id="rId16"/>
    <p:sldId id="351" r:id="rId17"/>
    <p:sldId id="352" r:id="rId18"/>
    <p:sldId id="353" r:id="rId19"/>
    <p:sldId id="348" r:id="rId20"/>
    <p:sldId id="355" r:id="rId21"/>
    <p:sldId id="354" r:id="rId22"/>
    <p:sldId id="357" r:id="rId23"/>
    <p:sldId id="356" r:id="rId24"/>
    <p:sldId id="358" r:id="rId25"/>
    <p:sldId id="334" r:id="rId26"/>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58C0E9"/>
    <a:srgbClr val="DB0532"/>
    <a:srgbClr val="C2D501"/>
    <a:srgbClr val="B14EC4"/>
    <a:srgbClr val="FF595A"/>
    <a:srgbClr val="D39F17"/>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p:restoredTop sz="94558"/>
  </p:normalViewPr>
  <p:slideViewPr>
    <p:cSldViewPr>
      <p:cViewPr varScale="1">
        <p:scale>
          <a:sx n="38" d="100"/>
          <a:sy n="38" d="100"/>
        </p:scale>
        <p:origin x="73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onzalo Herrera Francesconi" userId="d236637c-2d4e-4d8b-b3ce-0a0359776a2f" providerId="ADAL" clId="{A853CFFB-1A8B-45FE-8E70-6E6C33BD6987}"/>
    <pc:docChg chg="modSld">
      <pc:chgData name="Fernando Gonzalo Herrera Francesconi" userId="d236637c-2d4e-4d8b-b3ce-0a0359776a2f" providerId="ADAL" clId="{A853CFFB-1A8B-45FE-8E70-6E6C33BD6987}" dt="2023-07-08T16:53:28.358" v="5" actId="729"/>
      <pc:docMkLst>
        <pc:docMk/>
      </pc:docMkLst>
      <pc:sldChg chg="modSp mod modShow">
        <pc:chgData name="Fernando Gonzalo Herrera Francesconi" userId="d236637c-2d4e-4d8b-b3ce-0a0359776a2f" providerId="ADAL" clId="{A853CFFB-1A8B-45FE-8E70-6E6C33BD6987}" dt="2023-07-08T16:53:28.358" v="5" actId="729"/>
        <pc:sldMkLst>
          <pc:docMk/>
          <pc:sldMk cId="3117571071" sldId="344"/>
        </pc:sldMkLst>
        <pc:spChg chg="mod">
          <ac:chgData name="Fernando Gonzalo Herrera Francesconi" userId="d236637c-2d4e-4d8b-b3ce-0a0359776a2f" providerId="ADAL" clId="{A853CFFB-1A8B-45FE-8E70-6E6C33BD6987}" dt="2023-07-06T01:09:53.320" v="4" actId="14100"/>
          <ac:spMkLst>
            <pc:docMk/>
            <pc:sldMk cId="3117571071" sldId="344"/>
            <ac:spMk id="4" creationId="{DC622BE7-4A49-A749-B2F2-EA3AD97A1AEF}"/>
          </ac:spMkLst>
        </pc:spChg>
      </pc:sldChg>
    </pc:docChg>
  </pc:docChgLst>
  <pc:docChgLst>
    <pc:chgData name="Gonzalo Herrera Francesconi" userId="d236637c-2d4e-4d8b-b3ce-0a0359776a2f" providerId="ADAL" clId="{547E4096-45D7-4DD6-8AB8-CE853943A658}"/>
    <pc:docChg chg="custSel addSld delSld modSld sldOrd">
      <pc:chgData name="Gonzalo Herrera Francesconi" userId="d236637c-2d4e-4d8b-b3ce-0a0359776a2f" providerId="ADAL" clId="{547E4096-45D7-4DD6-8AB8-CE853943A658}" dt="2023-06-09T03:21:39.021" v="676"/>
      <pc:docMkLst>
        <pc:docMk/>
      </pc:docMkLst>
      <pc:sldChg chg="modSp mod">
        <pc:chgData name="Gonzalo Herrera Francesconi" userId="d236637c-2d4e-4d8b-b3ce-0a0359776a2f" providerId="ADAL" clId="{547E4096-45D7-4DD6-8AB8-CE853943A658}" dt="2023-06-09T01:54:44.905" v="6" actId="120"/>
        <pc:sldMkLst>
          <pc:docMk/>
          <pc:sldMk cId="3056958803" sldId="342"/>
        </pc:sldMkLst>
        <pc:spChg chg="mod">
          <ac:chgData name="Gonzalo Herrera Francesconi" userId="d236637c-2d4e-4d8b-b3ce-0a0359776a2f" providerId="ADAL" clId="{547E4096-45D7-4DD6-8AB8-CE853943A658}" dt="2023-06-09T01:54:41.066" v="5" actId="120"/>
          <ac:spMkLst>
            <pc:docMk/>
            <pc:sldMk cId="3056958803" sldId="342"/>
            <ac:spMk id="10" creationId="{BC0B2CCF-F268-474A-B215-D82E104ED0A8}"/>
          </ac:spMkLst>
        </pc:spChg>
        <pc:spChg chg="mod">
          <ac:chgData name="Gonzalo Herrera Francesconi" userId="d236637c-2d4e-4d8b-b3ce-0a0359776a2f" providerId="ADAL" clId="{547E4096-45D7-4DD6-8AB8-CE853943A658}" dt="2023-06-09T01:54:06.253" v="0" actId="1076"/>
          <ac:spMkLst>
            <pc:docMk/>
            <pc:sldMk cId="3056958803" sldId="342"/>
            <ac:spMk id="11" creationId="{DB6E85FA-FF72-4DBF-96E0-C81AC1D8AEF1}"/>
          </ac:spMkLst>
        </pc:spChg>
        <pc:spChg chg="mod">
          <ac:chgData name="Gonzalo Herrera Francesconi" userId="d236637c-2d4e-4d8b-b3ce-0a0359776a2f" providerId="ADAL" clId="{547E4096-45D7-4DD6-8AB8-CE853943A658}" dt="2023-06-09T01:54:44.905" v="6" actId="120"/>
          <ac:spMkLst>
            <pc:docMk/>
            <pc:sldMk cId="3056958803" sldId="342"/>
            <ac:spMk id="12" creationId="{A6B4921D-EF8E-4FF8-A3A0-9F35D49C43AE}"/>
          </ac:spMkLst>
        </pc:spChg>
      </pc:sldChg>
      <pc:sldChg chg="addSp modSp mod">
        <pc:chgData name="Gonzalo Herrera Francesconi" userId="d236637c-2d4e-4d8b-b3ce-0a0359776a2f" providerId="ADAL" clId="{547E4096-45D7-4DD6-8AB8-CE853943A658}" dt="2023-06-09T02:01:46.058" v="24" actId="113"/>
        <pc:sldMkLst>
          <pc:docMk/>
          <pc:sldMk cId="2209943334" sldId="343"/>
        </pc:sldMkLst>
        <pc:spChg chg="add mod">
          <ac:chgData name="Gonzalo Herrera Francesconi" userId="d236637c-2d4e-4d8b-b3ce-0a0359776a2f" providerId="ADAL" clId="{547E4096-45D7-4DD6-8AB8-CE853943A658}" dt="2023-06-09T02:01:46.058" v="24" actId="113"/>
          <ac:spMkLst>
            <pc:docMk/>
            <pc:sldMk cId="2209943334" sldId="343"/>
            <ac:spMk id="4" creationId="{25F22C90-5050-4EC8-ADFD-B40CCEC85A15}"/>
          </ac:spMkLst>
        </pc:spChg>
      </pc:sldChg>
      <pc:sldChg chg="addSp delSp modSp mod setBg">
        <pc:chgData name="Gonzalo Herrera Francesconi" userId="d236637c-2d4e-4d8b-b3ce-0a0359776a2f" providerId="ADAL" clId="{547E4096-45D7-4DD6-8AB8-CE853943A658}" dt="2023-06-09T02:30:00.607" v="127" actId="1076"/>
        <pc:sldMkLst>
          <pc:docMk/>
          <pc:sldMk cId="1871460710" sldId="345"/>
        </pc:sldMkLst>
        <pc:spChg chg="mod">
          <ac:chgData name="Gonzalo Herrera Francesconi" userId="d236637c-2d4e-4d8b-b3ce-0a0359776a2f" providerId="ADAL" clId="{547E4096-45D7-4DD6-8AB8-CE853943A658}" dt="2023-06-09T02:02:34.973" v="75" actId="6549"/>
          <ac:spMkLst>
            <pc:docMk/>
            <pc:sldMk cId="1871460710" sldId="345"/>
            <ac:spMk id="2" creationId="{CBCD8BF0-1144-D34D-8793-D9BC0214A663}"/>
          </ac:spMkLst>
        </pc:spChg>
        <pc:spChg chg="add mod">
          <ac:chgData name="Gonzalo Herrera Francesconi" userId="d236637c-2d4e-4d8b-b3ce-0a0359776a2f" providerId="ADAL" clId="{547E4096-45D7-4DD6-8AB8-CE853943A658}" dt="2023-06-09T02:14:27.636" v="109" actId="1076"/>
          <ac:spMkLst>
            <pc:docMk/>
            <pc:sldMk cId="1871460710" sldId="345"/>
            <ac:spMk id="3" creationId="{0A5D8B2A-3717-4B32-9468-AE1FBD822722}"/>
          </ac:spMkLst>
        </pc:spChg>
        <pc:spChg chg="add mod">
          <ac:chgData name="Gonzalo Herrera Francesconi" userId="d236637c-2d4e-4d8b-b3ce-0a0359776a2f" providerId="ADAL" clId="{547E4096-45D7-4DD6-8AB8-CE853943A658}" dt="2023-06-09T02:06:53.234" v="95" actId="113"/>
          <ac:spMkLst>
            <pc:docMk/>
            <pc:sldMk cId="1871460710" sldId="345"/>
            <ac:spMk id="4" creationId="{306F0115-A1B1-40B3-88C7-6684A3C6B79A}"/>
          </ac:spMkLst>
        </pc:spChg>
        <pc:spChg chg="add mod">
          <ac:chgData name="Gonzalo Herrera Francesconi" userId="d236637c-2d4e-4d8b-b3ce-0a0359776a2f" providerId="ADAL" clId="{547E4096-45D7-4DD6-8AB8-CE853943A658}" dt="2023-06-09T02:08:16.048" v="106" actId="113"/>
          <ac:spMkLst>
            <pc:docMk/>
            <pc:sldMk cId="1871460710" sldId="345"/>
            <ac:spMk id="5" creationId="{8AAB38FE-6CE0-44B6-8461-B817B26B630A}"/>
          </ac:spMkLst>
        </pc:spChg>
        <pc:spChg chg="add mod">
          <ac:chgData name="Gonzalo Herrera Francesconi" userId="d236637c-2d4e-4d8b-b3ce-0a0359776a2f" providerId="ADAL" clId="{547E4096-45D7-4DD6-8AB8-CE853943A658}" dt="2023-06-09T02:16:05.347" v="114" actId="1076"/>
          <ac:spMkLst>
            <pc:docMk/>
            <pc:sldMk cId="1871460710" sldId="345"/>
            <ac:spMk id="6" creationId="{90C4F09D-DBDA-4CBC-9F39-532CB87F7FA5}"/>
          </ac:spMkLst>
        </pc:spChg>
        <pc:picChg chg="del">
          <ac:chgData name="Gonzalo Herrera Francesconi" userId="d236637c-2d4e-4d8b-b3ce-0a0359776a2f" providerId="ADAL" clId="{547E4096-45D7-4DD6-8AB8-CE853943A658}" dt="2023-06-09T02:02:02.229" v="25" actId="478"/>
          <ac:picMkLst>
            <pc:docMk/>
            <pc:sldMk cId="1871460710" sldId="345"/>
            <ac:picMk id="7" creationId="{889B5791-0078-4344-B88A-8AD3B777F5C2}"/>
          </ac:picMkLst>
        </pc:picChg>
        <pc:picChg chg="add del mod">
          <ac:chgData name="Gonzalo Herrera Francesconi" userId="d236637c-2d4e-4d8b-b3ce-0a0359776a2f" providerId="ADAL" clId="{547E4096-45D7-4DD6-8AB8-CE853943A658}" dt="2023-06-09T02:29:48.171" v="123" actId="478"/>
          <ac:picMkLst>
            <pc:docMk/>
            <pc:sldMk cId="1871460710" sldId="345"/>
            <ac:picMk id="9" creationId="{4F234533-1C54-4686-99BE-8DBC18AD734D}"/>
          </ac:picMkLst>
        </pc:picChg>
        <pc:picChg chg="add mod">
          <ac:chgData name="Gonzalo Herrera Francesconi" userId="d236637c-2d4e-4d8b-b3ce-0a0359776a2f" providerId="ADAL" clId="{547E4096-45D7-4DD6-8AB8-CE853943A658}" dt="2023-06-09T02:30:00.607" v="127" actId="1076"/>
          <ac:picMkLst>
            <pc:docMk/>
            <pc:sldMk cId="1871460710" sldId="345"/>
            <ac:picMk id="1030" creationId="{F49153D6-1B7E-4B42-A9AD-CACE8D02FF39}"/>
          </ac:picMkLst>
        </pc:picChg>
      </pc:sldChg>
      <pc:sldChg chg="addSp delSp modSp mod">
        <pc:chgData name="Gonzalo Herrera Francesconi" userId="d236637c-2d4e-4d8b-b3ce-0a0359776a2f" providerId="ADAL" clId="{547E4096-45D7-4DD6-8AB8-CE853943A658}" dt="2023-06-09T02:36:07.076" v="223" actId="1076"/>
        <pc:sldMkLst>
          <pc:docMk/>
          <pc:sldMk cId="1812879403" sldId="346"/>
        </pc:sldMkLst>
        <pc:spChg chg="mod">
          <ac:chgData name="Gonzalo Herrera Francesconi" userId="d236637c-2d4e-4d8b-b3ce-0a0359776a2f" providerId="ADAL" clId="{547E4096-45D7-4DD6-8AB8-CE853943A658}" dt="2023-06-09T02:30:52.385" v="198" actId="20577"/>
          <ac:spMkLst>
            <pc:docMk/>
            <pc:sldMk cId="1812879403" sldId="346"/>
            <ac:spMk id="3" creationId="{41E4FBDB-F62F-B14F-9D38-C37205252F63}"/>
          </ac:spMkLst>
        </pc:spChg>
        <pc:spChg chg="add mod">
          <ac:chgData name="Gonzalo Herrera Francesconi" userId="d236637c-2d4e-4d8b-b3ce-0a0359776a2f" providerId="ADAL" clId="{547E4096-45D7-4DD6-8AB8-CE853943A658}" dt="2023-06-09T02:34:22.183" v="219" actId="113"/>
          <ac:spMkLst>
            <pc:docMk/>
            <pc:sldMk cId="1812879403" sldId="346"/>
            <ac:spMk id="6" creationId="{96F1A1C4-A842-4771-8449-B68D3BCC7C34}"/>
          </ac:spMkLst>
        </pc:spChg>
        <pc:graphicFrameChg chg="del modGraphic">
          <ac:chgData name="Gonzalo Herrera Francesconi" userId="d236637c-2d4e-4d8b-b3ce-0a0359776a2f" providerId="ADAL" clId="{547E4096-45D7-4DD6-8AB8-CE853943A658}" dt="2023-06-09T02:30:14.721" v="129" actId="478"/>
          <ac:graphicFrameMkLst>
            <pc:docMk/>
            <pc:sldMk cId="1812879403" sldId="346"/>
            <ac:graphicFrameMk id="7" creationId="{7AE8432A-4A5C-4652-BC46-DC1B31BA7BB8}"/>
          </ac:graphicFrameMkLst>
        </pc:graphicFrameChg>
        <pc:picChg chg="del">
          <ac:chgData name="Gonzalo Herrera Francesconi" userId="d236637c-2d4e-4d8b-b3ce-0a0359776a2f" providerId="ADAL" clId="{547E4096-45D7-4DD6-8AB8-CE853943A658}" dt="2023-06-09T02:30:16.938" v="130" actId="478"/>
          <ac:picMkLst>
            <pc:docMk/>
            <pc:sldMk cId="1812879403" sldId="346"/>
            <ac:picMk id="5" creationId="{2DC002CF-5135-4A87-BB98-C9A0F5AF835A}"/>
          </ac:picMkLst>
        </pc:picChg>
        <pc:picChg chg="add mod">
          <ac:chgData name="Gonzalo Herrera Francesconi" userId="d236637c-2d4e-4d8b-b3ce-0a0359776a2f" providerId="ADAL" clId="{547E4096-45D7-4DD6-8AB8-CE853943A658}" dt="2023-06-09T02:36:07.076" v="223" actId="1076"/>
          <ac:picMkLst>
            <pc:docMk/>
            <pc:sldMk cId="1812879403" sldId="346"/>
            <ac:picMk id="2050" creationId="{0948285C-D4E3-4AB0-976D-10CB54B834A2}"/>
          </ac:picMkLst>
        </pc:picChg>
      </pc:sldChg>
      <pc:sldChg chg="addSp delSp modSp mod">
        <pc:chgData name="Gonzalo Herrera Francesconi" userId="d236637c-2d4e-4d8b-b3ce-0a0359776a2f" providerId="ADAL" clId="{547E4096-45D7-4DD6-8AB8-CE853943A658}" dt="2023-06-09T02:41:37.798" v="326" actId="14100"/>
        <pc:sldMkLst>
          <pc:docMk/>
          <pc:sldMk cId="151064865" sldId="347"/>
        </pc:sldMkLst>
        <pc:spChg chg="mod">
          <ac:chgData name="Gonzalo Herrera Francesconi" userId="d236637c-2d4e-4d8b-b3ce-0a0359776a2f" providerId="ADAL" clId="{547E4096-45D7-4DD6-8AB8-CE853943A658}" dt="2023-06-09T02:37:07.247" v="289" actId="20577"/>
          <ac:spMkLst>
            <pc:docMk/>
            <pc:sldMk cId="151064865" sldId="347"/>
            <ac:spMk id="2" creationId="{CBCD8BF0-1144-D34D-8793-D9BC0214A663}"/>
          </ac:spMkLst>
        </pc:spChg>
        <pc:spChg chg="add mod">
          <ac:chgData name="Gonzalo Herrera Francesconi" userId="d236637c-2d4e-4d8b-b3ce-0a0359776a2f" providerId="ADAL" clId="{547E4096-45D7-4DD6-8AB8-CE853943A658}" dt="2023-06-09T02:40:54.680" v="321" actId="14100"/>
          <ac:spMkLst>
            <pc:docMk/>
            <pc:sldMk cId="151064865" sldId="347"/>
            <ac:spMk id="4" creationId="{316F0600-4B82-42F5-BDF0-D79E5CE59629}"/>
          </ac:spMkLst>
        </pc:spChg>
        <pc:spChg chg="add mod">
          <ac:chgData name="Gonzalo Herrera Francesconi" userId="d236637c-2d4e-4d8b-b3ce-0a0359776a2f" providerId="ADAL" clId="{547E4096-45D7-4DD6-8AB8-CE853943A658}" dt="2023-06-09T02:41:08.283" v="323" actId="1076"/>
          <ac:spMkLst>
            <pc:docMk/>
            <pc:sldMk cId="151064865" sldId="347"/>
            <ac:spMk id="5" creationId="{8E34B1F4-E12A-4EC0-8AB4-82C1183DB2B5}"/>
          </ac:spMkLst>
        </pc:spChg>
        <pc:graphicFrameChg chg="del">
          <ac:chgData name="Gonzalo Herrera Francesconi" userId="d236637c-2d4e-4d8b-b3ce-0a0359776a2f" providerId="ADAL" clId="{547E4096-45D7-4DD6-8AB8-CE853943A658}" dt="2023-06-09T02:36:30.953" v="224" actId="478"/>
          <ac:graphicFrameMkLst>
            <pc:docMk/>
            <pc:sldMk cId="151064865" sldId="347"/>
            <ac:graphicFrameMk id="7" creationId="{BEF9F1D9-6B19-4987-B85A-26A8E2458863}"/>
          </ac:graphicFrameMkLst>
        </pc:graphicFrameChg>
        <pc:picChg chg="add mod">
          <ac:chgData name="Gonzalo Herrera Francesconi" userId="d236637c-2d4e-4d8b-b3ce-0a0359776a2f" providerId="ADAL" clId="{547E4096-45D7-4DD6-8AB8-CE853943A658}" dt="2023-06-09T02:41:37.798" v="326" actId="14100"/>
          <ac:picMkLst>
            <pc:docMk/>
            <pc:sldMk cId="151064865" sldId="347"/>
            <ac:picMk id="6" creationId="{BB2AC7E9-9895-4891-AB40-2AC86E830F29}"/>
          </ac:picMkLst>
        </pc:picChg>
      </pc:sldChg>
      <pc:sldChg chg="ord">
        <pc:chgData name="Gonzalo Herrera Francesconi" userId="d236637c-2d4e-4d8b-b3ce-0a0359776a2f" providerId="ADAL" clId="{547E4096-45D7-4DD6-8AB8-CE853943A658}" dt="2023-06-09T02:59:46.557" v="475"/>
        <pc:sldMkLst>
          <pc:docMk/>
          <pc:sldMk cId="2988962550" sldId="348"/>
        </pc:sldMkLst>
      </pc:sldChg>
      <pc:sldChg chg="addSp delSp modSp mod">
        <pc:chgData name="Gonzalo Herrera Francesconi" userId="d236637c-2d4e-4d8b-b3ce-0a0359776a2f" providerId="ADAL" clId="{547E4096-45D7-4DD6-8AB8-CE853943A658}" dt="2023-06-09T02:46:40.248" v="406" actId="14100"/>
        <pc:sldMkLst>
          <pc:docMk/>
          <pc:sldMk cId="2836929617" sldId="349"/>
        </pc:sldMkLst>
        <pc:spChg chg="mod">
          <ac:chgData name="Gonzalo Herrera Francesconi" userId="d236637c-2d4e-4d8b-b3ce-0a0359776a2f" providerId="ADAL" clId="{547E4096-45D7-4DD6-8AB8-CE853943A658}" dt="2023-06-09T02:42:13.013" v="384" actId="20577"/>
          <ac:spMkLst>
            <pc:docMk/>
            <pc:sldMk cId="2836929617" sldId="349"/>
            <ac:spMk id="3" creationId="{41E4FBDB-F62F-B14F-9D38-C37205252F63}"/>
          </ac:spMkLst>
        </pc:spChg>
        <pc:spChg chg="add mod">
          <ac:chgData name="Gonzalo Herrera Francesconi" userId="d236637c-2d4e-4d8b-b3ce-0a0359776a2f" providerId="ADAL" clId="{547E4096-45D7-4DD6-8AB8-CE853943A658}" dt="2023-06-09T02:42:54.510" v="390" actId="113"/>
          <ac:spMkLst>
            <pc:docMk/>
            <pc:sldMk cId="2836929617" sldId="349"/>
            <ac:spMk id="4" creationId="{D9AFC41D-F768-4180-8317-81DAD4FD6E44}"/>
          </ac:spMkLst>
        </pc:spChg>
        <pc:spChg chg="add mod">
          <ac:chgData name="Gonzalo Herrera Francesconi" userId="d236637c-2d4e-4d8b-b3ce-0a0359776a2f" providerId="ADAL" clId="{547E4096-45D7-4DD6-8AB8-CE853943A658}" dt="2023-06-09T02:44:58.694" v="403" actId="14100"/>
          <ac:spMkLst>
            <pc:docMk/>
            <pc:sldMk cId="2836929617" sldId="349"/>
            <ac:spMk id="5" creationId="{2490DAC4-B814-4D72-8AB4-5F4F153DF5D4}"/>
          </ac:spMkLst>
        </pc:spChg>
        <pc:graphicFrameChg chg="del">
          <ac:chgData name="Gonzalo Herrera Francesconi" userId="d236637c-2d4e-4d8b-b3ce-0a0359776a2f" providerId="ADAL" clId="{547E4096-45D7-4DD6-8AB8-CE853943A658}" dt="2023-06-09T02:41:54.834" v="327" actId="478"/>
          <ac:graphicFrameMkLst>
            <pc:docMk/>
            <pc:sldMk cId="2836929617" sldId="349"/>
            <ac:graphicFrameMk id="6" creationId="{79D341EC-E3BE-48C5-AA4F-9B812077E2CC}"/>
          </ac:graphicFrameMkLst>
        </pc:graphicFrameChg>
        <pc:picChg chg="add mod">
          <ac:chgData name="Gonzalo Herrera Francesconi" userId="d236637c-2d4e-4d8b-b3ce-0a0359776a2f" providerId="ADAL" clId="{547E4096-45D7-4DD6-8AB8-CE853943A658}" dt="2023-06-09T02:46:40.248" v="406" actId="14100"/>
          <ac:picMkLst>
            <pc:docMk/>
            <pc:sldMk cId="2836929617" sldId="349"/>
            <ac:picMk id="3074" creationId="{F436C346-7A1F-4291-8B7E-6FDBB0514D63}"/>
          </ac:picMkLst>
        </pc:picChg>
      </pc:sldChg>
      <pc:sldChg chg="addSp delSp modSp add mod">
        <pc:chgData name="Gonzalo Herrera Francesconi" userId="d236637c-2d4e-4d8b-b3ce-0a0359776a2f" providerId="ADAL" clId="{547E4096-45D7-4DD6-8AB8-CE853943A658}" dt="2023-06-09T02:54:25.974" v="473" actId="1076"/>
        <pc:sldMkLst>
          <pc:docMk/>
          <pc:sldMk cId="371639925" sldId="350"/>
        </pc:sldMkLst>
        <pc:spChg chg="mod">
          <ac:chgData name="Gonzalo Herrera Francesconi" userId="d236637c-2d4e-4d8b-b3ce-0a0359776a2f" providerId="ADAL" clId="{547E4096-45D7-4DD6-8AB8-CE853943A658}" dt="2023-06-09T02:48:47.392" v="446" actId="20577"/>
          <ac:spMkLst>
            <pc:docMk/>
            <pc:sldMk cId="371639925" sldId="350"/>
            <ac:spMk id="2" creationId="{CBCD8BF0-1144-D34D-8793-D9BC0214A663}"/>
          </ac:spMkLst>
        </pc:spChg>
        <pc:spChg chg="add mod">
          <ac:chgData name="Gonzalo Herrera Francesconi" userId="d236637c-2d4e-4d8b-b3ce-0a0359776a2f" providerId="ADAL" clId="{547E4096-45D7-4DD6-8AB8-CE853943A658}" dt="2023-06-09T02:54:08.038" v="472" actId="113"/>
          <ac:spMkLst>
            <pc:docMk/>
            <pc:sldMk cId="371639925" sldId="350"/>
            <ac:spMk id="4" creationId="{BF3FACA6-366B-4DB7-93BA-DAA02433556A}"/>
          </ac:spMkLst>
        </pc:spChg>
        <pc:spChg chg="del">
          <ac:chgData name="Gonzalo Herrera Francesconi" userId="d236637c-2d4e-4d8b-b3ce-0a0359776a2f" providerId="ADAL" clId="{547E4096-45D7-4DD6-8AB8-CE853943A658}" dt="2023-06-09T02:48:54.007" v="447" actId="478"/>
          <ac:spMkLst>
            <pc:docMk/>
            <pc:sldMk cId="371639925" sldId="350"/>
            <ac:spMk id="7" creationId="{9A990C80-771A-45F2-BA7C-A6F425D74C19}"/>
          </ac:spMkLst>
        </pc:spChg>
        <pc:picChg chg="add mod">
          <ac:chgData name="Gonzalo Herrera Francesconi" userId="d236637c-2d4e-4d8b-b3ce-0a0359776a2f" providerId="ADAL" clId="{547E4096-45D7-4DD6-8AB8-CE853943A658}" dt="2023-06-09T02:54:25.974" v="473" actId="1076"/>
          <ac:picMkLst>
            <pc:docMk/>
            <pc:sldMk cId="371639925" sldId="350"/>
            <ac:picMk id="4098" creationId="{3CA5E079-1F16-4572-839A-C323CAB1E432}"/>
          </ac:picMkLst>
        </pc:picChg>
      </pc:sldChg>
      <pc:sldChg chg="del">
        <pc:chgData name="Gonzalo Herrera Francesconi" userId="d236637c-2d4e-4d8b-b3ce-0a0359776a2f" providerId="ADAL" clId="{547E4096-45D7-4DD6-8AB8-CE853943A658}" dt="2023-06-09T02:48:02.214" v="407" actId="47"/>
        <pc:sldMkLst>
          <pc:docMk/>
          <pc:sldMk cId="2202083104" sldId="350"/>
        </pc:sldMkLst>
      </pc:sldChg>
      <pc:sldChg chg="addSp delSp modSp add mod">
        <pc:chgData name="Gonzalo Herrera Francesconi" userId="d236637c-2d4e-4d8b-b3ce-0a0359776a2f" providerId="ADAL" clId="{547E4096-45D7-4DD6-8AB8-CE853943A658}" dt="2023-06-09T03:04:27.546" v="505" actId="1076"/>
        <pc:sldMkLst>
          <pc:docMk/>
          <pc:sldMk cId="1048237007" sldId="351"/>
        </pc:sldMkLst>
        <pc:spChg chg="del">
          <ac:chgData name="Gonzalo Herrera Francesconi" userId="d236637c-2d4e-4d8b-b3ce-0a0359776a2f" providerId="ADAL" clId="{547E4096-45D7-4DD6-8AB8-CE853943A658}" dt="2023-06-09T03:00:01.147" v="478" actId="478"/>
          <ac:spMkLst>
            <pc:docMk/>
            <pc:sldMk cId="1048237007" sldId="351"/>
            <ac:spMk id="4" creationId="{D9AFC41D-F768-4180-8317-81DAD4FD6E44}"/>
          </ac:spMkLst>
        </pc:spChg>
        <pc:spChg chg="del">
          <ac:chgData name="Gonzalo Herrera Francesconi" userId="d236637c-2d4e-4d8b-b3ce-0a0359776a2f" providerId="ADAL" clId="{547E4096-45D7-4DD6-8AB8-CE853943A658}" dt="2023-06-09T03:00:05.353" v="479" actId="478"/>
          <ac:spMkLst>
            <pc:docMk/>
            <pc:sldMk cId="1048237007" sldId="351"/>
            <ac:spMk id="5" creationId="{2490DAC4-B814-4D72-8AB4-5F4F153DF5D4}"/>
          </ac:spMkLst>
        </pc:spChg>
        <pc:spChg chg="add mod">
          <ac:chgData name="Gonzalo Herrera Francesconi" userId="d236637c-2d4e-4d8b-b3ce-0a0359776a2f" providerId="ADAL" clId="{547E4096-45D7-4DD6-8AB8-CE853943A658}" dt="2023-06-09T03:03:02.530" v="500" actId="14100"/>
          <ac:spMkLst>
            <pc:docMk/>
            <pc:sldMk cId="1048237007" sldId="351"/>
            <ac:spMk id="6" creationId="{C9049B54-DED1-4451-BB77-8247D7A5057D}"/>
          </ac:spMkLst>
        </pc:spChg>
        <pc:spChg chg="add mod">
          <ac:chgData name="Gonzalo Herrera Francesconi" userId="d236637c-2d4e-4d8b-b3ce-0a0359776a2f" providerId="ADAL" clId="{547E4096-45D7-4DD6-8AB8-CE853943A658}" dt="2023-06-09T03:04:27.546" v="505" actId="1076"/>
          <ac:spMkLst>
            <pc:docMk/>
            <pc:sldMk cId="1048237007" sldId="351"/>
            <ac:spMk id="7" creationId="{D15AC2AC-65ED-47B3-AB34-58F1620CA4FB}"/>
          </ac:spMkLst>
        </pc:spChg>
        <pc:spChg chg="add del mod">
          <ac:chgData name="Gonzalo Herrera Francesconi" userId="d236637c-2d4e-4d8b-b3ce-0a0359776a2f" providerId="ADAL" clId="{547E4096-45D7-4DD6-8AB8-CE853943A658}" dt="2023-06-09T03:02:10.475" v="493"/>
          <ac:spMkLst>
            <pc:docMk/>
            <pc:sldMk cId="1048237007" sldId="351"/>
            <ac:spMk id="8" creationId="{FFCB6F9C-3B15-4520-B884-4F5D39ADA7FE}"/>
          </ac:spMkLst>
        </pc:spChg>
        <pc:picChg chg="del">
          <ac:chgData name="Gonzalo Herrera Francesconi" userId="d236637c-2d4e-4d8b-b3ce-0a0359776a2f" providerId="ADAL" clId="{547E4096-45D7-4DD6-8AB8-CE853943A658}" dt="2023-06-09T02:59:57.723" v="477" actId="478"/>
          <ac:picMkLst>
            <pc:docMk/>
            <pc:sldMk cId="1048237007" sldId="351"/>
            <ac:picMk id="3074" creationId="{F436C346-7A1F-4291-8B7E-6FDBB0514D63}"/>
          </ac:picMkLst>
        </pc:picChg>
        <pc:picChg chg="add mod">
          <ac:chgData name="Gonzalo Herrera Francesconi" userId="d236637c-2d4e-4d8b-b3ce-0a0359776a2f" providerId="ADAL" clId="{547E4096-45D7-4DD6-8AB8-CE853943A658}" dt="2023-06-09T03:04:19.156" v="504" actId="1076"/>
          <ac:picMkLst>
            <pc:docMk/>
            <pc:sldMk cId="1048237007" sldId="351"/>
            <ac:picMk id="5122" creationId="{E9094ECD-EACB-4DB3-8821-614AA12632BF}"/>
          </ac:picMkLst>
        </pc:picChg>
      </pc:sldChg>
      <pc:sldChg chg="addSp delSp modSp add mod ord">
        <pc:chgData name="Gonzalo Herrera Francesconi" userId="d236637c-2d4e-4d8b-b3ce-0a0359776a2f" providerId="ADAL" clId="{547E4096-45D7-4DD6-8AB8-CE853943A658}" dt="2023-06-09T03:11:32.764" v="574" actId="14100"/>
        <pc:sldMkLst>
          <pc:docMk/>
          <pc:sldMk cId="315683869" sldId="352"/>
        </pc:sldMkLst>
        <pc:spChg chg="mod">
          <ac:chgData name="Gonzalo Herrera Francesconi" userId="d236637c-2d4e-4d8b-b3ce-0a0359776a2f" providerId="ADAL" clId="{547E4096-45D7-4DD6-8AB8-CE853943A658}" dt="2023-06-09T03:05:49.722" v="540" actId="20577"/>
          <ac:spMkLst>
            <pc:docMk/>
            <pc:sldMk cId="315683869" sldId="352"/>
            <ac:spMk id="2" creationId="{CBCD8BF0-1144-D34D-8793-D9BC0214A663}"/>
          </ac:spMkLst>
        </pc:spChg>
        <pc:spChg chg="del mod">
          <ac:chgData name="Gonzalo Herrera Francesconi" userId="d236637c-2d4e-4d8b-b3ce-0a0359776a2f" providerId="ADAL" clId="{547E4096-45D7-4DD6-8AB8-CE853943A658}" dt="2023-06-09T03:05:33.857" v="511" actId="478"/>
          <ac:spMkLst>
            <pc:docMk/>
            <pc:sldMk cId="315683869" sldId="352"/>
            <ac:spMk id="4" creationId="{BF3FACA6-366B-4DB7-93BA-DAA02433556A}"/>
          </ac:spMkLst>
        </pc:spChg>
        <pc:spChg chg="add mod">
          <ac:chgData name="Gonzalo Herrera Francesconi" userId="d236637c-2d4e-4d8b-b3ce-0a0359776a2f" providerId="ADAL" clId="{547E4096-45D7-4DD6-8AB8-CE853943A658}" dt="2023-06-09T03:07:01.479" v="550" actId="113"/>
          <ac:spMkLst>
            <pc:docMk/>
            <pc:sldMk cId="315683869" sldId="352"/>
            <ac:spMk id="5" creationId="{BD1E7EBF-F42F-460B-ABB3-397E83BC4834}"/>
          </ac:spMkLst>
        </pc:spChg>
        <pc:spChg chg="add mod">
          <ac:chgData name="Gonzalo Herrera Francesconi" userId="d236637c-2d4e-4d8b-b3ce-0a0359776a2f" providerId="ADAL" clId="{547E4096-45D7-4DD6-8AB8-CE853943A658}" dt="2023-06-09T03:07:28.723" v="553" actId="1076"/>
          <ac:spMkLst>
            <pc:docMk/>
            <pc:sldMk cId="315683869" sldId="352"/>
            <ac:spMk id="6" creationId="{FE73CBB7-EEC6-434E-B9F3-2B1CBDD7C058}"/>
          </ac:spMkLst>
        </pc:spChg>
        <pc:spChg chg="add mod">
          <ac:chgData name="Gonzalo Herrera Francesconi" userId="d236637c-2d4e-4d8b-b3ce-0a0359776a2f" providerId="ADAL" clId="{547E4096-45D7-4DD6-8AB8-CE853943A658}" dt="2023-06-09T03:07:28.723" v="553" actId="1076"/>
          <ac:spMkLst>
            <pc:docMk/>
            <pc:sldMk cId="315683869" sldId="352"/>
            <ac:spMk id="7" creationId="{2672893F-15D2-419D-B007-1A45EA967DEA}"/>
          </ac:spMkLst>
        </pc:spChg>
        <pc:spChg chg="add mod">
          <ac:chgData name="Gonzalo Herrera Francesconi" userId="d236637c-2d4e-4d8b-b3ce-0a0359776a2f" providerId="ADAL" clId="{547E4096-45D7-4DD6-8AB8-CE853943A658}" dt="2023-06-09T03:07:28.723" v="553" actId="1076"/>
          <ac:spMkLst>
            <pc:docMk/>
            <pc:sldMk cId="315683869" sldId="352"/>
            <ac:spMk id="8" creationId="{8E8C091C-FEE4-41F7-8685-14A9B1922D62}"/>
          </ac:spMkLst>
        </pc:spChg>
        <pc:spChg chg="mod">
          <ac:chgData name="Gonzalo Herrera Francesconi" userId="d236637c-2d4e-4d8b-b3ce-0a0359776a2f" providerId="ADAL" clId="{547E4096-45D7-4DD6-8AB8-CE853943A658}" dt="2023-06-09T03:07:40.542" v="554"/>
          <ac:spMkLst>
            <pc:docMk/>
            <pc:sldMk cId="315683869" sldId="352"/>
            <ac:spMk id="10" creationId="{F6A3381E-6FAB-46B1-BFCD-1391B6EAC75D}"/>
          </ac:spMkLst>
        </pc:spChg>
        <pc:spChg chg="mod">
          <ac:chgData name="Gonzalo Herrera Francesconi" userId="d236637c-2d4e-4d8b-b3ce-0a0359776a2f" providerId="ADAL" clId="{547E4096-45D7-4DD6-8AB8-CE853943A658}" dt="2023-06-09T03:09:03.857" v="564" actId="113"/>
          <ac:spMkLst>
            <pc:docMk/>
            <pc:sldMk cId="315683869" sldId="352"/>
            <ac:spMk id="11" creationId="{0946C75E-438F-4B7E-87DB-EB264B91128A}"/>
          </ac:spMkLst>
        </pc:spChg>
        <pc:spChg chg="mod">
          <ac:chgData name="Gonzalo Herrera Francesconi" userId="d236637c-2d4e-4d8b-b3ce-0a0359776a2f" providerId="ADAL" clId="{547E4096-45D7-4DD6-8AB8-CE853943A658}" dt="2023-06-09T03:07:40.542" v="554"/>
          <ac:spMkLst>
            <pc:docMk/>
            <pc:sldMk cId="315683869" sldId="352"/>
            <ac:spMk id="12" creationId="{F6D5089E-D25B-4A7B-BE5A-9A79E830DB8D}"/>
          </ac:spMkLst>
        </pc:spChg>
        <pc:spChg chg="mod">
          <ac:chgData name="Gonzalo Herrera Francesconi" userId="d236637c-2d4e-4d8b-b3ce-0a0359776a2f" providerId="ADAL" clId="{547E4096-45D7-4DD6-8AB8-CE853943A658}" dt="2023-06-09T03:09:12.852" v="565" actId="113"/>
          <ac:spMkLst>
            <pc:docMk/>
            <pc:sldMk cId="315683869" sldId="352"/>
            <ac:spMk id="13" creationId="{D4D28348-F30A-4819-8998-C537F463A3D7}"/>
          </ac:spMkLst>
        </pc:spChg>
        <pc:spChg chg="mod">
          <ac:chgData name="Gonzalo Herrera Francesconi" userId="d236637c-2d4e-4d8b-b3ce-0a0359776a2f" providerId="ADAL" clId="{547E4096-45D7-4DD6-8AB8-CE853943A658}" dt="2023-06-09T03:07:40.542" v="554"/>
          <ac:spMkLst>
            <pc:docMk/>
            <pc:sldMk cId="315683869" sldId="352"/>
            <ac:spMk id="14" creationId="{695A6EBE-2684-4162-A372-E5E4DF4C2EBC}"/>
          </ac:spMkLst>
        </pc:spChg>
        <pc:spChg chg="mod">
          <ac:chgData name="Gonzalo Herrera Francesconi" userId="d236637c-2d4e-4d8b-b3ce-0a0359776a2f" providerId="ADAL" clId="{547E4096-45D7-4DD6-8AB8-CE853943A658}" dt="2023-06-09T03:10:54.610" v="570" actId="207"/>
          <ac:spMkLst>
            <pc:docMk/>
            <pc:sldMk cId="315683869" sldId="352"/>
            <ac:spMk id="15" creationId="{24AC8A84-253F-4613-96BC-1EB598E9995F}"/>
          </ac:spMkLst>
        </pc:spChg>
        <pc:grpChg chg="add mod">
          <ac:chgData name="Gonzalo Herrera Francesconi" userId="d236637c-2d4e-4d8b-b3ce-0a0359776a2f" providerId="ADAL" clId="{547E4096-45D7-4DD6-8AB8-CE853943A658}" dt="2023-06-09T03:11:08.173" v="571" actId="14100"/>
          <ac:grpSpMkLst>
            <pc:docMk/>
            <pc:sldMk cId="315683869" sldId="352"/>
            <ac:grpSpMk id="9" creationId="{51662981-1C99-41C8-A4C1-A22B9A0FD182}"/>
          </ac:grpSpMkLst>
        </pc:grpChg>
        <pc:picChg chg="add mod">
          <ac:chgData name="Gonzalo Herrera Francesconi" userId="d236637c-2d4e-4d8b-b3ce-0a0359776a2f" providerId="ADAL" clId="{547E4096-45D7-4DD6-8AB8-CE853943A658}" dt="2023-06-09T03:11:32.764" v="574" actId="14100"/>
          <ac:picMkLst>
            <pc:docMk/>
            <pc:sldMk cId="315683869" sldId="352"/>
            <ac:picMk id="16" creationId="{916F0CA7-0C26-4D33-890A-BFF4BD4F1EB3}"/>
          </ac:picMkLst>
        </pc:picChg>
        <pc:picChg chg="del">
          <ac:chgData name="Gonzalo Herrera Francesconi" userId="d236637c-2d4e-4d8b-b3ce-0a0359776a2f" providerId="ADAL" clId="{547E4096-45D7-4DD6-8AB8-CE853943A658}" dt="2023-06-09T03:04:57.486" v="509" actId="478"/>
          <ac:picMkLst>
            <pc:docMk/>
            <pc:sldMk cId="315683869" sldId="352"/>
            <ac:picMk id="4098" creationId="{3CA5E079-1F16-4572-839A-C323CAB1E432}"/>
          </ac:picMkLst>
        </pc:picChg>
      </pc:sldChg>
      <pc:sldChg chg="addSp delSp modSp add mod ord">
        <pc:chgData name="Gonzalo Herrera Francesconi" userId="d236637c-2d4e-4d8b-b3ce-0a0359776a2f" providerId="ADAL" clId="{547E4096-45D7-4DD6-8AB8-CE853943A658}" dt="2023-06-09T03:21:39.021" v="676"/>
        <pc:sldMkLst>
          <pc:docMk/>
          <pc:sldMk cId="1354861152" sldId="353"/>
        </pc:sldMkLst>
        <pc:spChg chg="mod">
          <ac:chgData name="Gonzalo Herrera Francesconi" userId="d236637c-2d4e-4d8b-b3ce-0a0359776a2f" providerId="ADAL" clId="{547E4096-45D7-4DD6-8AB8-CE853943A658}" dt="2023-06-09T03:12:49.645" v="616" actId="20577"/>
          <ac:spMkLst>
            <pc:docMk/>
            <pc:sldMk cId="1354861152" sldId="353"/>
            <ac:spMk id="3" creationId="{41E4FBDB-F62F-B14F-9D38-C37205252F63}"/>
          </ac:spMkLst>
        </pc:spChg>
        <pc:spChg chg="del">
          <ac:chgData name="Gonzalo Herrera Francesconi" userId="d236637c-2d4e-4d8b-b3ce-0a0359776a2f" providerId="ADAL" clId="{547E4096-45D7-4DD6-8AB8-CE853943A658}" dt="2023-06-09T03:12:29.373" v="579" actId="478"/>
          <ac:spMkLst>
            <pc:docMk/>
            <pc:sldMk cId="1354861152" sldId="353"/>
            <ac:spMk id="6" creationId="{C9049B54-DED1-4451-BB77-8247D7A5057D}"/>
          </ac:spMkLst>
        </pc:spChg>
        <pc:spChg chg="del">
          <ac:chgData name="Gonzalo Herrera Francesconi" userId="d236637c-2d4e-4d8b-b3ce-0a0359776a2f" providerId="ADAL" clId="{547E4096-45D7-4DD6-8AB8-CE853943A658}" dt="2023-06-09T03:12:33.470" v="580" actId="478"/>
          <ac:spMkLst>
            <pc:docMk/>
            <pc:sldMk cId="1354861152" sldId="353"/>
            <ac:spMk id="7" creationId="{D15AC2AC-65ED-47B3-AB34-58F1620CA4FB}"/>
          </ac:spMkLst>
        </pc:spChg>
        <pc:spChg chg="add mod">
          <ac:chgData name="Gonzalo Herrera Francesconi" userId="d236637c-2d4e-4d8b-b3ce-0a0359776a2f" providerId="ADAL" clId="{547E4096-45D7-4DD6-8AB8-CE853943A658}" dt="2023-06-09T03:17:30.082" v="643" actId="14100"/>
          <ac:spMkLst>
            <pc:docMk/>
            <pc:sldMk cId="1354861152" sldId="353"/>
            <ac:spMk id="8" creationId="{7DF4E978-9551-49F2-B4B1-896A286E42AE}"/>
          </ac:spMkLst>
        </pc:spChg>
        <pc:spChg chg="add del mod">
          <ac:chgData name="Gonzalo Herrera Francesconi" userId="d236637c-2d4e-4d8b-b3ce-0a0359776a2f" providerId="ADAL" clId="{547E4096-45D7-4DD6-8AB8-CE853943A658}" dt="2023-06-09T03:16:52.855" v="640" actId="478"/>
          <ac:spMkLst>
            <pc:docMk/>
            <pc:sldMk cId="1354861152" sldId="353"/>
            <ac:spMk id="9" creationId="{03D4A27F-EA40-452E-8452-28914706E7C6}"/>
          </ac:spMkLst>
        </pc:spChg>
        <pc:graphicFrameChg chg="add mod modGraphic">
          <ac:chgData name="Gonzalo Herrera Francesconi" userId="d236637c-2d4e-4d8b-b3ce-0a0359776a2f" providerId="ADAL" clId="{547E4096-45D7-4DD6-8AB8-CE853943A658}" dt="2023-06-09T03:21:39.021" v="676"/>
          <ac:graphicFrameMkLst>
            <pc:docMk/>
            <pc:sldMk cId="1354861152" sldId="353"/>
            <ac:graphicFrameMk id="10" creationId="{A3DE7CA8-5B16-4F37-A1F9-DBB6B6DE57DA}"/>
          </ac:graphicFrameMkLst>
        </pc:graphicFrameChg>
        <pc:picChg chg="del">
          <ac:chgData name="Gonzalo Herrera Francesconi" userId="d236637c-2d4e-4d8b-b3ce-0a0359776a2f" providerId="ADAL" clId="{547E4096-45D7-4DD6-8AB8-CE853943A658}" dt="2023-06-09T03:12:25.721" v="578" actId="478"/>
          <ac:picMkLst>
            <pc:docMk/>
            <pc:sldMk cId="1354861152" sldId="353"/>
            <ac:picMk id="5122" creationId="{E9094ECD-EACB-4DB3-8821-614AA12632BF}"/>
          </ac:picMkLst>
        </pc:picChg>
      </pc:sldChg>
    </pc:docChg>
  </pc:docChgLst>
  <pc:docChgLst>
    <pc:chgData name="Fernando Gonzalo" userId="d236637c-2d4e-4d8b-b3ce-0a0359776a2f" providerId="ADAL" clId="{05BDFB73-CB89-40B2-9B87-A9517279CFD4}"/>
    <pc:docChg chg="modSld">
      <pc:chgData name="Fernando Gonzalo" userId="d236637c-2d4e-4d8b-b3ce-0a0359776a2f" providerId="ADAL" clId="{05BDFB73-CB89-40B2-9B87-A9517279CFD4}" dt="2023-06-06T14:30:56.655" v="53" actId="113"/>
      <pc:docMkLst>
        <pc:docMk/>
      </pc:docMkLst>
      <pc:sldChg chg="modSp mod">
        <pc:chgData name="Fernando Gonzalo" userId="d236637c-2d4e-4d8b-b3ce-0a0359776a2f" providerId="ADAL" clId="{05BDFB73-CB89-40B2-9B87-A9517279CFD4}" dt="2023-06-06T14:30:56.655" v="53" actId="113"/>
        <pc:sldMkLst>
          <pc:docMk/>
          <pc:sldMk cId="214962392" sldId="339"/>
        </pc:sldMkLst>
        <pc:spChg chg="mod">
          <ac:chgData name="Fernando Gonzalo" userId="d236637c-2d4e-4d8b-b3ce-0a0359776a2f" providerId="ADAL" clId="{05BDFB73-CB89-40B2-9B87-A9517279CFD4}" dt="2023-06-06T14:30:56.655" v="53" actId="113"/>
          <ac:spMkLst>
            <pc:docMk/>
            <pc:sldMk cId="214962392" sldId="339"/>
            <ac:spMk id="3" creationId="{0F0A800D-3286-466C-A161-42303FAF777C}"/>
          </ac:spMkLst>
        </pc:spChg>
      </pc:sldChg>
      <pc:sldChg chg="modSp mod">
        <pc:chgData name="Fernando Gonzalo" userId="d236637c-2d4e-4d8b-b3ce-0a0359776a2f" providerId="ADAL" clId="{05BDFB73-CB89-40B2-9B87-A9517279CFD4}" dt="2023-06-06T14:16:17.125" v="37" actId="20577"/>
        <pc:sldMkLst>
          <pc:docMk/>
          <pc:sldMk cId="3117571071" sldId="344"/>
        </pc:sldMkLst>
        <pc:spChg chg="mod">
          <ac:chgData name="Fernando Gonzalo" userId="d236637c-2d4e-4d8b-b3ce-0a0359776a2f" providerId="ADAL" clId="{05BDFB73-CB89-40B2-9B87-A9517279CFD4}" dt="2023-06-06T14:16:17.125" v="37" actId="20577"/>
          <ac:spMkLst>
            <pc:docMk/>
            <pc:sldMk cId="3117571071" sldId="344"/>
            <ac:spMk id="3" creationId="{87A9F761-F66D-564C-A85F-5D24B1E7B998}"/>
          </ac:spMkLst>
        </pc:spChg>
        <pc:spChg chg="mod">
          <ac:chgData name="Fernando Gonzalo" userId="d236637c-2d4e-4d8b-b3ce-0a0359776a2f" providerId="ADAL" clId="{05BDFB73-CB89-40B2-9B87-A9517279CFD4}" dt="2023-06-06T14:16:08.310" v="1" actId="20577"/>
          <ac:spMkLst>
            <pc:docMk/>
            <pc:sldMk cId="3117571071" sldId="344"/>
            <ac:spMk id="4" creationId="{DC622BE7-4A49-A749-B2F2-EA3AD97A1AEF}"/>
          </ac:spMkLst>
        </pc:spChg>
      </pc:sldChg>
    </pc:docChg>
  </pc:docChgLst>
  <pc:docChgLst>
    <pc:chgData name="Gonzalo Herrera Francesconi" userId="d236637c-2d4e-4d8b-b3ce-0a0359776a2f" providerId="ADAL" clId="{E1E22D38-9BB7-43DF-8B0A-0926CB282D9E}"/>
    <pc:docChg chg="undo custSel addSld delSld modSld sldOrd">
      <pc:chgData name="Gonzalo Herrera Francesconi" userId="d236637c-2d4e-4d8b-b3ce-0a0359776a2f" providerId="ADAL" clId="{E1E22D38-9BB7-43DF-8B0A-0926CB282D9E}" dt="2023-06-06T12:21:42.143" v="1509" actId="6549"/>
      <pc:docMkLst>
        <pc:docMk/>
      </pc:docMkLst>
      <pc:sldChg chg="del">
        <pc:chgData name="Gonzalo Herrera Francesconi" userId="d236637c-2d4e-4d8b-b3ce-0a0359776a2f" providerId="ADAL" clId="{E1E22D38-9BB7-43DF-8B0A-0926CB282D9E}" dt="2023-06-05T20:32:49.445" v="0" actId="47"/>
        <pc:sldMkLst>
          <pc:docMk/>
          <pc:sldMk cId="2257653637" sldId="270"/>
        </pc:sldMkLst>
      </pc:sldChg>
      <pc:sldChg chg="del">
        <pc:chgData name="Gonzalo Herrera Francesconi" userId="d236637c-2d4e-4d8b-b3ce-0a0359776a2f" providerId="ADAL" clId="{E1E22D38-9BB7-43DF-8B0A-0926CB282D9E}" dt="2023-06-05T20:32:51.877" v="1" actId="47"/>
        <pc:sldMkLst>
          <pc:docMk/>
          <pc:sldMk cId="3735245215" sldId="327"/>
        </pc:sldMkLst>
      </pc:sldChg>
      <pc:sldChg chg="add del">
        <pc:chgData name="Gonzalo Herrera Francesconi" userId="d236637c-2d4e-4d8b-b3ce-0a0359776a2f" providerId="ADAL" clId="{E1E22D38-9BB7-43DF-8B0A-0926CB282D9E}" dt="2023-06-05T20:33:20.732" v="11" actId="47"/>
        <pc:sldMkLst>
          <pc:docMk/>
          <pc:sldMk cId="1520246413" sldId="332"/>
        </pc:sldMkLst>
      </pc:sldChg>
      <pc:sldChg chg="delSp modSp add del mod ord">
        <pc:chgData name="Gonzalo Herrera Francesconi" userId="d236637c-2d4e-4d8b-b3ce-0a0359776a2f" providerId="ADAL" clId="{E1E22D38-9BB7-43DF-8B0A-0926CB282D9E}" dt="2023-06-05T22:39:31.255" v="612"/>
        <pc:sldMkLst>
          <pc:docMk/>
          <pc:sldMk cId="979712662" sldId="334"/>
        </pc:sldMkLst>
        <pc:spChg chg="del mod">
          <ac:chgData name="Gonzalo Herrera Francesconi" userId="d236637c-2d4e-4d8b-b3ce-0a0359776a2f" providerId="ADAL" clId="{E1E22D38-9BB7-43DF-8B0A-0926CB282D9E}" dt="2023-06-05T22:39:31.255" v="612"/>
          <ac:spMkLst>
            <pc:docMk/>
            <pc:sldMk cId="979712662" sldId="334"/>
            <ac:spMk id="3" creationId="{F82F6FD6-1C73-614C-9E43-C2B06CB79187}"/>
          </ac:spMkLst>
        </pc:spChg>
        <pc:spChg chg="mod">
          <ac:chgData name="Gonzalo Herrera Francesconi" userId="d236637c-2d4e-4d8b-b3ce-0a0359776a2f" providerId="ADAL" clId="{E1E22D38-9BB7-43DF-8B0A-0926CB282D9E}" dt="2023-06-05T22:39:26.442" v="608" actId="20577"/>
          <ac:spMkLst>
            <pc:docMk/>
            <pc:sldMk cId="979712662" sldId="334"/>
            <ac:spMk id="6" creationId="{D85EFAEF-A11B-A149-9B79-BE1A1D0330C0}"/>
          </ac:spMkLst>
        </pc:spChg>
      </pc:sldChg>
      <pc:sldChg chg="addSp modSp mod">
        <pc:chgData name="Gonzalo Herrera Francesconi" userId="d236637c-2d4e-4d8b-b3ce-0a0359776a2f" providerId="ADAL" clId="{E1E22D38-9BB7-43DF-8B0A-0926CB282D9E}" dt="2023-06-06T12:19:59.028" v="1415"/>
        <pc:sldMkLst>
          <pc:docMk/>
          <pc:sldMk cId="214962392" sldId="339"/>
        </pc:sldMkLst>
        <pc:spChg chg="mod">
          <ac:chgData name="Gonzalo Herrera Francesconi" userId="d236637c-2d4e-4d8b-b3ce-0a0359776a2f" providerId="ADAL" clId="{E1E22D38-9BB7-43DF-8B0A-0926CB282D9E}" dt="2023-06-05T22:16:48.588" v="179" actId="20577"/>
          <ac:spMkLst>
            <pc:docMk/>
            <pc:sldMk cId="214962392" sldId="339"/>
            <ac:spMk id="2" creationId="{1F11FCC6-3B49-9D46-8B62-80E94C906F0A}"/>
          </ac:spMkLst>
        </pc:spChg>
        <pc:spChg chg="add mod">
          <ac:chgData name="Gonzalo Herrera Francesconi" userId="d236637c-2d4e-4d8b-b3ce-0a0359776a2f" providerId="ADAL" clId="{E1E22D38-9BB7-43DF-8B0A-0926CB282D9E}" dt="2023-06-06T12:19:59.028" v="1415"/>
          <ac:spMkLst>
            <pc:docMk/>
            <pc:sldMk cId="214962392" sldId="339"/>
            <ac:spMk id="3" creationId="{0F0A800D-3286-466C-A161-42303FAF777C}"/>
          </ac:spMkLst>
        </pc:spChg>
      </pc:sldChg>
      <pc:sldChg chg="addSp modSp mod">
        <pc:chgData name="Gonzalo Herrera Francesconi" userId="d236637c-2d4e-4d8b-b3ce-0a0359776a2f" providerId="ADAL" clId="{E1E22D38-9BB7-43DF-8B0A-0926CB282D9E}" dt="2023-06-05T22:33:41.874" v="461" actId="20577"/>
        <pc:sldMkLst>
          <pc:docMk/>
          <pc:sldMk cId="717399983" sldId="340"/>
        </pc:sldMkLst>
        <pc:spChg chg="mod">
          <ac:chgData name="Gonzalo Herrera Francesconi" userId="d236637c-2d4e-4d8b-b3ce-0a0359776a2f" providerId="ADAL" clId="{E1E22D38-9BB7-43DF-8B0A-0926CB282D9E}" dt="2023-06-05T22:20:23.768" v="195" actId="20577"/>
          <ac:spMkLst>
            <pc:docMk/>
            <pc:sldMk cId="717399983" sldId="340"/>
            <ac:spMk id="2" creationId="{D5B4D40B-2281-FF4E-A378-6A0062B17D86}"/>
          </ac:spMkLst>
        </pc:spChg>
        <pc:spChg chg="add mod">
          <ac:chgData name="Gonzalo Herrera Francesconi" userId="d236637c-2d4e-4d8b-b3ce-0a0359776a2f" providerId="ADAL" clId="{E1E22D38-9BB7-43DF-8B0A-0926CB282D9E}" dt="2023-06-05T22:33:41.874" v="461" actId="20577"/>
          <ac:spMkLst>
            <pc:docMk/>
            <pc:sldMk cId="717399983" sldId="340"/>
            <ac:spMk id="3" creationId="{64B6699D-8118-4807-8136-8F6BCE2894E2}"/>
          </ac:spMkLst>
        </pc:spChg>
      </pc:sldChg>
      <pc:sldChg chg="addSp modSp mod">
        <pc:chgData name="Gonzalo Herrera Francesconi" userId="d236637c-2d4e-4d8b-b3ce-0a0359776a2f" providerId="ADAL" clId="{E1E22D38-9BB7-43DF-8B0A-0926CB282D9E}" dt="2023-06-05T22:35:15.377" v="507" actId="20577"/>
        <pc:sldMkLst>
          <pc:docMk/>
          <pc:sldMk cId="1067811435" sldId="341"/>
        </pc:sldMkLst>
        <pc:spChg chg="mod">
          <ac:chgData name="Gonzalo Herrera Francesconi" userId="d236637c-2d4e-4d8b-b3ce-0a0359776a2f" providerId="ADAL" clId="{E1E22D38-9BB7-43DF-8B0A-0926CB282D9E}" dt="2023-06-05T22:34:22.546" v="492" actId="20577"/>
          <ac:spMkLst>
            <pc:docMk/>
            <pc:sldMk cId="1067811435" sldId="341"/>
            <ac:spMk id="2" creationId="{7232B839-E8CF-BF4D-93B8-0EE81E2A4A95}"/>
          </ac:spMkLst>
        </pc:spChg>
        <pc:spChg chg="add mod">
          <ac:chgData name="Gonzalo Herrera Francesconi" userId="d236637c-2d4e-4d8b-b3ce-0a0359776a2f" providerId="ADAL" clId="{E1E22D38-9BB7-43DF-8B0A-0926CB282D9E}" dt="2023-06-05T22:35:15.377" v="507" actId="20577"/>
          <ac:spMkLst>
            <pc:docMk/>
            <pc:sldMk cId="1067811435" sldId="341"/>
            <ac:spMk id="3" creationId="{2AFED61E-73D9-418B-A230-6DE30E9CB576}"/>
          </ac:spMkLst>
        </pc:spChg>
      </pc:sldChg>
      <pc:sldChg chg="addSp modSp mod">
        <pc:chgData name="Gonzalo Herrera Francesconi" userId="d236637c-2d4e-4d8b-b3ce-0a0359776a2f" providerId="ADAL" clId="{E1E22D38-9BB7-43DF-8B0A-0926CB282D9E}" dt="2023-06-05T22:37:24.127" v="554" actId="20577"/>
        <pc:sldMkLst>
          <pc:docMk/>
          <pc:sldMk cId="3056958803" sldId="342"/>
        </pc:sldMkLst>
        <pc:spChg chg="mod">
          <ac:chgData name="Gonzalo Herrera Francesconi" userId="d236637c-2d4e-4d8b-b3ce-0a0359776a2f" providerId="ADAL" clId="{E1E22D38-9BB7-43DF-8B0A-0926CB282D9E}" dt="2023-06-05T22:35:45.971" v="538" actId="20577"/>
          <ac:spMkLst>
            <pc:docMk/>
            <pc:sldMk cId="3056958803" sldId="342"/>
            <ac:spMk id="2" creationId="{CBCD8BF0-1144-D34D-8793-D9BC0214A663}"/>
          </ac:spMkLst>
        </pc:spChg>
        <pc:spChg chg="add mod">
          <ac:chgData name="Gonzalo Herrera Francesconi" userId="d236637c-2d4e-4d8b-b3ce-0a0359776a2f" providerId="ADAL" clId="{E1E22D38-9BB7-43DF-8B0A-0926CB282D9E}" dt="2023-06-05T22:37:24.127" v="554" actId="20577"/>
          <ac:spMkLst>
            <pc:docMk/>
            <pc:sldMk cId="3056958803" sldId="342"/>
            <ac:spMk id="3" creationId="{1EBDB42D-A02F-4DF9-A892-A98CB6DEC2CF}"/>
          </ac:spMkLst>
        </pc:spChg>
      </pc:sldChg>
      <pc:sldChg chg="addSp modSp mod">
        <pc:chgData name="Gonzalo Herrera Francesconi" userId="d236637c-2d4e-4d8b-b3ce-0a0359776a2f" providerId="ADAL" clId="{E1E22D38-9BB7-43DF-8B0A-0926CB282D9E}" dt="2023-06-05T22:45:50.417" v="751" actId="20577"/>
        <pc:sldMkLst>
          <pc:docMk/>
          <pc:sldMk cId="2209943334" sldId="343"/>
        </pc:sldMkLst>
        <pc:spChg chg="mod">
          <ac:chgData name="Gonzalo Herrera Francesconi" userId="d236637c-2d4e-4d8b-b3ce-0a0359776a2f" providerId="ADAL" clId="{E1E22D38-9BB7-43DF-8B0A-0926CB282D9E}" dt="2023-06-05T22:45:50.417" v="751" actId="20577"/>
          <ac:spMkLst>
            <pc:docMk/>
            <pc:sldMk cId="2209943334" sldId="343"/>
            <ac:spMk id="3" creationId="{41E4FBDB-F62F-B14F-9D38-C37205252F63}"/>
          </ac:spMkLst>
        </pc:spChg>
        <pc:spChg chg="add mod">
          <ac:chgData name="Gonzalo Herrera Francesconi" userId="d236637c-2d4e-4d8b-b3ce-0a0359776a2f" providerId="ADAL" clId="{E1E22D38-9BB7-43DF-8B0A-0926CB282D9E}" dt="2023-06-05T22:38:43.242" v="589" actId="14100"/>
          <ac:spMkLst>
            <pc:docMk/>
            <pc:sldMk cId="2209943334" sldId="343"/>
            <ac:spMk id="4" creationId="{62BFD609-30F5-478A-931F-3EA3005D7183}"/>
          </ac:spMkLst>
        </pc:spChg>
        <pc:picChg chg="add mod">
          <ac:chgData name="Gonzalo Herrera Francesconi" userId="d236637c-2d4e-4d8b-b3ce-0a0359776a2f" providerId="ADAL" clId="{E1E22D38-9BB7-43DF-8B0A-0926CB282D9E}" dt="2023-06-05T22:39:00.331" v="593" actId="1076"/>
          <ac:picMkLst>
            <pc:docMk/>
            <pc:sldMk cId="2209943334" sldId="343"/>
            <ac:picMk id="5" creationId="{AD70925F-9271-49BC-A419-D358200A602C}"/>
          </ac:picMkLst>
        </pc:picChg>
      </pc:sldChg>
      <pc:sldChg chg="modSp add mod ord">
        <pc:chgData name="Gonzalo Herrera Francesconi" userId="d236637c-2d4e-4d8b-b3ce-0a0359776a2f" providerId="ADAL" clId="{E1E22D38-9BB7-43DF-8B0A-0926CB282D9E}" dt="2023-06-05T20:35:57.134" v="59" actId="14100"/>
        <pc:sldMkLst>
          <pc:docMk/>
          <pc:sldMk cId="3117571071" sldId="344"/>
        </pc:sldMkLst>
        <pc:spChg chg="mod">
          <ac:chgData name="Gonzalo Herrera Francesconi" userId="d236637c-2d4e-4d8b-b3ce-0a0359776a2f" providerId="ADAL" clId="{E1E22D38-9BB7-43DF-8B0A-0926CB282D9E}" dt="2023-06-05T20:35:43.685" v="53" actId="20577"/>
          <ac:spMkLst>
            <pc:docMk/>
            <pc:sldMk cId="3117571071" sldId="344"/>
            <ac:spMk id="3" creationId="{87A9F761-F66D-564C-A85F-5D24B1E7B998}"/>
          </ac:spMkLst>
        </pc:spChg>
        <pc:spChg chg="mod">
          <ac:chgData name="Gonzalo Herrera Francesconi" userId="d236637c-2d4e-4d8b-b3ce-0a0359776a2f" providerId="ADAL" clId="{E1E22D38-9BB7-43DF-8B0A-0926CB282D9E}" dt="2023-06-05T20:35:57.134" v="59" actId="14100"/>
          <ac:spMkLst>
            <pc:docMk/>
            <pc:sldMk cId="3117571071" sldId="344"/>
            <ac:spMk id="4" creationId="{DC622BE7-4A49-A749-B2F2-EA3AD97A1AEF}"/>
          </ac:spMkLst>
        </pc:spChg>
      </pc:sldChg>
      <pc:sldChg chg="add del">
        <pc:chgData name="Gonzalo Herrera Francesconi" userId="d236637c-2d4e-4d8b-b3ce-0a0359776a2f" providerId="ADAL" clId="{E1E22D38-9BB7-43DF-8B0A-0926CB282D9E}" dt="2023-06-05T20:33:13.804" v="8" actId="47"/>
        <pc:sldMkLst>
          <pc:docMk/>
          <pc:sldMk cId="1757146808" sldId="345"/>
        </pc:sldMkLst>
      </pc:sldChg>
      <pc:sldChg chg="addSp delSp modSp add mod">
        <pc:chgData name="Gonzalo Herrera Francesconi" userId="d236637c-2d4e-4d8b-b3ce-0a0359776a2f" providerId="ADAL" clId="{E1E22D38-9BB7-43DF-8B0A-0926CB282D9E}" dt="2023-06-05T23:00:11.121" v="809" actId="1076"/>
        <pc:sldMkLst>
          <pc:docMk/>
          <pc:sldMk cId="1871460710" sldId="345"/>
        </pc:sldMkLst>
        <pc:spChg chg="mod">
          <ac:chgData name="Gonzalo Herrera Francesconi" userId="d236637c-2d4e-4d8b-b3ce-0a0359776a2f" providerId="ADAL" clId="{E1E22D38-9BB7-43DF-8B0A-0926CB282D9E}" dt="2023-06-05T22:46:09.063" v="769" actId="20577"/>
          <ac:spMkLst>
            <pc:docMk/>
            <pc:sldMk cId="1871460710" sldId="345"/>
            <ac:spMk id="2" creationId="{CBCD8BF0-1144-D34D-8793-D9BC0214A663}"/>
          </ac:spMkLst>
        </pc:spChg>
        <pc:spChg chg="del">
          <ac:chgData name="Gonzalo Herrera Francesconi" userId="d236637c-2d4e-4d8b-b3ce-0a0359776a2f" providerId="ADAL" clId="{E1E22D38-9BB7-43DF-8B0A-0926CB282D9E}" dt="2023-06-05T22:40:02.576" v="614" actId="478"/>
          <ac:spMkLst>
            <pc:docMk/>
            <pc:sldMk cId="1871460710" sldId="345"/>
            <ac:spMk id="3" creationId="{1EBDB42D-A02F-4DF9-A892-A98CB6DEC2CF}"/>
          </ac:spMkLst>
        </pc:spChg>
        <pc:spChg chg="add mod">
          <ac:chgData name="Gonzalo Herrera Francesconi" userId="d236637c-2d4e-4d8b-b3ce-0a0359776a2f" providerId="ADAL" clId="{E1E22D38-9BB7-43DF-8B0A-0926CB282D9E}" dt="2023-06-05T22:47:28.913" v="777" actId="14100"/>
          <ac:spMkLst>
            <pc:docMk/>
            <pc:sldMk cId="1871460710" sldId="345"/>
            <ac:spMk id="4" creationId="{9541795F-E6C0-4F00-98B7-886FF145A0B6}"/>
          </ac:spMkLst>
        </pc:spChg>
        <pc:spChg chg="add del mod">
          <ac:chgData name="Gonzalo Herrera Francesconi" userId="d236637c-2d4e-4d8b-b3ce-0a0359776a2f" providerId="ADAL" clId="{E1E22D38-9BB7-43DF-8B0A-0926CB282D9E}" dt="2023-06-05T22:48:37.052" v="788" actId="478"/>
          <ac:spMkLst>
            <pc:docMk/>
            <pc:sldMk cId="1871460710" sldId="345"/>
            <ac:spMk id="5" creationId="{0875A1F0-2DF5-4CBF-B09D-ADA785EA9268}"/>
          </ac:spMkLst>
        </pc:spChg>
        <pc:spChg chg="add mod">
          <ac:chgData name="Gonzalo Herrera Francesconi" userId="d236637c-2d4e-4d8b-b3ce-0a0359776a2f" providerId="ADAL" clId="{E1E22D38-9BB7-43DF-8B0A-0926CB282D9E}" dt="2023-06-05T22:48:29.374" v="787" actId="113"/>
          <ac:spMkLst>
            <pc:docMk/>
            <pc:sldMk cId="1871460710" sldId="345"/>
            <ac:spMk id="8" creationId="{9A32F9FD-8B1A-432D-9127-537C04F23585}"/>
          </ac:spMkLst>
        </pc:spChg>
        <pc:picChg chg="add mod">
          <ac:chgData name="Gonzalo Herrera Francesconi" userId="d236637c-2d4e-4d8b-b3ce-0a0359776a2f" providerId="ADAL" clId="{E1E22D38-9BB7-43DF-8B0A-0926CB282D9E}" dt="2023-06-05T23:00:11.121" v="809" actId="1076"/>
          <ac:picMkLst>
            <pc:docMk/>
            <pc:sldMk cId="1871460710" sldId="345"/>
            <ac:picMk id="6" creationId="{AF29376E-C984-4E99-9D2E-9A4A10B90B05}"/>
          </ac:picMkLst>
        </pc:picChg>
        <pc:picChg chg="add del mod">
          <ac:chgData name="Gonzalo Herrera Francesconi" userId="d236637c-2d4e-4d8b-b3ce-0a0359776a2f" providerId="ADAL" clId="{E1E22D38-9BB7-43DF-8B0A-0926CB282D9E}" dt="2023-06-05T22:59:11.209" v="798" actId="21"/>
          <ac:picMkLst>
            <pc:docMk/>
            <pc:sldMk cId="1871460710" sldId="345"/>
            <ac:picMk id="1026" creationId="{E3D77B20-75FB-4672-B4C9-D6348621F9EB}"/>
          </ac:picMkLst>
        </pc:picChg>
      </pc:sldChg>
      <pc:sldChg chg="addSp delSp modSp add mod">
        <pc:chgData name="Gonzalo Herrera Francesconi" userId="d236637c-2d4e-4d8b-b3ce-0a0359776a2f" providerId="ADAL" clId="{E1E22D38-9BB7-43DF-8B0A-0926CB282D9E}" dt="2023-06-05T23:03:48.295" v="855" actId="20577"/>
        <pc:sldMkLst>
          <pc:docMk/>
          <pc:sldMk cId="1812879403" sldId="346"/>
        </pc:sldMkLst>
        <pc:spChg chg="mod">
          <ac:chgData name="Gonzalo Herrera Francesconi" userId="d236637c-2d4e-4d8b-b3ce-0a0359776a2f" providerId="ADAL" clId="{E1E22D38-9BB7-43DF-8B0A-0926CB282D9E}" dt="2023-06-05T22:43:23.323" v="698" actId="20577"/>
          <ac:spMkLst>
            <pc:docMk/>
            <pc:sldMk cId="1812879403" sldId="346"/>
            <ac:spMk id="3" creationId="{41E4FBDB-F62F-B14F-9D38-C37205252F63}"/>
          </ac:spMkLst>
        </pc:spChg>
        <pc:spChg chg="del">
          <ac:chgData name="Gonzalo Herrera Francesconi" userId="d236637c-2d4e-4d8b-b3ce-0a0359776a2f" providerId="ADAL" clId="{E1E22D38-9BB7-43DF-8B0A-0926CB282D9E}" dt="2023-06-05T22:43:30.286" v="699" actId="478"/>
          <ac:spMkLst>
            <pc:docMk/>
            <pc:sldMk cId="1812879403" sldId="346"/>
            <ac:spMk id="4" creationId="{62BFD609-30F5-478A-931F-3EA3005D7183}"/>
          </ac:spMkLst>
        </pc:spChg>
        <pc:spChg chg="add mod">
          <ac:chgData name="Gonzalo Herrera Francesconi" userId="d236637c-2d4e-4d8b-b3ce-0a0359776a2f" providerId="ADAL" clId="{E1E22D38-9BB7-43DF-8B0A-0926CB282D9E}" dt="2023-06-05T23:03:48.295" v="855" actId="20577"/>
          <ac:spMkLst>
            <pc:docMk/>
            <pc:sldMk cId="1812879403" sldId="346"/>
            <ac:spMk id="6" creationId="{70452BDF-18D0-4F4C-A8AB-80F3934C6268}"/>
          </ac:spMkLst>
        </pc:spChg>
        <pc:picChg chg="del">
          <ac:chgData name="Gonzalo Herrera Francesconi" userId="d236637c-2d4e-4d8b-b3ce-0a0359776a2f" providerId="ADAL" clId="{E1E22D38-9BB7-43DF-8B0A-0926CB282D9E}" dt="2023-06-05T22:42:59.647" v="643" actId="478"/>
          <ac:picMkLst>
            <pc:docMk/>
            <pc:sldMk cId="1812879403" sldId="346"/>
            <ac:picMk id="5" creationId="{AD70925F-9271-49BC-A419-D358200A602C}"/>
          </ac:picMkLst>
        </pc:picChg>
      </pc:sldChg>
      <pc:sldChg chg="addSp delSp modSp add mod">
        <pc:chgData name="Gonzalo Herrera Francesconi" userId="d236637c-2d4e-4d8b-b3ce-0a0359776a2f" providerId="ADAL" clId="{E1E22D38-9BB7-43DF-8B0A-0926CB282D9E}" dt="2023-06-06T12:16:00.503" v="1195" actId="6549"/>
        <pc:sldMkLst>
          <pc:docMk/>
          <pc:sldMk cId="151064865" sldId="347"/>
        </pc:sldMkLst>
        <pc:spChg chg="mod">
          <ac:chgData name="Gonzalo Herrera Francesconi" userId="d236637c-2d4e-4d8b-b3ce-0a0359776a2f" providerId="ADAL" clId="{E1E22D38-9BB7-43DF-8B0A-0926CB282D9E}" dt="2023-06-06T12:16:00.503" v="1195" actId="6549"/>
          <ac:spMkLst>
            <pc:docMk/>
            <pc:sldMk cId="151064865" sldId="347"/>
            <ac:spMk id="2" creationId="{CBCD8BF0-1144-D34D-8793-D9BC0214A663}"/>
          </ac:spMkLst>
        </pc:spChg>
        <pc:spChg chg="del">
          <ac:chgData name="Gonzalo Herrera Francesconi" userId="d236637c-2d4e-4d8b-b3ce-0a0359776a2f" providerId="ADAL" clId="{E1E22D38-9BB7-43DF-8B0A-0926CB282D9E}" dt="2023-06-05T22:59:22.274" v="800" actId="478"/>
          <ac:spMkLst>
            <pc:docMk/>
            <pc:sldMk cId="151064865" sldId="347"/>
            <ac:spMk id="4" creationId="{9541795F-E6C0-4F00-98B7-886FF145A0B6}"/>
          </ac:spMkLst>
        </pc:spChg>
        <pc:spChg chg="add mod">
          <ac:chgData name="Gonzalo Herrera Francesconi" userId="d236637c-2d4e-4d8b-b3ce-0a0359776a2f" providerId="ADAL" clId="{E1E22D38-9BB7-43DF-8B0A-0926CB282D9E}" dt="2023-06-06T12:01:53.060" v="904" actId="14100"/>
          <ac:spMkLst>
            <pc:docMk/>
            <pc:sldMk cId="151064865" sldId="347"/>
            <ac:spMk id="5" creationId="{39F1AA87-1CA7-46AB-858B-9048D49263EF}"/>
          </ac:spMkLst>
        </pc:spChg>
        <pc:spChg chg="del">
          <ac:chgData name="Gonzalo Herrera Francesconi" userId="d236637c-2d4e-4d8b-b3ce-0a0359776a2f" providerId="ADAL" clId="{E1E22D38-9BB7-43DF-8B0A-0926CB282D9E}" dt="2023-06-05T22:59:24.749" v="801" actId="478"/>
          <ac:spMkLst>
            <pc:docMk/>
            <pc:sldMk cId="151064865" sldId="347"/>
            <ac:spMk id="8" creationId="{9A32F9FD-8B1A-432D-9127-537C04F23585}"/>
          </ac:spMkLst>
        </pc:spChg>
        <pc:picChg chg="add mod">
          <ac:chgData name="Gonzalo Herrera Francesconi" userId="d236637c-2d4e-4d8b-b3ce-0a0359776a2f" providerId="ADAL" clId="{E1E22D38-9BB7-43DF-8B0A-0926CB282D9E}" dt="2023-06-06T12:02:12.495" v="907" actId="14100"/>
          <ac:picMkLst>
            <pc:docMk/>
            <pc:sldMk cId="151064865" sldId="347"/>
            <ac:picMk id="6" creationId="{11699B85-09D2-4592-AB86-3527C456E6C1}"/>
          </ac:picMkLst>
        </pc:picChg>
        <pc:picChg chg="del mod">
          <ac:chgData name="Gonzalo Herrera Francesconi" userId="d236637c-2d4e-4d8b-b3ce-0a0359776a2f" providerId="ADAL" clId="{E1E22D38-9BB7-43DF-8B0A-0926CB282D9E}" dt="2023-06-05T22:59:30.255" v="803" actId="478"/>
          <ac:picMkLst>
            <pc:docMk/>
            <pc:sldMk cId="151064865" sldId="347"/>
            <ac:picMk id="6" creationId="{AF29376E-C984-4E99-9D2E-9A4A10B90B05}"/>
          </ac:picMkLst>
        </pc:picChg>
        <pc:picChg chg="add del">
          <ac:chgData name="Gonzalo Herrera Francesconi" userId="d236637c-2d4e-4d8b-b3ce-0a0359776a2f" providerId="ADAL" clId="{E1E22D38-9BB7-43DF-8B0A-0926CB282D9E}" dt="2023-06-06T11:59:58.417" v="857"/>
          <ac:picMkLst>
            <pc:docMk/>
            <pc:sldMk cId="151064865" sldId="347"/>
            <ac:picMk id="1026" creationId="{AE0C7B81-A926-469F-8935-9449C38182B4}"/>
          </ac:picMkLst>
        </pc:picChg>
        <pc:picChg chg="add del mod">
          <ac:chgData name="Gonzalo Herrera Francesconi" userId="d236637c-2d4e-4d8b-b3ce-0a0359776a2f" providerId="ADAL" clId="{E1E22D38-9BB7-43DF-8B0A-0926CB282D9E}" dt="2023-06-06T12:00:04.688" v="859" actId="478"/>
          <ac:picMkLst>
            <pc:docMk/>
            <pc:sldMk cId="151064865" sldId="347"/>
            <ac:picMk id="3074" creationId="{6B77099A-FE88-4523-91F4-58ECBACD5DEA}"/>
          </ac:picMkLst>
        </pc:picChg>
      </pc:sldChg>
      <pc:sldChg chg="add del">
        <pc:chgData name="Gonzalo Herrera Francesconi" userId="d236637c-2d4e-4d8b-b3ce-0a0359776a2f" providerId="ADAL" clId="{E1E22D38-9BB7-43DF-8B0A-0926CB282D9E}" dt="2023-06-05T22:59:34.179" v="805"/>
        <pc:sldMkLst>
          <pc:docMk/>
          <pc:sldMk cId="185771318" sldId="348"/>
        </pc:sldMkLst>
      </pc:sldChg>
      <pc:sldChg chg="addSp delSp modSp add mod">
        <pc:chgData name="Gonzalo Herrera Francesconi" userId="d236637c-2d4e-4d8b-b3ce-0a0359776a2f" providerId="ADAL" clId="{E1E22D38-9BB7-43DF-8B0A-0926CB282D9E}" dt="2023-06-06T12:15:41.566" v="1143" actId="20577"/>
        <pc:sldMkLst>
          <pc:docMk/>
          <pc:sldMk cId="2988962550" sldId="348"/>
        </pc:sldMkLst>
        <pc:spChg chg="mod">
          <ac:chgData name="Gonzalo Herrera Francesconi" userId="d236637c-2d4e-4d8b-b3ce-0a0359776a2f" providerId="ADAL" clId="{E1E22D38-9BB7-43DF-8B0A-0926CB282D9E}" dt="2023-06-06T12:15:41.566" v="1143" actId="20577"/>
          <ac:spMkLst>
            <pc:docMk/>
            <pc:sldMk cId="2988962550" sldId="348"/>
            <ac:spMk id="2" creationId="{CBCD8BF0-1144-D34D-8793-D9BC0214A663}"/>
          </ac:spMkLst>
        </pc:spChg>
        <pc:spChg chg="add mod">
          <ac:chgData name="Gonzalo Herrera Francesconi" userId="d236637c-2d4e-4d8b-b3ce-0a0359776a2f" providerId="ADAL" clId="{E1E22D38-9BB7-43DF-8B0A-0926CB282D9E}" dt="2023-06-06T12:08:34.111" v="1012" actId="14100"/>
          <ac:spMkLst>
            <pc:docMk/>
            <pc:sldMk cId="2988962550" sldId="348"/>
            <ac:spMk id="4" creationId="{9B859CBB-007E-4468-A683-6FB384FDA3B3}"/>
          </ac:spMkLst>
        </pc:spChg>
        <pc:spChg chg="add mod">
          <ac:chgData name="Gonzalo Herrera Francesconi" userId="d236637c-2d4e-4d8b-b3ce-0a0359776a2f" providerId="ADAL" clId="{E1E22D38-9BB7-43DF-8B0A-0926CB282D9E}" dt="2023-06-06T12:08:37.346" v="1013" actId="1076"/>
          <ac:spMkLst>
            <pc:docMk/>
            <pc:sldMk cId="2988962550" sldId="348"/>
            <ac:spMk id="6" creationId="{DB5A9B22-FC40-4457-ADBF-401E501955F7}"/>
          </ac:spMkLst>
        </pc:spChg>
        <pc:picChg chg="add mod">
          <ac:chgData name="Gonzalo Herrera Francesconi" userId="d236637c-2d4e-4d8b-b3ce-0a0359776a2f" providerId="ADAL" clId="{E1E22D38-9BB7-43DF-8B0A-0926CB282D9E}" dt="2023-06-06T12:08:28.275" v="1011" actId="14100"/>
          <ac:picMkLst>
            <pc:docMk/>
            <pc:sldMk cId="2988962550" sldId="348"/>
            <ac:picMk id="5" creationId="{8764DBDF-E61B-4DCF-AFD7-E6A7490FF03C}"/>
          </ac:picMkLst>
        </pc:picChg>
        <pc:picChg chg="del">
          <ac:chgData name="Gonzalo Herrera Francesconi" userId="d236637c-2d4e-4d8b-b3ce-0a0359776a2f" providerId="ADAL" clId="{E1E22D38-9BB7-43DF-8B0A-0926CB282D9E}" dt="2023-06-06T12:05:17.125" v="939" actId="478"/>
          <ac:picMkLst>
            <pc:docMk/>
            <pc:sldMk cId="2988962550" sldId="348"/>
            <ac:picMk id="3074" creationId="{6B77099A-FE88-4523-91F4-58ECBACD5DEA}"/>
          </ac:picMkLst>
        </pc:picChg>
      </pc:sldChg>
      <pc:sldChg chg="addSp delSp modSp add mod ord">
        <pc:chgData name="Gonzalo Herrera Francesconi" userId="d236637c-2d4e-4d8b-b3ce-0a0359776a2f" providerId="ADAL" clId="{E1E22D38-9BB7-43DF-8B0A-0926CB282D9E}" dt="2023-06-06T12:16:21.575" v="1196" actId="113"/>
        <pc:sldMkLst>
          <pc:docMk/>
          <pc:sldMk cId="2836929617" sldId="349"/>
        </pc:sldMkLst>
        <pc:spChg chg="mod">
          <ac:chgData name="Gonzalo Herrera Francesconi" userId="d236637c-2d4e-4d8b-b3ce-0a0359776a2f" providerId="ADAL" clId="{E1E22D38-9BB7-43DF-8B0A-0926CB282D9E}" dt="2023-06-06T12:15:51.511" v="1169" actId="6549"/>
          <ac:spMkLst>
            <pc:docMk/>
            <pc:sldMk cId="2836929617" sldId="349"/>
            <ac:spMk id="3" creationId="{41E4FBDB-F62F-B14F-9D38-C37205252F63}"/>
          </ac:spMkLst>
        </pc:spChg>
        <pc:spChg chg="add mod">
          <ac:chgData name="Gonzalo Herrera Francesconi" userId="d236637c-2d4e-4d8b-b3ce-0a0359776a2f" providerId="ADAL" clId="{E1E22D38-9BB7-43DF-8B0A-0926CB282D9E}" dt="2023-06-06T12:16:21.575" v="1196" actId="113"/>
          <ac:spMkLst>
            <pc:docMk/>
            <pc:sldMk cId="2836929617" sldId="349"/>
            <ac:spMk id="4" creationId="{9E5E051A-A501-4763-B3B1-EA81A7E39C84}"/>
          </ac:spMkLst>
        </pc:spChg>
        <pc:spChg chg="del">
          <ac:chgData name="Gonzalo Herrera Francesconi" userId="d236637c-2d4e-4d8b-b3ce-0a0359776a2f" providerId="ADAL" clId="{E1E22D38-9BB7-43DF-8B0A-0926CB282D9E}" dt="2023-06-06T12:02:48.074" v="911" actId="478"/>
          <ac:spMkLst>
            <pc:docMk/>
            <pc:sldMk cId="2836929617" sldId="349"/>
            <ac:spMk id="6" creationId="{70452BDF-18D0-4F4C-A8AB-80F3934C6268}"/>
          </ac:spMkLst>
        </pc:spChg>
        <pc:picChg chg="add mod">
          <ac:chgData name="Gonzalo Herrera Francesconi" userId="d236637c-2d4e-4d8b-b3ce-0a0359776a2f" providerId="ADAL" clId="{E1E22D38-9BB7-43DF-8B0A-0926CB282D9E}" dt="2023-06-06T12:04:57.025" v="936" actId="1076"/>
          <ac:picMkLst>
            <pc:docMk/>
            <pc:sldMk cId="2836929617" sldId="349"/>
            <ac:picMk id="5" creationId="{6BC3DE0A-7657-4CB9-A833-C8BEAF64A9DE}"/>
          </ac:picMkLst>
        </pc:picChg>
      </pc:sldChg>
      <pc:sldChg chg="add del">
        <pc:chgData name="Gonzalo Herrera Francesconi" userId="d236637c-2d4e-4d8b-b3ce-0a0359776a2f" providerId="ADAL" clId="{E1E22D38-9BB7-43DF-8B0A-0926CB282D9E}" dt="2023-06-06T12:14:44.249" v="1071" actId="47"/>
        <pc:sldMkLst>
          <pc:docMk/>
          <pc:sldMk cId="1608784082" sldId="350"/>
        </pc:sldMkLst>
      </pc:sldChg>
      <pc:sldChg chg="addSp delSp modSp add del mod">
        <pc:chgData name="Gonzalo Herrera Francesconi" userId="d236637c-2d4e-4d8b-b3ce-0a0359776a2f" providerId="ADAL" clId="{E1E22D38-9BB7-43DF-8B0A-0926CB282D9E}" dt="2023-06-06T12:15:30.431" v="1113" actId="47"/>
        <pc:sldMkLst>
          <pc:docMk/>
          <pc:sldMk cId="3946791625" sldId="351"/>
        </pc:sldMkLst>
        <pc:spChg chg="mod">
          <ac:chgData name="Gonzalo Herrera Francesconi" userId="d236637c-2d4e-4d8b-b3ce-0a0359776a2f" providerId="ADAL" clId="{E1E22D38-9BB7-43DF-8B0A-0926CB282D9E}" dt="2023-06-06T12:14:35.483" v="1070" actId="20577"/>
          <ac:spMkLst>
            <pc:docMk/>
            <pc:sldMk cId="3946791625" sldId="351"/>
            <ac:spMk id="2" creationId="{CBCD8BF0-1144-D34D-8793-D9BC0214A663}"/>
          </ac:spMkLst>
        </pc:spChg>
        <pc:spChg chg="mod">
          <ac:chgData name="Gonzalo Herrera Francesconi" userId="d236637c-2d4e-4d8b-b3ce-0a0359776a2f" providerId="ADAL" clId="{E1E22D38-9BB7-43DF-8B0A-0926CB282D9E}" dt="2023-06-06T12:13:11.015" v="1030" actId="113"/>
          <ac:spMkLst>
            <pc:docMk/>
            <pc:sldMk cId="3946791625" sldId="351"/>
            <ac:spMk id="4" creationId="{9B859CBB-007E-4468-A683-6FB384FDA3B3}"/>
          </ac:spMkLst>
        </pc:spChg>
        <pc:spChg chg="del">
          <ac:chgData name="Gonzalo Herrera Francesconi" userId="d236637c-2d4e-4d8b-b3ce-0a0359776a2f" providerId="ADAL" clId="{E1E22D38-9BB7-43DF-8B0A-0926CB282D9E}" dt="2023-06-06T12:13:23.411" v="1031" actId="478"/>
          <ac:spMkLst>
            <pc:docMk/>
            <pc:sldMk cId="3946791625" sldId="351"/>
            <ac:spMk id="6" creationId="{DB5A9B22-FC40-4457-ADBF-401E501955F7}"/>
          </ac:spMkLst>
        </pc:spChg>
        <pc:spChg chg="add mod">
          <ac:chgData name="Gonzalo Herrera Francesconi" userId="d236637c-2d4e-4d8b-b3ce-0a0359776a2f" providerId="ADAL" clId="{E1E22D38-9BB7-43DF-8B0A-0926CB282D9E}" dt="2023-06-06T12:14:14.995" v="1045" actId="207"/>
          <ac:spMkLst>
            <pc:docMk/>
            <pc:sldMk cId="3946791625" sldId="351"/>
            <ac:spMk id="8" creationId="{39367053-48FE-4DED-8E11-7DDE9D7B8E6E}"/>
          </ac:spMkLst>
        </pc:spChg>
        <pc:picChg chg="del">
          <ac:chgData name="Gonzalo Herrera Francesconi" userId="d236637c-2d4e-4d8b-b3ce-0a0359776a2f" providerId="ADAL" clId="{E1E22D38-9BB7-43DF-8B0A-0926CB282D9E}" dt="2023-06-06T12:12:12.555" v="1024" actId="478"/>
          <ac:picMkLst>
            <pc:docMk/>
            <pc:sldMk cId="3946791625" sldId="351"/>
            <ac:picMk id="5" creationId="{8764DBDF-E61B-4DCF-AFD7-E6A7490FF03C}"/>
          </ac:picMkLst>
        </pc:picChg>
        <pc:picChg chg="add mod">
          <ac:chgData name="Gonzalo Herrera Francesconi" userId="d236637c-2d4e-4d8b-b3ce-0a0359776a2f" providerId="ADAL" clId="{E1E22D38-9BB7-43DF-8B0A-0926CB282D9E}" dt="2023-06-06T12:12:24.651" v="1026" actId="1076"/>
          <ac:picMkLst>
            <pc:docMk/>
            <pc:sldMk cId="3946791625" sldId="351"/>
            <ac:picMk id="7" creationId="{4BFF6B8F-F895-4F50-B6C2-7FBADA509F35}"/>
          </ac:picMkLst>
        </pc:picChg>
      </pc:sldChg>
      <pc:sldChg chg="addSp delSp modSp add mod">
        <pc:chgData name="Gonzalo Herrera Francesconi" userId="d236637c-2d4e-4d8b-b3ce-0a0359776a2f" providerId="ADAL" clId="{E1E22D38-9BB7-43DF-8B0A-0926CB282D9E}" dt="2023-06-06T12:17:32.057" v="1289" actId="20577"/>
        <pc:sldMkLst>
          <pc:docMk/>
          <pc:sldMk cId="372380465" sldId="352"/>
        </pc:sldMkLst>
        <pc:spChg chg="mod">
          <ac:chgData name="Gonzalo Herrera Francesconi" userId="d236637c-2d4e-4d8b-b3ce-0a0359776a2f" providerId="ADAL" clId="{E1E22D38-9BB7-43DF-8B0A-0926CB282D9E}" dt="2023-06-06T12:15:25.845" v="1112" actId="20577"/>
          <ac:spMkLst>
            <pc:docMk/>
            <pc:sldMk cId="372380465" sldId="352"/>
            <ac:spMk id="3" creationId="{41E4FBDB-F62F-B14F-9D38-C37205252F63}"/>
          </ac:spMkLst>
        </pc:spChg>
        <pc:spChg chg="del">
          <ac:chgData name="Gonzalo Herrera Francesconi" userId="d236637c-2d4e-4d8b-b3ce-0a0359776a2f" providerId="ADAL" clId="{E1E22D38-9BB7-43DF-8B0A-0926CB282D9E}" dt="2023-06-06T12:15:01.739" v="1073" actId="478"/>
          <ac:spMkLst>
            <pc:docMk/>
            <pc:sldMk cId="372380465" sldId="352"/>
            <ac:spMk id="4" creationId="{9E5E051A-A501-4763-B3B1-EA81A7E39C84}"/>
          </ac:spMkLst>
        </pc:spChg>
        <pc:spChg chg="add mod">
          <ac:chgData name="Gonzalo Herrera Francesconi" userId="d236637c-2d4e-4d8b-b3ce-0a0359776a2f" providerId="ADAL" clId="{E1E22D38-9BB7-43DF-8B0A-0926CB282D9E}" dt="2023-06-06T12:15:12.238" v="1075"/>
          <ac:spMkLst>
            <pc:docMk/>
            <pc:sldMk cId="372380465" sldId="352"/>
            <ac:spMk id="6" creationId="{A0DC1524-2659-4E5E-9C25-5E9689D7A5B0}"/>
          </ac:spMkLst>
        </pc:spChg>
        <pc:spChg chg="add mod">
          <ac:chgData name="Gonzalo Herrera Francesconi" userId="d236637c-2d4e-4d8b-b3ce-0a0359776a2f" providerId="ADAL" clId="{E1E22D38-9BB7-43DF-8B0A-0926CB282D9E}" dt="2023-06-06T12:17:32.057" v="1289" actId="20577"/>
          <ac:spMkLst>
            <pc:docMk/>
            <pc:sldMk cId="372380465" sldId="352"/>
            <ac:spMk id="8" creationId="{D1C29B51-3F9A-4B8B-B320-83C40AE559D3}"/>
          </ac:spMkLst>
        </pc:spChg>
        <pc:picChg chg="del">
          <ac:chgData name="Gonzalo Herrera Francesconi" userId="d236637c-2d4e-4d8b-b3ce-0a0359776a2f" providerId="ADAL" clId="{E1E22D38-9BB7-43DF-8B0A-0926CB282D9E}" dt="2023-06-06T12:15:03.643" v="1074" actId="478"/>
          <ac:picMkLst>
            <pc:docMk/>
            <pc:sldMk cId="372380465" sldId="352"/>
            <ac:picMk id="5" creationId="{6BC3DE0A-7657-4CB9-A833-C8BEAF64A9DE}"/>
          </ac:picMkLst>
        </pc:picChg>
        <pc:picChg chg="add mod">
          <ac:chgData name="Gonzalo Herrera Francesconi" userId="d236637c-2d4e-4d8b-b3ce-0a0359776a2f" providerId="ADAL" clId="{E1E22D38-9BB7-43DF-8B0A-0926CB282D9E}" dt="2023-06-06T12:15:12.238" v="1075"/>
          <ac:picMkLst>
            <pc:docMk/>
            <pc:sldMk cId="372380465" sldId="352"/>
            <ac:picMk id="7" creationId="{39077E1A-399C-499E-901E-7F68C7603E04}"/>
          </ac:picMkLst>
        </pc:picChg>
      </pc:sldChg>
      <pc:sldChg chg="delSp modSp add mod">
        <pc:chgData name="Gonzalo Herrera Francesconi" userId="d236637c-2d4e-4d8b-b3ce-0a0359776a2f" providerId="ADAL" clId="{E1E22D38-9BB7-43DF-8B0A-0926CB282D9E}" dt="2023-06-06T12:21:42.143" v="1509" actId="6549"/>
        <pc:sldMkLst>
          <pc:docMk/>
          <pc:sldMk cId="2840920898" sldId="353"/>
        </pc:sldMkLst>
        <pc:spChg chg="mod">
          <ac:chgData name="Gonzalo Herrera Francesconi" userId="d236637c-2d4e-4d8b-b3ce-0a0359776a2f" providerId="ADAL" clId="{E1E22D38-9BB7-43DF-8B0A-0926CB282D9E}" dt="2023-06-06T12:18:07.783" v="1316" actId="20577"/>
          <ac:spMkLst>
            <pc:docMk/>
            <pc:sldMk cId="2840920898" sldId="353"/>
            <ac:spMk id="2" creationId="{CBCD8BF0-1144-D34D-8793-D9BC0214A663}"/>
          </ac:spMkLst>
        </pc:spChg>
        <pc:spChg chg="del">
          <ac:chgData name="Gonzalo Herrera Francesconi" userId="d236637c-2d4e-4d8b-b3ce-0a0359776a2f" providerId="ADAL" clId="{E1E22D38-9BB7-43DF-8B0A-0926CB282D9E}" dt="2023-06-06T12:18:14.972" v="1318" actId="478"/>
          <ac:spMkLst>
            <pc:docMk/>
            <pc:sldMk cId="2840920898" sldId="353"/>
            <ac:spMk id="4" creationId="{9B859CBB-007E-4468-A683-6FB384FDA3B3}"/>
          </ac:spMkLst>
        </pc:spChg>
        <pc:spChg chg="mod">
          <ac:chgData name="Gonzalo Herrera Francesconi" userId="d236637c-2d4e-4d8b-b3ce-0a0359776a2f" providerId="ADAL" clId="{E1E22D38-9BB7-43DF-8B0A-0926CB282D9E}" dt="2023-06-06T12:21:42.143" v="1509" actId="6549"/>
          <ac:spMkLst>
            <pc:docMk/>
            <pc:sldMk cId="2840920898" sldId="353"/>
            <ac:spMk id="6" creationId="{DB5A9B22-FC40-4457-ADBF-401E501955F7}"/>
          </ac:spMkLst>
        </pc:spChg>
        <pc:picChg chg="del">
          <ac:chgData name="Gonzalo Herrera Francesconi" userId="d236637c-2d4e-4d8b-b3ce-0a0359776a2f" providerId="ADAL" clId="{E1E22D38-9BB7-43DF-8B0A-0926CB282D9E}" dt="2023-06-06T12:18:10.345" v="1317" actId="478"/>
          <ac:picMkLst>
            <pc:docMk/>
            <pc:sldMk cId="2840920898" sldId="353"/>
            <ac:picMk id="5" creationId="{8764DBDF-E61B-4DCF-AFD7-E6A7490FF03C}"/>
          </ac:picMkLst>
        </pc:picChg>
      </pc:sldChg>
    </pc:docChg>
  </pc:docChgLst>
  <pc:docChgLst>
    <pc:chgData name="Fernando Gonzalo" userId="d236637c-2d4e-4d8b-b3ce-0a0359776a2f" providerId="ADAL" clId="{E1E22D38-9BB7-43DF-8B0A-0926CB282D9E}"/>
    <pc:docChg chg="modSld">
      <pc:chgData name="Fernando Gonzalo" userId="d236637c-2d4e-4d8b-b3ce-0a0359776a2f" providerId="ADAL" clId="{E1E22D38-9BB7-43DF-8B0A-0926CB282D9E}" dt="2023-06-06T13:58:30.513" v="153" actId="20577"/>
      <pc:docMkLst>
        <pc:docMk/>
      </pc:docMkLst>
      <pc:sldChg chg="modSp mod">
        <pc:chgData name="Fernando Gonzalo" userId="d236637c-2d4e-4d8b-b3ce-0a0359776a2f" providerId="ADAL" clId="{E1E22D38-9BB7-43DF-8B0A-0926CB282D9E}" dt="2023-06-06T13:58:30.513" v="153" actId="20577"/>
        <pc:sldMkLst>
          <pc:docMk/>
          <pc:sldMk cId="2840920898" sldId="353"/>
        </pc:sldMkLst>
        <pc:spChg chg="mod">
          <ac:chgData name="Fernando Gonzalo" userId="d236637c-2d4e-4d8b-b3ce-0a0359776a2f" providerId="ADAL" clId="{E1E22D38-9BB7-43DF-8B0A-0926CB282D9E}" dt="2023-06-06T13:58:30.513" v="153" actId="20577"/>
          <ac:spMkLst>
            <pc:docMk/>
            <pc:sldMk cId="2840920898" sldId="353"/>
            <ac:spMk id="6" creationId="{DB5A9B22-FC40-4457-ADBF-401E501955F7}"/>
          </ac:spMkLst>
        </pc:spChg>
      </pc:sldChg>
    </pc:docChg>
  </pc:docChgLst>
  <pc:docChgLst>
    <pc:chgData name="Fernando Gonzalo Herrera Francesconi" userId="d236637c-2d4e-4d8b-b3ce-0a0359776a2f" providerId="ADAL" clId="{05BDFB73-CB89-40B2-9B87-A9517279CFD4}"/>
    <pc:docChg chg="undo custSel addSld delSld modSld">
      <pc:chgData name="Fernando Gonzalo Herrera Francesconi" userId="d236637c-2d4e-4d8b-b3ce-0a0359776a2f" providerId="ADAL" clId="{05BDFB73-CB89-40B2-9B87-A9517279CFD4}" dt="2023-06-08T00:58:35.033" v="1504" actId="20577"/>
      <pc:docMkLst>
        <pc:docMk/>
      </pc:docMkLst>
      <pc:sldChg chg="modSp mod">
        <pc:chgData name="Fernando Gonzalo Herrera Francesconi" userId="d236637c-2d4e-4d8b-b3ce-0a0359776a2f" providerId="ADAL" clId="{05BDFB73-CB89-40B2-9B87-A9517279CFD4}" dt="2023-06-07T00:21:45.557" v="275" actId="113"/>
        <pc:sldMkLst>
          <pc:docMk/>
          <pc:sldMk cId="214962392" sldId="339"/>
        </pc:sldMkLst>
        <pc:spChg chg="mod">
          <ac:chgData name="Fernando Gonzalo Herrera Francesconi" userId="d236637c-2d4e-4d8b-b3ce-0a0359776a2f" providerId="ADAL" clId="{05BDFB73-CB89-40B2-9B87-A9517279CFD4}" dt="2023-06-06T23:44:58.004" v="34" actId="20577"/>
          <ac:spMkLst>
            <pc:docMk/>
            <pc:sldMk cId="214962392" sldId="339"/>
            <ac:spMk id="2" creationId="{1F11FCC6-3B49-9D46-8B62-80E94C906F0A}"/>
          </ac:spMkLst>
        </pc:spChg>
        <pc:spChg chg="mod">
          <ac:chgData name="Fernando Gonzalo Herrera Francesconi" userId="d236637c-2d4e-4d8b-b3ce-0a0359776a2f" providerId="ADAL" clId="{05BDFB73-CB89-40B2-9B87-A9517279CFD4}" dt="2023-06-07T00:21:45.557" v="275" actId="113"/>
          <ac:spMkLst>
            <pc:docMk/>
            <pc:sldMk cId="214962392" sldId="339"/>
            <ac:spMk id="3" creationId="{0F0A800D-3286-466C-A161-42303FAF777C}"/>
          </ac:spMkLst>
        </pc:spChg>
      </pc:sldChg>
      <pc:sldChg chg="modSp mod">
        <pc:chgData name="Fernando Gonzalo Herrera Francesconi" userId="d236637c-2d4e-4d8b-b3ce-0a0359776a2f" providerId="ADAL" clId="{05BDFB73-CB89-40B2-9B87-A9517279CFD4}" dt="2023-06-08T00:58:35.033" v="1504" actId="20577"/>
        <pc:sldMkLst>
          <pc:docMk/>
          <pc:sldMk cId="717399983" sldId="340"/>
        </pc:sldMkLst>
        <pc:spChg chg="mod">
          <ac:chgData name="Fernando Gonzalo Herrera Francesconi" userId="d236637c-2d4e-4d8b-b3ce-0a0359776a2f" providerId="ADAL" clId="{05BDFB73-CB89-40B2-9B87-A9517279CFD4}" dt="2023-06-08T00:58:35.033" v="1504" actId="20577"/>
          <ac:spMkLst>
            <pc:docMk/>
            <pc:sldMk cId="717399983" sldId="340"/>
            <ac:spMk id="3" creationId="{64B6699D-8118-4807-8136-8F6BCE2894E2}"/>
          </ac:spMkLst>
        </pc:spChg>
      </pc:sldChg>
      <pc:sldChg chg="addSp delSp modSp mod">
        <pc:chgData name="Fernando Gonzalo Herrera Francesconi" userId="d236637c-2d4e-4d8b-b3ce-0a0359776a2f" providerId="ADAL" clId="{05BDFB73-CB89-40B2-9B87-A9517279CFD4}" dt="2023-06-07T02:11:44.875" v="1321" actId="1076"/>
        <pc:sldMkLst>
          <pc:docMk/>
          <pc:sldMk cId="1067811435" sldId="341"/>
        </pc:sldMkLst>
        <pc:spChg chg="mod">
          <ac:chgData name="Fernando Gonzalo Herrera Francesconi" userId="d236637c-2d4e-4d8b-b3ce-0a0359776a2f" providerId="ADAL" clId="{05BDFB73-CB89-40B2-9B87-A9517279CFD4}" dt="2023-06-07T00:22:42.155" v="348" actId="20577"/>
          <ac:spMkLst>
            <pc:docMk/>
            <pc:sldMk cId="1067811435" sldId="341"/>
            <ac:spMk id="2" creationId="{7232B839-E8CF-BF4D-93B8-0EE81E2A4A95}"/>
          </ac:spMkLst>
        </pc:spChg>
        <pc:spChg chg="del">
          <ac:chgData name="Fernando Gonzalo Herrera Francesconi" userId="d236637c-2d4e-4d8b-b3ce-0a0359776a2f" providerId="ADAL" clId="{05BDFB73-CB89-40B2-9B87-A9517279CFD4}" dt="2023-06-07T00:22:47.516" v="349" actId="478"/>
          <ac:spMkLst>
            <pc:docMk/>
            <pc:sldMk cId="1067811435" sldId="341"/>
            <ac:spMk id="3" creationId="{2AFED61E-73D9-418B-A230-6DE30E9CB576}"/>
          </ac:spMkLst>
        </pc:spChg>
        <pc:spChg chg="add mod">
          <ac:chgData name="Fernando Gonzalo Herrera Francesconi" userId="d236637c-2d4e-4d8b-b3ce-0a0359776a2f" providerId="ADAL" clId="{05BDFB73-CB89-40B2-9B87-A9517279CFD4}" dt="2023-06-07T02:11:35.168" v="1320" actId="20577"/>
          <ac:spMkLst>
            <pc:docMk/>
            <pc:sldMk cId="1067811435" sldId="341"/>
            <ac:spMk id="4" creationId="{DFDAFFAD-0DA0-46EC-9D49-6EC70CA854D1}"/>
          </ac:spMkLst>
        </pc:spChg>
        <pc:picChg chg="add mod">
          <ac:chgData name="Fernando Gonzalo Herrera Francesconi" userId="d236637c-2d4e-4d8b-b3ce-0a0359776a2f" providerId="ADAL" clId="{05BDFB73-CB89-40B2-9B87-A9517279CFD4}" dt="2023-06-07T02:11:44.875" v="1321" actId="1076"/>
          <ac:picMkLst>
            <pc:docMk/>
            <pc:sldMk cId="1067811435" sldId="341"/>
            <ac:picMk id="1026" creationId="{0DF56092-08CF-4F32-B25C-F897BAB0E67C}"/>
          </ac:picMkLst>
        </pc:picChg>
      </pc:sldChg>
      <pc:sldChg chg="addSp delSp modSp mod">
        <pc:chgData name="Fernando Gonzalo Herrera Francesconi" userId="d236637c-2d4e-4d8b-b3ce-0a0359776a2f" providerId="ADAL" clId="{05BDFB73-CB89-40B2-9B87-A9517279CFD4}" dt="2023-06-07T00:29:35.901" v="426" actId="14100"/>
        <pc:sldMkLst>
          <pc:docMk/>
          <pc:sldMk cId="3056958803" sldId="342"/>
        </pc:sldMkLst>
        <pc:spChg chg="mod">
          <ac:chgData name="Fernando Gonzalo Herrera Francesconi" userId="d236637c-2d4e-4d8b-b3ce-0a0359776a2f" providerId="ADAL" clId="{05BDFB73-CB89-40B2-9B87-A9517279CFD4}" dt="2023-06-07T00:27:32.083" v="415" actId="20577"/>
          <ac:spMkLst>
            <pc:docMk/>
            <pc:sldMk cId="3056958803" sldId="342"/>
            <ac:spMk id="2" creationId="{CBCD8BF0-1144-D34D-8793-D9BC0214A663}"/>
          </ac:spMkLst>
        </pc:spChg>
        <pc:spChg chg="del">
          <ac:chgData name="Fernando Gonzalo Herrera Francesconi" userId="d236637c-2d4e-4d8b-b3ce-0a0359776a2f" providerId="ADAL" clId="{05BDFB73-CB89-40B2-9B87-A9517279CFD4}" dt="2023-06-07T00:26:52.649" v="371" actId="478"/>
          <ac:spMkLst>
            <pc:docMk/>
            <pc:sldMk cId="3056958803" sldId="342"/>
            <ac:spMk id="3" creationId="{1EBDB42D-A02F-4DF9-A892-A98CB6DEC2CF}"/>
          </ac:spMkLst>
        </pc:spChg>
        <pc:spChg chg="add mod">
          <ac:chgData name="Fernando Gonzalo Herrera Francesconi" userId="d236637c-2d4e-4d8b-b3ce-0a0359776a2f" providerId="ADAL" clId="{05BDFB73-CB89-40B2-9B87-A9517279CFD4}" dt="2023-06-07T00:28:10.323" v="420" actId="255"/>
          <ac:spMkLst>
            <pc:docMk/>
            <pc:sldMk cId="3056958803" sldId="342"/>
            <ac:spMk id="4" creationId="{E6E7506C-7218-416B-BC17-F9DE4DA5BD6F}"/>
          </ac:spMkLst>
        </pc:spChg>
        <pc:picChg chg="add mod">
          <ac:chgData name="Fernando Gonzalo Herrera Francesconi" userId="d236637c-2d4e-4d8b-b3ce-0a0359776a2f" providerId="ADAL" clId="{05BDFB73-CB89-40B2-9B87-A9517279CFD4}" dt="2023-06-07T00:29:35.901" v="426" actId="14100"/>
          <ac:picMkLst>
            <pc:docMk/>
            <pc:sldMk cId="3056958803" sldId="342"/>
            <ac:picMk id="5" creationId="{3F83ED87-A748-49EA-9152-E2BDEA20CEAF}"/>
          </ac:picMkLst>
        </pc:picChg>
      </pc:sldChg>
      <pc:sldChg chg="addSp delSp modSp mod">
        <pc:chgData name="Fernando Gonzalo Herrera Francesconi" userId="d236637c-2d4e-4d8b-b3ce-0a0359776a2f" providerId="ADAL" clId="{05BDFB73-CB89-40B2-9B87-A9517279CFD4}" dt="2023-06-07T00:31:37.423" v="478" actId="1076"/>
        <pc:sldMkLst>
          <pc:docMk/>
          <pc:sldMk cId="2209943334" sldId="343"/>
        </pc:sldMkLst>
        <pc:spChg chg="mod">
          <ac:chgData name="Fernando Gonzalo Herrera Francesconi" userId="d236637c-2d4e-4d8b-b3ce-0a0359776a2f" providerId="ADAL" clId="{05BDFB73-CB89-40B2-9B87-A9517279CFD4}" dt="2023-06-07T00:30:14.320" v="466" actId="20577"/>
          <ac:spMkLst>
            <pc:docMk/>
            <pc:sldMk cId="2209943334" sldId="343"/>
            <ac:spMk id="3" creationId="{41E4FBDB-F62F-B14F-9D38-C37205252F63}"/>
          </ac:spMkLst>
        </pc:spChg>
        <pc:spChg chg="del mod">
          <ac:chgData name="Fernando Gonzalo Herrera Francesconi" userId="d236637c-2d4e-4d8b-b3ce-0a0359776a2f" providerId="ADAL" clId="{05BDFB73-CB89-40B2-9B87-A9517279CFD4}" dt="2023-06-07T00:29:58.930" v="429" actId="478"/>
          <ac:spMkLst>
            <pc:docMk/>
            <pc:sldMk cId="2209943334" sldId="343"/>
            <ac:spMk id="4" creationId="{62BFD609-30F5-478A-931F-3EA3005D7183}"/>
          </ac:spMkLst>
        </pc:spChg>
        <pc:spChg chg="add mod">
          <ac:chgData name="Fernando Gonzalo Herrera Francesconi" userId="d236637c-2d4e-4d8b-b3ce-0a0359776a2f" providerId="ADAL" clId="{05BDFB73-CB89-40B2-9B87-A9517279CFD4}" dt="2023-06-07T00:31:37.423" v="478" actId="1076"/>
          <ac:spMkLst>
            <pc:docMk/>
            <pc:sldMk cId="2209943334" sldId="343"/>
            <ac:spMk id="6" creationId="{AD6C6530-BD1D-43E3-BD9C-22477230DECF}"/>
          </ac:spMkLst>
        </pc:spChg>
        <pc:picChg chg="del">
          <ac:chgData name="Fernando Gonzalo Herrera Francesconi" userId="d236637c-2d4e-4d8b-b3ce-0a0359776a2f" providerId="ADAL" clId="{05BDFB73-CB89-40B2-9B87-A9517279CFD4}" dt="2023-06-07T00:29:51.500" v="427" actId="478"/>
          <ac:picMkLst>
            <pc:docMk/>
            <pc:sldMk cId="2209943334" sldId="343"/>
            <ac:picMk id="5" creationId="{AD70925F-9271-49BC-A419-D358200A602C}"/>
          </ac:picMkLst>
        </pc:picChg>
      </pc:sldChg>
      <pc:sldChg chg="addSp delSp modSp mod">
        <pc:chgData name="Fernando Gonzalo Herrera Francesconi" userId="d236637c-2d4e-4d8b-b3ce-0a0359776a2f" providerId="ADAL" clId="{05BDFB73-CB89-40B2-9B87-A9517279CFD4}" dt="2023-06-07T01:03:48.132" v="530" actId="1076"/>
        <pc:sldMkLst>
          <pc:docMk/>
          <pc:sldMk cId="1871460710" sldId="345"/>
        </pc:sldMkLst>
        <pc:spChg chg="mod">
          <ac:chgData name="Fernando Gonzalo Herrera Francesconi" userId="d236637c-2d4e-4d8b-b3ce-0a0359776a2f" providerId="ADAL" clId="{05BDFB73-CB89-40B2-9B87-A9517279CFD4}" dt="2023-06-07T00:55:12.385" v="520" actId="20577"/>
          <ac:spMkLst>
            <pc:docMk/>
            <pc:sldMk cId="1871460710" sldId="345"/>
            <ac:spMk id="2" creationId="{CBCD8BF0-1144-D34D-8793-D9BC0214A663}"/>
          </ac:spMkLst>
        </pc:spChg>
        <pc:spChg chg="del">
          <ac:chgData name="Fernando Gonzalo Herrera Francesconi" userId="d236637c-2d4e-4d8b-b3ce-0a0359776a2f" providerId="ADAL" clId="{05BDFB73-CB89-40B2-9B87-A9517279CFD4}" dt="2023-06-07T00:55:19.456" v="522" actId="478"/>
          <ac:spMkLst>
            <pc:docMk/>
            <pc:sldMk cId="1871460710" sldId="345"/>
            <ac:spMk id="4" creationId="{9541795F-E6C0-4F00-98B7-886FF145A0B6}"/>
          </ac:spMkLst>
        </pc:spChg>
        <pc:spChg chg="del">
          <ac:chgData name="Fernando Gonzalo Herrera Francesconi" userId="d236637c-2d4e-4d8b-b3ce-0a0359776a2f" providerId="ADAL" clId="{05BDFB73-CB89-40B2-9B87-A9517279CFD4}" dt="2023-06-07T00:55:23.509" v="523" actId="478"/>
          <ac:spMkLst>
            <pc:docMk/>
            <pc:sldMk cId="1871460710" sldId="345"/>
            <ac:spMk id="8" creationId="{9A32F9FD-8B1A-432D-9127-537C04F23585}"/>
          </ac:spMkLst>
        </pc:spChg>
        <pc:picChg chg="del">
          <ac:chgData name="Fernando Gonzalo Herrera Francesconi" userId="d236637c-2d4e-4d8b-b3ce-0a0359776a2f" providerId="ADAL" clId="{05BDFB73-CB89-40B2-9B87-A9517279CFD4}" dt="2023-06-07T00:55:16.008" v="521" actId="478"/>
          <ac:picMkLst>
            <pc:docMk/>
            <pc:sldMk cId="1871460710" sldId="345"/>
            <ac:picMk id="6" creationId="{AF29376E-C984-4E99-9D2E-9A4A10B90B05}"/>
          </ac:picMkLst>
        </pc:picChg>
        <pc:picChg chg="add mod">
          <ac:chgData name="Fernando Gonzalo Herrera Francesconi" userId="d236637c-2d4e-4d8b-b3ce-0a0359776a2f" providerId="ADAL" clId="{05BDFB73-CB89-40B2-9B87-A9517279CFD4}" dt="2023-06-07T01:03:48.132" v="530" actId="1076"/>
          <ac:picMkLst>
            <pc:docMk/>
            <pc:sldMk cId="1871460710" sldId="345"/>
            <ac:picMk id="7" creationId="{889B5791-0078-4344-B88A-8AD3B777F5C2}"/>
          </ac:picMkLst>
        </pc:picChg>
        <pc:picChg chg="add del mod">
          <ac:chgData name="Fernando Gonzalo Herrera Francesconi" userId="d236637c-2d4e-4d8b-b3ce-0a0359776a2f" providerId="ADAL" clId="{05BDFB73-CB89-40B2-9B87-A9517279CFD4}" dt="2023-06-07T00:55:32.869" v="526" actId="478"/>
          <ac:picMkLst>
            <pc:docMk/>
            <pc:sldMk cId="1871460710" sldId="345"/>
            <ac:picMk id="2050" creationId="{B091129E-E18E-4997-A95B-71297AD3C09F}"/>
          </ac:picMkLst>
        </pc:picChg>
      </pc:sldChg>
      <pc:sldChg chg="addSp delSp modSp mod">
        <pc:chgData name="Fernando Gonzalo Herrera Francesconi" userId="d236637c-2d4e-4d8b-b3ce-0a0359776a2f" providerId="ADAL" clId="{05BDFB73-CB89-40B2-9B87-A9517279CFD4}" dt="2023-06-07T01:13:06.928" v="741" actId="20577"/>
        <pc:sldMkLst>
          <pc:docMk/>
          <pc:sldMk cId="1812879403" sldId="346"/>
        </pc:sldMkLst>
        <pc:spChg chg="mod">
          <ac:chgData name="Fernando Gonzalo Herrera Francesconi" userId="d236637c-2d4e-4d8b-b3ce-0a0359776a2f" providerId="ADAL" clId="{05BDFB73-CB89-40B2-9B87-A9517279CFD4}" dt="2023-06-07T01:13:06.928" v="741" actId="20577"/>
          <ac:spMkLst>
            <pc:docMk/>
            <pc:sldMk cId="1812879403" sldId="346"/>
            <ac:spMk id="3" creationId="{41E4FBDB-F62F-B14F-9D38-C37205252F63}"/>
          </ac:spMkLst>
        </pc:spChg>
        <pc:spChg chg="add del mod">
          <ac:chgData name="Fernando Gonzalo Herrera Francesconi" userId="d236637c-2d4e-4d8b-b3ce-0a0359776a2f" providerId="ADAL" clId="{05BDFB73-CB89-40B2-9B87-A9517279CFD4}" dt="2023-06-07T01:08:22.066" v="607" actId="478"/>
          <ac:spMkLst>
            <pc:docMk/>
            <pc:sldMk cId="1812879403" sldId="346"/>
            <ac:spMk id="4" creationId="{63DA41A3-F964-4D6B-AF0E-6512480A9F9D}"/>
          </ac:spMkLst>
        </pc:spChg>
        <pc:spChg chg="del">
          <ac:chgData name="Fernando Gonzalo Herrera Francesconi" userId="d236637c-2d4e-4d8b-b3ce-0a0359776a2f" providerId="ADAL" clId="{05BDFB73-CB89-40B2-9B87-A9517279CFD4}" dt="2023-06-07T01:04:15.061" v="576" actId="478"/>
          <ac:spMkLst>
            <pc:docMk/>
            <pc:sldMk cId="1812879403" sldId="346"/>
            <ac:spMk id="6" creationId="{70452BDF-18D0-4F4C-A8AB-80F3934C6268}"/>
          </ac:spMkLst>
        </pc:spChg>
        <pc:graphicFrameChg chg="add mod modGraphic">
          <ac:chgData name="Fernando Gonzalo Herrera Francesconi" userId="d236637c-2d4e-4d8b-b3ce-0a0359776a2f" providerId="ADAL" clId="{05BDFB73-CB89-40B2-9B87-A9517279CFD4}" dt="2023-06-07T01:09:59.218" v="616" actId="14100"/>
          <ac:graphicFrameMkLst>
            <pc:docMk/>
            <pc:sldMk cId="1812879403" sldId="346"/>
            <ac:graphicFrameMk id="7" creationId="{7AE8432A-4A5C-4652-BC46-DC1B31BA7BB8}"/>
          </ac:graphicFrameMkLst>
        </pc:graphicFrameChg>
        <pc:picChg chg="add mod">
          <ac:chgData name="Fernando Gonzalo Herrera Francesconi" userId="d236637c-2d4e-4d8b-b3ce-0a0359776a2f" providerId="ADAL" clId="{05BDFB73-CB89-40B2-9B87-A9517279CFD4}" dt="2023-06-07T01:09:41.218" v="615" actId="14100"/>
          <ac:picMkLst>
            <pc:docMk/>
            <pc:sldMk cId="1812879403" sldId="346"/>
            <ac:picMk id="5" creationId="{2DC002CF-5135-4A87-BB98-C9A0F5AF835A}"/>
          </ac:picMkLst>
        </pc:picChg>
      </pc:sldChg>
      <pc:sldChg chg="addSp delSp modSp mod">
        <pc:chgData name="Fernando Gonzalo Herrera Francesconi" userId="d236637c-2d4e-4d8b-b3ce-0a0359776a2f" providerId="ADAL" clId="{05BDFB73-CB89-40B2-9B87-A9517279CFD4}" dt="2023-06-07T02:10:09.632" v="1319" actId="14100"/>
        <pc:sldMkLst>
          <pc:docMk/>
          <pc:sldMk cId="151064865" sldId="347"/>
        </pc:sldMkLst>
        <pc:spChg chg="mod">
          <ac:chgData name="Fernando Gonzalo Herrera Francesconi" userId="d236637c-2d4e-4d8b-b3ce-0a0359776a2f" providerId="ADAL" clId="{05BDFB73-CB89-40B2-9B87-A9517279CFD4}" dt="2023-06-07T01:12:42.598" v="732" actId="20577"/>
          <ac:spMkLst>
            <pc:docMk/>
            <pc:sldMk cId="151064865" sldId="347"/>
            <ac:spMk id="2" creationId="{CBCD8BF0-1144-D34D-8793-D9BC0214A663}"/>
          </ac:spMkLst>
        </pc:spChg>
        <pc:spChg chg="del">
          <ac:chgData name="Fernando Gonzalo Herrera Francesconi" userId="d236637c-2d4e-4d8b-b3ce-0a0359776a2f" providerId="ADAL" clId="{05BDFB73-CB89-40B2-9B87-A9517279CFD4}" dt="2023-06-07T01:10:31.593" v="663" actId="478"/>
          <ac:spMkLst>
            <pc:docMk/>
            <pc:sldMk cId="151064865" sldId="347"/>
            <ac:spMk id="5" creationId="{39F1AA87-1CA7-46AB-858B-9048D49263EF}"/>
          </ac:spMkLst>
        </pc:spChg>
        <pc:graphicFrameChg chg="add mod modGraphic">
          <ac:chgData name="Fernando Gonzalo Herrera Francesconi" userId="d236637c-2d4e-4d8b-b3ce-0a0359776a2f" providerId="ADAL" clId="{05BDFB73-CB89-40B2-9B87-A9517279CFD4}" dt="2023-06-07T02:10:09.632" v="1319" actId="14100"/>
          <ac:graphicFrameMkLst>
            <pc:docMk/>
            <pc:sldMk cId="151064865" sldId="347"/>
            <ac:graphicFrameMk id="7" creationId="{BEF9F1D9-6B19-4987-B85A-26A8E2458863}"/>
          </ac:graphicFrameMkLst>
        </pc:graphicFrameChg>
        <pc:graphicFrameChg chg="add del mod modGraphic">
          <ac:chgData name="Fernando Gonzalo Herrera Francesconi" userId="d236637c-2d4e-4d8b-b3ce-0a0359776a2f" providerId="ADAL" clId="{05BDFB73-CB89-40B2-9B87-A9517279CFD4}" dt="2023-06-07T01:13:17.800" v="742" actId="21"/>
          <ac:graphicFrameMkLst>
            <pc:docMk/>
            <pc:sldMk cId="151064865" sldId="347"/>
            <ac:graphicFrameMk id="8" creationId="{20633884-45AE-4117-A58B-17DB4572895C}"/>
          </ac:graphicFrameMkLst>
        </pc:graphicFrameChg>
        <pc:picChg chg="del">
          <ac:chgData name="Fernando Gonzalo Herrera Francesconi" userId="d236637c-2d4e-4d8b-b3ce-0a0359776a2f" providerId="ADAL" clId="{05BDFB73-CB89-40B2-9B87-A9517279CFD4}" dt="2023-06-07T01:10:33.524" v="664" actId="478"/>
          <ac:picMkLst>
            <pc:docMk/>
            <pc:sldMk cId="151064865" sldId="347"/>
            <ac:picMk id="6" creationId="{11699B85-09D2-4592-AB86-3527C456E6C1}"/>
          </ac:picMkLst>
        </pc:picChg>
      </pc:sldChg>
      <pc:sldChg chg="addSp delSp modSp mod">
        <pc:chgData name="Fernando Gonzalo Herrera Francesconi" userId="d236637c-2d4e-4d8b-b3ce-0a0359776a2f" providerId="ADAL" clId="{05BDFB73-CB89-40B2-9B87-A9517279CFD4}" dt="2023-06-07T02:09:43.576" v="1317" actId="113"/>
        <pc:sldMkLst>
          <pc:docMk/>
          <pc:sldMk cId="2988962550" sldId="348"/>
        </pc:sldMkLst>
        <pc:spChg chg="mod">
          <ac:chgData name="Fernando Gonzalo Herrera Francesconi" userId="d236637c-2d4e-4d8b-b3ce-0a0359776a2f" providerId="ADAL" clId="{05BDFB73-CB89-40B2-9B87-A9517279CFD4}" dt="2023-06-07T01:19:24.074" v="792" actId="20577"/>
          <ac:spMkLst>
            <pc:docMk/>
            <pc:sldMk cId="2988962550" sldId="348"/>
            <ac:spMk id="2" creationId="{CBCD8BF0-1144-D34D-8793-D9BC0214A663}"/>
          </ac:spMkLst>
        </pc:spChg>
        <pc:spChg chg="del">
          <ac:chgData name="Fernando Gonzalo Herrera Francesconi" userId="d236637c-2d4e-4d8b-b3ce-0a0359776a2f" providerId="ADAL" clId="{05BDFB73-CB89-40B2-9B87-A9517279CFD4}" dt="2023-06-07T01:19:05.714" v="773" actId="478"/>
          <ac:spMkLst>
            <pc:docMk/>
            <pc:sldMk cId="2988962550" sldId="348"/>
            <ac:spMk id="4" creationId="{9B859CBB-007E-4468-A683-6FB384FDA3B3}"/>
          </ac:spMkLst>
        </pc:spChg>
        <pc:spChg chg="del">
          <ac:chgData name="Fernando Gonzalo Herrera Francesconi" userId="d236637c-2d4e-4d8b-b3ce-0a0359776a2f" providerId="ADAL" clId="{05BDFB73-CB89-40B2-9B87-A9517279CFD4}" dt="2023-06-07T01:19:09.379" v="774" actId="478"/>
          <ac:spMkLst>
            <pc:docMk/>
            <pc:sldMk cId="2988962550" sldId="348"/>
            <ac:spMk id="6" creationId="{DB5A9B22-FC40-4457-ADBF-401E501955F7}"/>
          </ac:spMkLst>
        </pc:spChg>
        <pc:spChg chg="add mod">
          <ac:chgData name="Fernando Gonzalo Herrera Francesconi" userId="d236637c-2d4e-4d8b-b3ce-0a0359776a2f" providerId="ADAL" clId="{05BDFB73-CB89-40B2-9B87-A9517279CFD4}" dt="2023-06-07T02:09:43.576" v="1317" actId="113"/>
          <ac:spMkLst>
            <pc:docMk/>
            <pc:sldMk cId="2988962550" sldId="348"/>
            <ac:spMk id="7" creationId="{9A990C80-771A-45F2-BA7C-A6F425D74C19}"/>
          </ac:spMkLst>
        </pc:spChg>
        <pc:picChg chg="del">
          <ac:chgData name="Fernando Gonzalo Herrera Francesconi" userId="d236637c-2d4e-4d8b-b3ce-0a0359776a2f" providerId="ADAL" clId="{05BDFB73-CB89-40B2-9B87-A9517279CFD4}" dt="2023-06-07T01:18:47.514" v="745" actId="478"/>
          <ac:picMkLst>
            <pc:docMk/>
            <pc:sldMk cId="2988962550" sldId="348"/>
            <ac:picMk id="5" creationId="{8764DBDF-E61B-4DCF-AFD7-E6A7490FF03C}"/>
          </ac:picMkLst>
        </pc:picChg>
      </pc:sldChg>
      <pc:sldChg chg="addSp delSp modSp mod">
        <pc:chgData name="Fernando Gonzalo Herrera Francesconi" userId="d236637c-2d4e-4d8b-b3ce-0a0359776a2f" providerId="ADAL" clId="{05BDFB73-CB89-40B2-9B87-A9517279CFD4}" dt="2023-06-07T01:13:29.521" v="744" actId="1076"/>
        <pc:sldMkLst>
          <pc:docMk/>
          <pc:sldMk cId="2836929617" sldId="349"/>
        </pc:sldMkLst>
        <pc:spChg chg="mod">
          <ac:chgData name="Fernando Gonzalo Herrera Francesconi" userId="d236637c-2d4e-4d8b-b3ce-0a0359776a2f" providerId="ADAL" clId="{05BDFB73-CB89-40B2-9B87-A9517279CFD4}" dt="2023-06-07T01:12:29.730" v="724" actId="20577"/>
          <ac:spMkLst>
            <pc:docMk/>
            <pc:sldMk cId="2836929617" sldId="349"/>
            <ac:spMk id="3" creationId="{41E4FBDB-F62F-B14F-9D38-C37205252F63}"/>
          </ac:spMkLst>
        </pc:spChg>
        <pc:spChg chg="del">
          <ac:chgData name="Fernando Gonzalo Herrera Francesconi" userId="d236637c-2d4e-4d8b-b3ce-0a0359776a2f" providerId="ADAL" clId="{05BDFB73-CB89-40B2-9B87-A9517279CFD4}" dt="2023-06-07T01:12:35.623" v="726" actId="478"/>
          <ac:spMkLst>
            <pc:docMk/>
            <pc:sldMk cId="2836929617" sldId="349"/>
            <ac:spMk id="4" creationId="{9E5E051A-A501-4763-B3B1-EA81A7E39C84}"/>
          </ac:spMkLst>
        </pc:spChg>
        <pc:graphicFrameChg chg="add mod">
          <ac:chgData name="Fernando Gonzalo Herrera Francesconi" userId="d236637c-2d4e-4d8b-b3ce-0a0359776a2f" providerId="ADAL" clId="{05BDFB73-CB89-40B2-9B87-A9517279CFD4}" dt="2023-06-07T01:13:29.521" v="744" actId="1076"/>
          <ac:graphicFrameMkLst>
            <pc:docMk/>
            <pc:sldMk cId="2836929617" sldId="349"/>
            <ac:graphicFrameMk id="6" creationId="{79D341EC-E3BE-48C5-AA4F-9B812077E2CC}"/>
          </ac:graphicFrameMkLst>
        </pc:graphicFrameChg>
        <pc:picChg chg="del">
          <ac:chgData name="Fernando Gonzalo Herrera Francesconi" userId="d236637c-2d4e-4d8b-b3ce-0a0359776a2f" providerId="ADAL" clId="{05BDFB73-CB89-40B2-9B87-A9517279CFD4}" dt="2023-06-07T01:12:32.401" v="725" actId="478"/>
          <ac:picMkLst>
            <pc:docMk/>
            <pc:sldMk cId="2836929617" sldId="349"/>
            <ac:picMk id="5" creationId="{6BC3DE0A-7657-4CB9-A833-C8BEAF64A9DE}"/>
          </ac:picMkLst>
        </pc:picChg>
      </pc:sldChg>
      <pc:sldChg chg="addSp delSp modSp add mod">
        <pc:chgData name="Fernando Gonzalo Herrera Francesconi" userId="d236637c-2d4e-4d8b-b3ce-0a0359776a2f" providerId="ADAL" clId="{05BDFB73-CB89-40B2-9B87-A9517279CFD4}" dt="2023-06-07T02:13:30.949" v="1499" actId="20577"/>
        <pc:sldMkLst>
          <pc:docMk/>
          <pc:sldMk cId="2202083104" sldId="350"/>
        </pc:sldMkLst>
        <pc:spChg chg="mod">
          <ac:chgData name="Fernando Gonzalo Herrera Francesconi" userId="d236637c-2d4e-4d8b-b3ce-0a0359776a2f" providerId="ADAL" clId="{05BDFB73-CB89-40B2-9B87-A9517279CFD4}" dt="2023-06-07T02:12:34.158" v="1381" actId="20577"/>
          <ac:spMkLst>
            <pc:docMk/>
            <pc:sldMk cId="2202083104" sldId="350"/>
            <ac:spMk id="3" creationId="{41E4FBDB-F62F-B14F-9D38-C37205252F63}"/>
          </ac:spMkLst>
        </pc:spChg>
        <pc:spChg chg="add mod">
          <ac:chgData name="Fernando Gonzalo Herrera Francesconi" userId="d236637c-2d4e-4d8b-b3ce-0a0359776a2f" providerId="ADAL" clId="{05BDFB73-CB89-40B2-9B87-A9517279CFD4}" dt="2023-06-07T02:13:30.949" v="1499" actId="20577"/>
          <ac:spMkLst>
            <pc:docMk/>
            <pc:sldMk cId="2202083104" sldId="350"/>
            <ac:spMk id="4" creationId="{38D4B569-0C50-49BC-87F5-570DBF04D75E}"/>
          </ac:spMkLst>
        </pc:spChg>
        <pc:graphicFrameChg chg="del modGraphic">
          <ac:chgData name="Fernando Gonzalo Herrera Francesconi" userId="d236637c-2d4e-4d8b-b3ce-0a0359776a2f" providerId="ADAL" clId="{05BDFB73-CB89-40B2-9B87-A9517279CFD4}" dt="2023-06-07T02:12:40.336" v="1383" actId="478"/>
          <ac:graphicFrameMkLst>
            <pc:docMk/>
            <pc:sldMk cId="2202083104" sldId="350"/>
            <ac:graphicFrameMk id="6" creationId="{79D341EC-E3BE-48C5-AA4F-9B812077E2CC}"/>
          </ac:graphicFrameMkLst>
        </pc:graphicFrameChg>
      </pc:sldChg>
      <pc:sldChg chg="del">
        <pc:chgData name="Fernando Gonzalo Herrera Francesconi" userId="d236637c-2d4e-4d8b-b3ce-0a0359776a2f" providerId="ADAL" clId="{05BDFB73-CB89-40B2-9B87-A9517279CFD4}" dt="2023-06-07T01:19:30.697" v="793" actId="47"/>
        <pc:sldMkLst>
          <pc:docMk/>
          <pc:sldMk cId="372380465" sldId="352"/>
        </pc:sldMkLst>
      </pc:sldChg>
      <pc:sldChg chg="del">
        <pc:chgData name="Fernando Gonzalo Herrera Francesconi" userId="d236637c-2d4e-4d8b-b3ce-0a0359776a2f" providerId="ADAL" clId="{05BDFB73-CB89-40B2-9B87-A9517279CFD4}" dt="2023-06-07T01:19:42.724" v="795" actId="47"/>
        <pc:sldMkLst>
          <pc:docMk/>
          <pc:sldMk cId="2840920898" sldId="353"/>
        </pc:sldMkLst>
      </pc:sldChg>
    </pc:docChg>
  </pc:docChgLst>
  <pc:docChgLst>
    <pc:chgData name="Fernando Gonzalo Herrera Francesconi" userId="d236637c-2d4e-4d8b-b3ce-0a0359776a2f" providerId="ADAL" clId="{547E4096-45D7-4DD6-8AB8-CE853943A658}"/>
    <pc:docChg chg="undo custSel addSld delSld modSld sldOrd">
      <pc:chgData name="Fernando Gonzalo Herrera Francesconi" userId="d236637c-2d4e-4d8b-b3ce-0a0359776a2f" providerId="ADAL" clId="{547E4096-45D7-4DD6-8AB8-CE853943A658}" dt="2023-06-10T00:56:34.679" v="2450" actId="1076"/>
      <pc:docMkLst>
        <pc:docMk/>
      </pc:docMkLst>
      <pc:sldChg chg="modSp mod">
        <pc:chgData name="Fernando Gonzalo Herrera Francesconi" userId="d236637c-2d4e-4d8b-b3ce-0a0359776a2f" providerId="ADAL" clId="{547E4096-45D7-4DD6-8AB8-CE853943A658}" dt="2023-06-08T03:22:28.034" v="343" actId="113"/>
        <pc:sldMkLst>
          <pc:docMk/>
          <pc:sldMk cId="214962392" sldId="339"/>
        </pc:sldMkLst>
        <pc:spChg chg="mod">
          <ac:chgData name="Fernando Gonzalo Herrera Francesconi" userId="d236637c-2d4e-4d8b-b3ce-0a0359776a2f" providerId="ADAL" clId="{547E4096-45D7-4DD6-8AB8-CE853943A658}" dt="2023-06-08T03:22:28.034" v="343" actId="113"/>
          <ac:spMkLst>
            <pc:docMk/>
            <pc:sldMk cId="214962392" sldId="339"/>
            <ac:spMk id="3" creationId="{0F0A800D-3286-466C-A161-42303FAF777C}"/>
          </ac:spMkLst>
        </pc:spChg>
      </pc:sldChg>
      <pc:sldChg chg="modSp mod">
        <pc:chgData name="Fernando Gonzalo Herrera Francesconi" userId="d236637c-2d4e-4d8b-b3ce-0a0359776a2f" providerId="ADAL" clId="{547E4096-45D7-4DD6-8AB8-CE853943A658}" dt="2023-06-08T03:28:07.812" v="611" actId="20577"/>
        <pc:sldMkLst>
          <pc:docMk/>
          <pc:sldMk cId="717399983" sldId="340"/>
        </pc:sldMkLst>
        <pc:spChg chg="mod">
          <ac:chgData name="Fernando Gonzalo Herrera Francesconi" userId="d236637c-2d4e-4d8b-b3ce-0a0359776a2f" providerId="ADAL" clId="{547E4096-45D7-4DD6-8AB8-CE853943A658}" dt="2023-06-08T03:28:07.812" v="611" actId="20577"/>
          <ac:spMkLst>
            <pc:docMk/>
            <pc:sldMk cId="717399983" sldId="340"/>
            <ac:spMk id="3" creationId="{64B6699D-8118-4807-8136-8F6BCE2894E2}"/>
          </ac:spMkLst>
        </pc:spChg>
      </pc:sldChg>
      <pc:sldChg chg="addSp delSp modSp mod">
        <pc:chgData name="Fernando Gonzalo Herrera Francesconi" userId="d236637c-2d4e-4d8b-b3ce-0a0359776a2f" providerId="ADAL" clId="{547E4096-45D7-4DD6-8AB8-CE853943A658}" dt="2023-06-08T03:36:53.740" v="673" actId="1076"/>
        <pc:sldMkLst>
          <pc:docMk/>
          <pc:sldMk cId="1067811435" sldId="341"/>
        </pc:sldMkLst>
        <pc:spChg chg="mod">
          <ac:chgData name="Fernando Gonzalo Herrera Francesconi" userId="d236637c-2d4e-4d8b-b3ce-0a0359776a2f" providerId="ADAL" clId="{547E4096-45D7-4DD6-8AB8-CE853943A658}" dt="2023-06-08T03:29:30.239" v="651" actId="20577"/>
          <ac:spMkLst>
            <pc:docMk/>
            <pc:sldMk cId="1067811435" sldId="341"/>
            <ac:spMk id="2" creationId="{7232B839-E8CF-BF4D-93B8-0EE81E2A4A95}"/>
          </ac:spMkLst>
        </pc:spChg>
        <pc:spChg chg="del">
          <ac:chgData name="Fernando Gonzalo Herrera Francesconi" userId="d236637c-2d4e-4d8b-b3ce-0a0359776a2f" providerId="ADAL" clId="{547E4096-45D7-4DD6-8AB8-CE853943A658}" dt="2023-06-08T03:29:36.173" v="652" actId="478"/>
          <ac:spMkLst>
            <pc:docMk/>
            <pc:sldMk cId="1067811435" sldId="341"/>
            <ac:spMk id="4" creationId="{DFDAFFAD-0DA0-46EC-9D49-6EC70CA854D1}"/>
          </ac:spMkLst>
        </pc:spChg>
        <pc:spChg chg="add mod">
          <ac:chgData name="Fernando Gonzalo Herrera Francesconi" userId="d236637c-2d4e-4d8b-b3ce-0a0359776a2f" providerId="ADAL" clId="{547E4096-45D7-4DD6-8AB8-CE853943A658}" dt="2023-06-08T03:31:36.077" v="669" actId="113"/>
          <ac:spMkLst>
            <pc:docMk/>
            <pc:sldMk cId="1067811435" sldId="341"/>
            <ac:spMk id="5" creationId="{13DF9E9A-86BB-4FCC-B546-1B0DEB5BC535}"/>
          </ac:spMkLst>
        </pc:spChg>
        <pc:picChg chg="add mod">
          <ac:chgData name="Fernando Gonzalo Herrera Francesconi" userId="d236637c-2d4e-4d8b-b3ce-0a0359776a2f" providerId="ADAL" clId="{547E4096-45D7-4DD6-8AB8-CE853943A658}" dt="2023-06-08T03:36:53.740" v="673" actId="1076"/>
          <ac:picMkLst>
            <pc:docMk/>
            <pc:sldMk cId="1067811435" sldId="341"/>
            <ac:picMk id="3" creationId="{788A5EE0-27D0-48D6-8163-9E1380E07183}"/>
          </ac:picMkLst>
        </pc:picChg>
        <pc:picChg chg="del">
          <ac:chgData name="Fernando Gonzalo Herrera Francesconi" userId="d236637c-2d4e-4d8b-b3ce-0a0359776a2f" providerId="ADAL" clId="{547E4096-45D7-4DD6-8AB8-CE853943A658}" dt="2023-06-08T03:29:38.068" v="653" actId="478"/>
          <ac:picMkLst>
            <pc:docMk/>
            <pc:sldMk cId="1067811435" sldId="341"/>
            <ac:picMk id="1026" creationId="{0DF56092-08CF-4F32-B25C-F897BAB0E67C}"/>
          </ac:picMkLst>
        </pc:picChg>
      </pc:sldChg>
      <pc:sldChg chg="addSp delSp modSp mod">
        <pc:chgData name="Fernando Gonzalo Herrera Francesconi" userId="d236637c-2d4e-4d8b-b3ce-0a0359776a2f" providerId="ADAL" clId="{547E4096-45D7-4DD6-8AB8-CE853943A658}" dt="2023-06-08T03:48:00.174" v="791" actId="6549"/>
        <pc:sldMkLst>
          <pc:docMk/>
          <pc:sldMk cId="3056958803" sldId="342"/>
        </pc:sldMkLst>
        <pc:spChg chg="mod">
          <ac:chgData name="Fernando Gonzalo Herrera Francesconi" userId="d236637c-2d4e-4d8b-b3ce-0a0359776a2f" providerId="ADAL" clId="{547E4096-45D7-4DD6-8AB8-CE853943A658}" dt="2023-06-08T03:48:00.174" v="791" actId="6549"/>
          <ac:spMkLst>
            <pc:docMk/>
            <pc:sldMk cId="3056958803" sldId="342"/>
            <ac:spMk id="2" creationId="{CBCD8BF0-1144-D34D-8793-D9BC0214A663}"/>
          </ac:spMkLst>
        </pc:spChg>
        <pc:spChg chg="del">
          <ac:chgData name="Fernando Gonzalo Herrera Francesconi" userId="d236637c-2d4e-4d8b-b3ce-0a0359776a2f" providerId="ADAL" clId="{547E4096-45D7-4DD6-8AB8-CE853943A658}" dt="2023-06-08T03:37:26.556" v="675" actId="478"/>
          <ac:spMkLst>
            <pc:docMk/>
            <pc:sldMk cId="3056958803" sldId="342"/>
            <ac:spMk id="4" creationId="{E6E7506C-7218-416B-BC17-F9DE4DA5BD6F}"/>
          </ac:spMkLst>
        </pc:spChg>
        <pc:spChg chg="add mod">
          <ac:chgData name="Fernando Gonzalo Herrera Francesconi" userId="d236637c-2d4e-4d8b-b3ce-0a0359776a2f" providerId="ADAL" clId="{547E4096-45D7-4DD6-8AB8-CE853943A658}" dt="2023-06-08T03:38:02.816" v="681" actId="14100"/>
          <ac:spMkLst>
            <pc:docMk/>
            <pc:sldMk cId="3056958803" sldId="342"/>
            <ac:spMk id="6" creationId="{E3C14CF4-B1DA-4DB8-A3E8-F9EB8573B4F6}"/>
          </ac:spMkLst>
        </pc:spChg>
        <pc:spChg chg="add del mod">
          <ac:chgData name="Fernando Gonzalo Herrera Francesconi" userId="d236637c-2d4e-4d8b-b3ce-0a0359776a2f" providerId="ADAL" clId="{547E4096-45D7-4DD6-8AB8-CE853943A658}" dt="2023-06-08T03:38:16.018" v="683"/>
          <ac:spMkLst>
            <pc:docMk/>
            <pc:sldMk cId="3056958803" sldId="342"/>
            <ac:spMk id="7" creationId="{70E3048B-DB82-487E-BACE-B77BDC879441}"/>
          </ac:spMkLst>
        </pc:spChg>
        <pc:spChg chg="mod">
          <ac:chgData name="Fernando Gonzalo Herrera Francesconi" userId="d236637c-2d4e-4d8b-b3ce-0a0359776a2f" providerId="ADAL" clId="{547E4096-45D7-4DD6-8AB8-CE853943A658}" dt="2023-06-08T03:46:18.245" v="744" actId="14100"/>
          <ac:spMkLst>
            <pc:docMk/>
            <pc:sldMk cId="3056958803" sldId="342"/>
            <ac:spMk id="9" creationId="{292479CF-385B-412F-8534-C7089BFBF927}"/>
          </ac:spMkLst>
        </pc:spChg>
        <pc:spChg chg="mod">
          <ac:chgData name="Fernando Gonzalo Herrera Francesconi" userId="d236637c-2d4e-4d8b-b3ce-0a0359776a2f" providerId="ADAL" clId="{547E4096-45D7-4DD6-8AB8-CE853943A658}" dt="2023-06-08T03:46:47.328" v="748" actId="14100"/>
          <ac:spMkLst>
            <pc:docMk/>
            <pc:sldMk cId="3056958803" sldId="342"/>
            <ac:spMk id="10" creationId="{BC0B2CCF-F268-474A-B215-D82E104ED0A8}"/>
          </ac:spMkLst>
        </pc:spChg>
        <pc:spChg chg="mod">
          <ac:chgData name="Fernando Gonzalo Herrera Francesconi" userId="d236637c-2d4e-4d8b-b3ce-0a0359776a2f" providerId="ADAL" clId="{547E4096-45D7-4DD6-8AB8-CE853943A658}" dt="2023-06-08T03:38:23.076" v="684"/>
          <ac:spMkLst>
            <pc:docMk/>
            <pc:sldMk cId="3056958803" sldId="342"/>
            <ac:spMk id="11" creationId="{DB6E85FA-FF72-4DBF-96E0-C81AC1D8AEF1}"/>
          </ac:spMkLst>
        </pc:spChg>
        <pc:spChg chg="mod">
          <ac:chgData name="Fernando Gonzalo Herrera Francesconi" userId="d236637c-2d4e-4d8b-b3ce-0a0359776a2f" providerId="ADAL" clId="{547E4096-45D7-4DD6-8AB8-CE853943A658}" dt="2023-06-08T03:47:06.420" v="749" actId="14100"/>
          <ac:spMkLst>
            <pc:docMk/>
            <pc:sldMk cId="3056958803" sldId="342"/>
            <ac:spMk id="12" creationId="{A6B4921D-EF8E-4FF8-A3A0-9F35D49C43AE}"/>
          </ac:spMkLst>
        </pc:spChg>
        <pc:grpChg chg="add mod">
          <ac:chgData name="Fernando Gonzalo Herrera Francesconi" userId="d236637c-2d4e-4d8b-b3ce-0a0359776a2f" providerId="ADAL" clId="{547E4096-45D7-4DD6-8AB8-CE853943A658}" dt="2023-06-08T03:45:26.936" v="736" actId="1036"/>
          <ac:grpSpMkLst>
            <pc:docMk/>
            <pc:sldMk cId="3056958803" sldId="342"/>
            <ac:grpSpMk id="8" creationId="{33903D81-1762-476A-B8E7-88E6F6C5C839}"/>
          </ac:grpSpMkLst>
        </pc:grpChg>
        <pc:picChg chg="del">
          <ac:chgData name="Fernando Gonzalo Herrera Francesconi" userId="d236637c-2d4e-4d8b-b3ce-0a0359776a2f" providerId="ADAL" clId="{547E4096-45D7-4DD6-8AB8-CE853943A658}" dt="2023-06-08T03:37:21.668" v="674" actId="478"/>
          <ac:picMkLst>
            <pc:docMk/>
            <pc:sldMk cId="3056958803" sldId="342"/>
            <ac:picMk id="5" creationId="{3F83ED87-A748-49EA-9152-E2BDEA20CEAF}"/>
          </ac:picMkLst>
        </pc:picChg>
      </pc:sldChg>
      <pc:sldChg chg="delSp modSp mod">
        <pc:chgData name="Fernando Gonzalo Herrera Francesconi" userId="d236637c-2d4e-4d8b-b3ce-0a0359776a2f" providerId="ADAL" clId="{547E4096-45D7-4DD6-8AB8-CE853943A658}" dt="2023-06-08T03:48:28.422" v="837" actId="478"/>
        <pc:sldMkLst>
          <pc:docMk/>
          <pc:sldMk cId="2209943334" sldId="343"/>
        </pc:sldMkLst>
        <pc:spChg chg="mod">
          <ac:chgData name="Fernando Gonzalo Herrera Francesconi" userId="d236637c-2d4e-4d8b-b3ce-0a0359776a2f" providerId="ADAL" clId="{547E4096-45D7-4DD6-8AB8-CE853943A658}" dt="2023-06-08T03:48:24.208" v="836" actId="20577"/>
          <ac:spMkLst>
            <pc:docMk/>
            <pc:sldMk cId="2209943334" sldId="343"/>
            <ac:spMk id="3" creationId="{41E4FBDB-F62F-B14F-9D38-C37205252F63}"/>
          </ac:spMkLst>
        </pc:spChg>
        <pc:spChg chg="del">
          <ac:chgData name="Fernando Gonzalo Herrera Francesconi" userId="d236637c-2d4e-4d8b-b3ce-0a0359776a2f" providerId="ADAL" clId="{547E4096-45D7-4DD6-8AB8-CE853943A658}" dt="2023-06-08T03:48:28.422" v="837" actId="478"/>
          <ac:spMkLst>
            <pc:docMk/>
            <pc:sldMk cId="2209943334" sldId="343"/>
            <ac:spMk id="6" creationId="{AD6C6530-BD1D-43E3-BD9C-22477230DECF}"/>
          </ac:spMkLst>
        </pc:spChg>
      </pc:sldChg>
      <pc:sldChg chg="modSp mod">
        <pc:chgData name="Fernando Gonzalo Herrera Francesconi" userId="d236637c-2d4e-4d8b-b3ce-0a0359776a2f" providerId="ADAL" clId="{547E4096-45D7-4DD6-8AB8-CE853943A658}" dt="2023-06-08T03:12:46.029" v="62" actId="20577"/>
        <pc:sldMkLst>
          <pc:docMk/>
          <pc:sldMk cId="3117571071" sldId="344"/>
        </pc:sldMkLst>
        <pc:spChg chg="mod">
          <ac:chgData name="Fernando Gonzalo Herrera Francesconi" userId="d236637c-2d4e-4d8b-b3ce-0a0359776a2f" providerId="ADAL" clId="{547E4096-45D7-4DD6-8AB8-CE853943A658}" dt="2023-06-08T03:12:46.029" v="62" actId="20577"/>
          <ac:spMkLst>
            <pc:docMk/>
            <pc:sldMk cId="3117571071" sldId="344"/>
            <ac:spMk id="3" creationId="{87A9F761-F66D-564C-A85F-5D24B1E7B998}"/>
          </ac:spMkLst>
        </pc:spChg>
        <pc:spChg chg="mod">
          <ac:chgData name="Fernando Gonzalo Herrera Francesconi" userId="d236637c-2d4e-4d8b-b3ce-0a0359776a2f" providerId="ADAL" clId="{547E4096-45D7-4DD6-8AB8-CE853943A658}" dt="2023-06-08T03:12:27.770" v="1" actId="20577"/>
          <ac:spMkLst>
            <pc:docMk/>
            <pc:sldMk cId="3117571071" sldId="344"/>
            <ac:spMk id="4" creationId="{DC622BE7-4A49-A749-B2F2-EA3AD97A1AEF}"/>
          </ac:spMkLst>
        </pc:spChg>
      </pc:sldChg>
      <pc:sldChg chg="addSp delSp modSp mod">
        <pc:chgData name="Fernando Gonzalo Herrera Francesconi" userId="d236637c-2d4e-4d8b-b3ce-0a0359776a2f" providerId="ADAL" clId="{547E4096-45D7-4DD6-8AB8-CE853943A658}" dt="2023-06-09T22:50:46.883" v="889" actId="14100"/>
        <pc:sldMkLst>
          <pc:docMk/>
          <pc:sldMk cId="2988962550" sldId="348"/>
        </pc:sldMkLst>
        <pc:spChg chg="mod">
          <ac:chgData name="Fernando Gonzalo Herrera Francesconi" userId="d236637c-2d4e-4d8b-b3ce-0a0359776a2f" providerId="ADAL" clId="{547E4096-45D7-4DD6-8AB8-CE853943A658}" dt="2023-06-09T22:48:59.405" v="873" actId="20577"/>
          <ac:spMkLst>
            <pc:docMk/>
            <pc:sldMk cId="2988962550" sldId="348"/>
            <ac:spMk id="2" creationId="{CBCD8BF0-1144-D34D-8793-D9BC0214A663}"/>
          </ac:spMkLst>
        </pc:spChg>
        <pc:spChg chg="add mod">
          <ac:chgData name="Fernando Gonzalo Herrera Francesconi" userId="d236637c-2d4e-4d8b-b3ce-0a0359776a2f" providerId="ADAL" clId="{547E4096-45D7-4DD6-8AB8-CE853943A658}" dt="2023-06-09T22:49:38.416" v="879" actId="113"/>
          <ac:spMkLst>
            <pc:docMk/>
            <pc:sldMk cId="2988962550" sldId="348"/>
            <ac:spMk id="4" creationId="{306E8942-60FC-41DD-AC2F-191ECFEE4494}"/>
          </ac:spMkLst>
        </pc:spChg>
        <pc:spChg chg="add mod">
          <ac:chgData name="Fernando Gonzalo Herrera Francesconi" userId="d236637c-2d4e-4d8b-b3ce-0a0359776a2f" providerId="ADAL" clId="{547E4096-45D7-4DD6-8AB8-CE853943A658}" dt="2023-06-09T22:50:46.883" v="889" actId="14100"/>
          <ac:spMkLst>
            <pc:docMk/>
            <pc:sldMk cId="2988962550" sldId="348"/>
            <ac:spMk id="6" creationId="{AFEC77D5-72C5-42B7-A750-A12D900DC27B}"/>
          </ac:spMkLst>
        </pc:spChg>
        <pc:spChg chg="del">
          <ac:chgData name="Fernando Gonzalo Herrera Francesconi" userId="d236637c-2d4e-4d8b-b3ce-0a0359776a2f" providerId="ADAL" clId="{547E4096-45D7-4DD6-8AB8-CE853943A658}" dt="2023-06-09T22:48:41.283" v="839" actId="478"/>
          <ac:spMkLst>
            <pc:docMk/>
            <pc:sldMk cId="2988962550" sldId="348"/>
            <ac:spMk id="7" creationId="{9A990C80-771A-45F2-BA7C-A6F425D74C19}"/>
          </ac:spMkLst>
        </pc:spChg>
        <pc:picChg chg="add mod">
          <ac:chgData name="Fernando Gonzalo Herrera Francesconi" userId="d236637c-2d4e-4d8b-b3ce-0a0359776a2f" providerId="ADAL" clId="{547E4096-45D7-4DD6-8AB8-CE853943A658}" dt="2023-06-09T22:50:21.451" v="884" actId="14100"/>
          <ac:picMkLst>
            <pc:docMk/>
            <pc:sldMk cId="2988962550" sldId="348"/>
            <ac:picMk id="5" creationId="{53961A58-ED73-4985-A019-1ABE103D37A6}"/>
          </ac:picMkLst>
        </pc:picChg>
      </pc:sldChg>
      <pc:sldChg chg="addSp delSp modSp add mod">
        <pc:chgData name="Fernando Gonzalo Herrera Francesconi" userId="d236637c-2d4e-4d8b-b3ce-0a0359776a2f" providerId="ADAL" clId="{547E4096-45D7-4DD6-8AB8-CE853943A658}" dt="2023-06-09T22:54:49.521" v="979" actId="255"/>
        <pc:sldMkLst>
          <pc:docMk/>
          <pc:sldMk cId="2634429498" sldId="354"/>
        </pc:sldMkLst>
        <pc:spChg chg="mod">
          <ac:chgData name="Fernando Gonzalo Herrera Francesconi" userId="d236637c-2d4e-4d8b-b3ce-0a0359776a2f" providerId="ADAL" clId="{547E4096-45D7-4DD6-8AB8-CE853943A658}" dt="2023-06-09T22:54:20.657" v="974" actId="20577"/>
          <ac:spMkLst>
            <pc:docMk/>
            <pc:sldMk cId="2634429498" sldId="354"/>
            <ac:spMk id="2" creationId="{CBCD8BF0-1144-D34D-8793-D9BC0214A663}"/>
          </ac:spMkLst>
        </pc:spChg>
        <pc:spChg chg="add mod">
          <ac:chgData name="Fernando Gonzalo Herrera Francesconi" userId="d236637c-2d4e-4d8b-b3ce-0a0359776a2f" providerId="ADAL" clId="{547E4096-45D7-4DD6-8AB8-CE853943A658}" dt="2023-06-09T22:54:49.521" v="979" actId="255"/>
          <ac:spMkLst>
            <pc:docMk/>
            <pc:sldMk cId="2634429498" sldId="354"/>
            <ac:spMk id="4" creationId="{BEDFB6F5-488D-43C7-B504-B39D388A87D6}"/>
          </ac:spMkLst>
        </pc:spChg>
        <pc:spChg chg="del">
          <ac:chgData name="Fernando Gonzalo Herrera Francesconi" userId="d236637c-2d4e-4d8b-b3ce-0a0359776a2f" providerId="ADAL" clId="{547E4096-45D7-4DD6-8AB8-CE853943A658}" dt="2023-06-09T22:54:08.928" v="944" actId="478"/>
          <ac:spMkLst>
            <pc:docMk/>
            <pc:sldMk cId="2634429498" sldId="354"/>
            <ac:spMk id="7" creationId="{9A990C80-771A-45F2-BA7C-A6F425D74C19}"/>
          </ac:spMkLst>
        </pc:spChg>
      </pc:sldChg>
      <pc:sldChg chg="addSp delSp modSp add mod ord">
        <pc:chgData name="Fernando Gonzalo Herrera Francesconi" userId="d236637c-2d4e-4d8b-b3ce-0a0359776a2f" providerId="ADAL" clId="{547E4096-45D7-4DD6-8AB8-CE853943A658}" dt="2023-06-09T22:53:32.767" v="942" actId="14100"/>
        <pc:sldMkLst>
          <pc:docMk/>
          <pc:sldMk cId="2397211669" sldId="355"/>
        </pc:sldMkLst>
        <pc:spChg chg="mod">
          <ac:chgData name="Fernando Gonzalo Herrera Francesconi" userId="d236637c-2d4e-4d8b-b3ce-0a0359776a2f" providerId="ADAL" clId="{547E4096-45D7-4DD6-8AB8-CE853943A658}" dt="2023-06-09T22:51:36.374" v="924" actId="20577"/>
          <ac:spMkLst>
            <pc:docMk/>
            <pc:sldMk cId="2397211669" sldId="355"/>
            <ac:spMk id="3" creationId="{41E4FBDB-F62F-B14F-9D38-C37205252F63}"/>
          </ac:spMkLst>
        </pc:spChg>
        <pc:spChg chg="add mod">
          <ac:chgData name="Fernando Gonzalo Herrera Francesconi" userId="d236637c-2d4e-4d8b-b3ce-0a0359776a2f" providerId="ADAL" clId="{547E4096-45D7-4DD6-8AB8-CE853943A658}" dt="2023-06-09T22:52:12.805" v="933" actId="113"/>
          <ac:spMkLst>
            <pc:docMk/>
            <pc:sldMk cId="2397211669" sldId="355"/>
            <ac:spMk id="5" creationId="{FE685CB4-8C85-4A0F-8891-226AEF1536CE}"/>
          </ac:spMkLst>
        </pc:spChg>
        <pc:spChg chg="del mod">
          <ac:chgData name="Fernando Gonzalo Herrera Francesconi" userId="d236637c-2d4e-4d8b-b3ce-0a0359776a2f" providerId="ADAL" clId="{547E4096-45D7-4DD6-8AB8-CE853943A658}" dt="2023-06-09T22:51:45.340" v="927" actId="478"/>
          <ac:spMkLst>
            <pc:docMk/>
            <pc:sldMk cId="2397211669" sldId="355"/>
            <ac:spMk id="8" creationId="{7DF4E978-9551-49F2-B4B1-896A286E42AE}"/>
          </ac:spMkLst>
        </pc:spChg>
        <pc:graphicFrameChg chg="del">
          <ac:chgData name="Fernando Gonzalo Herrera Francesconi" userId="d236637c-2d4e-4d8b-b3ce-0a0359776a2f" providerId="ADAL" clId="{547E4096-45D7-4DD6-8AB8-CE853943A658}" dt="2023-06-09T22:51:40.906" v="925" actId="478"/>
          <ac:graphicFrameMkLst>
            <pc:docMk/>
            <pc:sldMk cId="2397211669" sldId="355"/>
            <ac:graphicFrameMk id="10" creationId="{A3DE7CA8-5B16-4F37-A1F9-DBB6B6DE57DA}"/>
          </ac:graphicFrameMkLst>
        </pc:graphicFrameChg>
        <pc:picChg chg="add mod">
          <ac:chgData name="Fernando Gonzalo Herrera Francesconi" userId="d236637c-2d4e-4d8b-b3ce-0a0359776a2f" providerId="ADAL" clId="{547E4096-45D7-4DD6-8AB8-CE853943A658}" dt="2023-06-09T22:53:32.767" v="942" actId="14100"/>
          <ac:picMkLst>
            <pc:docMk/>
            <pc:sldMk cId="2397211669" sldId="355"/>
            <ac:picMk id="6" creationId="{A5E21938-30B4-46EE-9390-1AFBF8B4514B}"/>
          </ac:picMkLst>
        </pc:picChg>
      </pc:sldChg>
      <pc:sldChg chg="addSp delSp modSp add mod">
        <pc:chgData name="Fernando Gonzalo Herrera Francesconi" userId="d236637c-2d4e-4d8b-b3ce-0a0359776a2f" providerId="ADAL" clId="{547E4096-45D7-4DD6-8AB8-CE853943A658}" dt="2023-06-10T00:37:48.113" v="1089" actId="20577"/>
        <pc:sldMkLst>
          <pc:docMk/>
          <pc:sldMk cId="1066523241" sldId="356"/>
        </pc:sldMkLst>
        <pc:spChg chg="mod">
          <ac:chgData name="Fernando Gonzalo Herrera Francesconi" userId="d236637c-2d4e-4d8b-b3ce-0a0359776a2f" providerId="ADAL" clId="{547E4096-45D7-4DD6-8AB8-CE853943A658}" dt="2023-06-10T00:27:39.455" v="1023" actId="20577"/>
          <ac:spMkLst>
            <pc:docMk/>
            <pc:sldMk cId="1066523241" sldId="356"/>
            <ac:spMk id="2" creationId="{CBCD8BF0-1144-D34D-8793-D9BC0214A663}"/>
          </ac:spMkLst>
        </pc:spChg>
        <pc:spChg chg="del mod">
          <ac:chgData name="Fernando Gonzalo Herrera Francesconi" userId="d236637c-2d4e-4d8b-b3ce-0a0359776a2f" providerId="ADAL" clId="{547E4096-45D7-4DD6-8AB8-CE853943A658}" dt="2023-06-10T00:36:06.862" v="1072" actId="478"/>
          <ac:spMkLst>
            <pc:docMk/>
            <pc:sldMk cId="1066523241" sldId="356"/>
            <ac:spMk id="5" creationId="{CE4D42D9-5FB2-4887-8CFC-36C48293F85C}"/>
          </ac:spMkLst>
        </pc:spChg>
        <pc:spChg chg="mod">
          <ac:chgData name="Fernando Gonzalo Herrera Francesconi" userId="d236637c-2d4e-4d8b-b3ce-0a0359776a2f" providerId="ADAL" clId="{547E4096-45D7-4DD6-8AB8-CE853943A658}" dt="2023-06-10T00:36:19.609" v="1074" actId="14100"/>
          <ac:spMkLst>
            <pc:docMk/>
            <pc:sldMk cId="1066523241" sldId="356"/>
            <ac:spMk id="6" creationId="{9832C54F-B41D-4A3C-B827-C85577FCD7CD}"/>
          </ac:spMkLst>
        </pc:spChg>
        <pc:spChg chg="del">
          <ac:chgData name="Fernando Gonzalo Herrera Francesconi" userId="d236637c-2d4e-4d8b-b3ce-0a0359776a2f" providerId="ADAL" clId="{547E4096-45D7-4DD6-8AB8-CE853943A658}" dt="2023-06-10T00:26:00.342" v="983" actId="478"/>
          <ac:spMkLst>
            <pc:docMk/>
            <pc:sldMk cId="1066523241" sldId="356"/>
            <ac:spMk id="7" creationId="{9A990C80-771A-45F2-BA7C-A6F425D74C19}"/>
          </ac:spMkLst>
        </pc:spChg>
        <pc:spChg chg="mod">
          <ac:chgData name="Fernando Gonzalo Herrera Francesconi" userId="d236637c-2d4e-4d8b-b3ce-0a0359776a2f" providerId="ADAL" clId="{547E4096-45D7-4DD6-8AB8-CE853943A658}" dt="2023-06-10T00:36:47.525" v="1078" actId="14100"/>
          <ac:spMkLst>
            <pc:docMk/>
            <pc:sldMk cId="1066523241" sldId="356"/>
            <ac:spMk id="8" creationId="{18EE636F-2192-4C54-A4C3-4EC07977D0F7}"/>
          </ac:spMkLst>
        </pc:spChg>
        <pc:spChg chg="mod">
          <ac:chgData name="Fernando Gonzalo Herrera Francesconi" userId="d236637c-2d4e-4d8b-b3ce-0a0359776a2f" providerId="ADAL" clId="{547E4096-45D7-4DD6-8AB8-CE853943A658}" dt="2023-06-10T00:35:42.961" v="1068" actId="1076"/>
          <ac:spMkLst>
            <pc:docMk/>
            <pc:sldMk cId="1066523241" sldId="356"/>
            <ac:spMk id="9" creationId="{DFC23DE0-C608-494C-8A88-48A4F43A3E25}"/>
          </ac:spMkLst>
        </pc:spChg>
        <pc:spChg chg="mod">
          <ac:chgData name="Fernando Gonzalo Herrera Francesconi" userId="d236637c-2d4e-4d8b-b3ce-0a0359776a2f" providerId="ADAL" clId="{547E4096-45D7-4DD6-8AB8-CE853943A658}" dt="2023-06-10T00:36:37.440" v="1077" actId="14100"/>
          <ac:spMkLst>
            <pc:docMk/>
            <pc:sldMk cId="1066523241" sldId="356"/>
            <ac:spMk id="10" creationId="{38404A31-A235-4B42-94A2-779510BC4265}"/>
          </ac:spMkLst>
        </pc:spChg>
        <pc:spChg chg="mod">
          <ac:chgData name="Fernando Gonzalo Herrera Francesconi" userId="d236637c-2d4e-4d8b-b3ce-0a0359776a2f" providerId="ADAL" clId="{547E4096-45D7-4DD6-8AB8-CE853943A658}" dt="2023-06-10T00:34:34.930" v="1060" actId="207"/>
          <ac:spMkLst>
            <pc:docMk/>
            <pc:sldMk cId="1066523241" sldId="356"/>
            <ac:spMk id="11" creationId="{0BC5DB25-EAC7-48D0-9356-5631A386F833}"/>
          </ac:spMkLst>
        </pc:spChg>
        <pc:spChg chg="add mod">
          <ac:chgData name="Fernando Gonzalo Herrera Francesconi" userId="d236637c-2d4e-4d8b-b3ce-0a0359776a2f" providerId="ADAL" clId="{547E4096-45D7-4DD6-8AB8-CE853943A658}" dt="2023-06-10T00:37:48.113" v="1089" actId="20577"/>
          <ac:spMkLst>
            <pc:docMk/>
            <pc:sldMk cId="1066523241" sldId="356"/>
            <ac:spMk id="12" creationId="{A13C013D-5DB1-4B88-A69C-E1322B7144D5}"/>
          </ac:spMkLst>
        </pc:spChg>
        <pc:grpChg chg="add mod">
          <ac:chgData name="Fernando Gonzalo Herrera Francesconi" userId="d236637c-2d4e-4d8b-b3ce-0a0359776a2f" providerId="ADAL" clId="{547E4096-45D7-4DD6-8AB8-CE853943A658}" dt="2023-06-10T00:35:34.420" v="1067" actId="14100"/>
          <ac:grpSpMkLst>
            <pc:docMk/>
            <pc:sldMk cId="1066523241" sldId="356"/>
            <ac:grpSpMk id="4" creationId="{ECDCC85B-9101-4A65-B800-D2E26E18AEED}"/>
          </ac:grpSpMkLst>
        </pc:grpChg>
      </pc:sldChg>
      <pc:sldChg chg="addSp delSp modSp add mod ord">
        <pc:chgData name="Fernando Gonzalo Herrera Francesconi" userId="d236637c-2d4e-4d8b-b3ce-0a0359776a2f" providerId="ADAL" clId="{547E4096-45D7-4DD6-8AB8-CE853943A658}" dt="2023-06-10T00:26:50.183" v="991" actId="113"/>
        <pc:sldMkLst>
          <pc:docMk/>
          <pc:sldMk cId="910275142" sldId="357"/>
        </pc:sldMkLst>
        <pc:spChg chg="del">
          <ac:chgData name="Fernando Gonzalo Herrera Francesconi" userId="d236637c-2d4e-4d8b-b3ce-0a0359776a2f" providerId="ADAL" clId="{547E4096-45D7-4DD6-8AB8-CE853943A658}" dt="2023-06-10T00:26:09.639" v="985" actId="478"/>
          <ac:spMkLst>
            <pc:docMk/>
            <pc:sldMk cId="910275142" sldId="357"/>
            <ac:spMk id="5" creationId="{FE685CB4-8C85-4A0F-8891-226AEF1536CE}"/>
          </ac:spMkLst>
        </pc:spChg>
        <pc:spChg chg="add mod">
          <ac:chgData name="Fernando Gonzalo Herrera Francesconi" userId="d236637c-2d4e-4d8b-b3ce-0a0359776a2f" providerId="ADAL" clId="{547E4096-45D7-4DD6-8AB8-CE853943A658}" dt="2023-06-10T00:26:50.183" v="991" actId="113"/>
          <ac:spMkLst>
            <pc:docMk/>
            <pc:sldMk cId="910275142" sldId="357"/>
            <ac:spMk id="7" creationId="{2EDCD6A7-4FD0-4903-BF27-A680192A4B4B}"/>
          </ac:spMkLst>
        </pc:spChg>
        <pc:picChg chg="del">
          <ac:chgData name="Fernando Gonzalo Herrera Francesconi" userId="d236637c-2d4e-4d8b-b3ce-0a0359776a2f" providerId="ADAL" clId="{547E4096-45D7-4DD6-8AB8-CE853943A658}" dt="2023-06-10T00:26:06.935" v="984" actId="478"/>
          <ac:picMkLst>
            <pc:docMk/>
            <pc:sldMk cId="910275142" sldId="357"/>
            <ac:picMk id="6" creationId="{A5E21938-30B4-46EE-9390-1AFBF8B4514B}"/>
          </ac:picMkLst>
        </pc:picChg>
      </pc:sldChg>
      <pc:sldChg chg="addSp delSp modSp add mod">
        <pc:chgData name="Fernando Gonzalo Herrera Francesconi" userId="d236637c-2d4e-4d8b-b3ce-0a0359776a2f" providerId="ADAL" clId="{547E4096-45D7-4DD6-8AB8-CE853943A658}" dt="2023-06-10T00:56:34.679" v="2450" actId="1076"/>
        <pc:sldMkLst>
          <pc:docMk/>
          <pc:sldMk cId="677544394" sldId="358"/>
        </pc:sldMkLst>
        <pc:spChg chg="mod">
          <ac:chgData name="Fernando Gonzalo Herrera Francesconi" userId="d236637c-2d4e-4d8b-b3ce-0a0359776a2f" providerId="ADAL" clId="{547E4096-45D7-4DD6-8AB8-CE853943A658}" dt="2023-06-10T00:34:53.667" v="1061"/>
          <ac:spMkLst>
            <pc:docMk/>
            <pc:sldMk cId="677544394" sldId="358"/>
            <ac:spMk id="4" creationId="{9A445D8C-D3BC-4D97-9059-00C10B0AFE05}"/>
          </ac:spMkLst>
        </pc:spChg>
        <pc:spChg chg="mod">
          <ac:chgData name="Fernando Gonzalo Herrera Francesconi" userId="d236637c-2d4e-4d8b-b3ce-0a0359776a2f" providerId="ADAL" clId="{547E4096-45D7-4DD6-8AB8-CE853943A658}" dt="2023-06-10T00:34:53.667" v="1061"/>
          <ac:spMkLst>
            <pc:docMk/>
            <pc:sldMk cId="677544394" sldId="358"/>
            <ac:spMk id="5" creationId="{98397EAA-C858-4722-8D96-2AB64E37B815}"/>
          </ac:spMkLst>
        </pc:spChg>
        <pc:spChg chg="mod">
          <ac:chgData name="Fernando Gonzalo Herrera Francesconi" userId="d236637c-2d4e-4d8b-b3ce-0a0359776a2f" providerId="ADAL" clId="{547E4096-45D7-4DD6-8AB8-CE853943A658}" dt="2023-06-10T00:34:53.667" v="1061"/>
          <ac:spMkLst>
            <pc:docMk/>
            <pc:sldMk cId="677544394" sldId="358"/>
            <ac:spMk id="6" creationId="{F1AC628F-B88D-4342-8A41-18176082CDB2}"/>
          </ac:spMkLst>
        </pc:spChg>
        <pc:spChg chg="mod">
          <ac:chgData name="Fernando Gonzalo Herrera Francesconi" userId="d236637c-2d4e-4d8b-b3ce-0a0359776a2f" providerId="ADAL" clId="{547E4096-45D7-4DD6-8AB8-CE853943A658}" dt="2023-06-10T00:34:53.667" v="1061"/>
          <ac:spMkLst>
            <pc:docMk/>
            <pc:sldMk cId="677544394" sldId="358"/>
            <ac:spMk id="7" creationId="{864DBE4A-5BD1-4B09-96D8-2EADF204B6D2}"/>
          </ac:spMkLst>
        </pc:spChg>
        <pc:spChg chg="mod">
          <ac:chgData name="Fernando Gonzalo Herrera Francesconi" userId="d236637c-2d4e-4d8b-b3ce-0a0359776a2f" providerId="ADAL" clId="{547E4096-45D7-4DD6-8AB8-CE853943A658}" dt="2023-06-10T00:34:53.667" v="1061"/>
          <ac:spMkLst>
            <pc:docMk/>
            <pc:sldMk cId="677544394" sldId="358"/>
            <ac:spMk id="8" creationId="{A1CF4915-56EF-4851-9B9B-D5099EE43673}"/>
          </ac:spMkLst>
        </pc:spChg>
        <pc:spChg chg="mod">
          <ac:chgData name="Fernando Gonzalo Herrera Francesconi" userId="d236637c-2d4e-4d8b-b3ce-0a0359776a2f" providerId="ADAL" clId="{547E4096-45D7-4DD6-8AB8-CE853943A658}" dt="2023-06-10T00:34:53.667" v="1061"/>
          <ac:spMkLst>
            <pc:docMk/>
            <pc:sldMk cId="677544394" sldId="358"/>
            <ac:spMk id="9" creationId="{A1C75056-6640-43C0-87F4-57E3F6E65D52}"/>
          </ac:spMkLst>
        </pc:spChg>
        <pc:spChg chg="add mod">
          <ac:chgData name="Fernando Gonzalo Herrera Francesconi" userId="d236637c-2d4e-4d8b-b3ce-0a0359776a2f" providerId="ADAL" clId="{547E4096-45D7-4DD6-8AB8-CE853943A658}" dt="2023-06-10T00:56:34.679" v="2450" actId="1076"/>
          <ac:spMkLst>
            <pc:docMk/>
            <pc:sldMk cId="677544394" sldId="358"/>
            <ac:spMk id="10" creationId="{66BB915B-2304-49C7-81AB-E8957C6A56F6}"/>
          </ac:spMkLst>
        </pc:spChg>
        <pc:grpChg chg="add del mod">
          <ac:chgData name="Fernando Gonzalo Herrera Francesconi" userId="d236637c-2d4e-4d8b-b3ce-0a0359776a2f" providerId="ADAL" clId="{547E4096-45D7-4DD6-8AB8-CE853943A658}" dt="2023-06-10T00:34:56.645" v="1062"/>
          <ac:grpSpMkLst>
            <pc:docMk/>
            <pc:sldMk cId="677544394" sldId="358"/>
            <ac:grpSpMk id="3" creationId="{C25BDCB5-C9DA-4B70-9A5F-B66C0B699F5B}"/>
          </ac:grpSpMkLst>
        </pc:grpChg>
      </pc:sldChg>
      <pc:sldChg chg="delSp add del mod ord">
        <pc:chgData name="Fernando Gonzalo Herrera Francesconi" userId="d236637c-2d4e-4d8b-b3ce-0a0359776a2f" providerId="ADAL" clId="{547E4096-45D7-4DD6-8AB8-CE853943A658}" dt="2023-06-10T00:38:08.709" v="1090" actId="47"/>
        <pc:sldMkLst>
          <pc:docMk/>
          <pc:sldMk cId="3666769424" sldId="359"/>
        </pc:sldMkLst>
        <pc:spChg chg="del">
          <ac:chgData name="Fernando Gonzalo Herrera Francesconi" userId="d236637c-2d4e-4d8b-b3ce-0a0359776a2f" providerId="ADAL" clId="{547E4096-45D7-4DD6-8AB8-CE853943A658}" dt="2023-06-10T00:35:07.990" v="1066" actId="478"/>
          <ac:spMkLst>
            <pc:docMk/>
            <pc:sldMk cId="3666769424" sldId="359"/>
            <ac:spMk id="7" creationId="{2EDCD6A7-4FD0-4903-BF27-A680192A4B4B}"/>
          </ac:spMkLst>
        </pc:spChg>
      </pc:sldChg>
    </pc:docChg>
  </pc:docChgLst>
  <pc:docChgLst>
    <pc:chgData name="Fernando Gonzalo Herrera Francesconi" userId="d236637c-2d4e-4d8b-b3ce-0a0359776a2f" providerId="ADAL" clId="{E1E22D38-9BB7-43DF-8B0A-0926CB282D9E}"/>
    <pc:docChg chg="undo custSel delSld modSld">
      <pc:chgData name="Fernando Gonzalo Herrera Francesconi" userId="d236637c-2d4e-4d8b-b3ce-0a0359776a2f" providerId="ADAL" clId="{E1E22D38-9BB7-43DF-8B0A-0926CB282D9E}" dt="2023-06-04T23:19:14.987" v="12" actId="47"/>
      <pc:docMkLst>
        <pc:docMk/>
      </pc:docMkLst>
      <pc:sldChg chg="modSp mod">
        <pc:chgData name="Fernando Gonzalo Herrera Francesconi" userId="d236637c-2d4e-4d8b-b3ce-0a0359776a2f" providerId="ADAL" clId="{E1E22D38-9BB7-43DF-8B0A-0926CB282D9E}" dt="2023-06-04T23:19:01.264" v="10"/>
        <pc:sldMkLst>
          <pc:docMk/>
          <pc:sldMk cId="3642932644" sldId="261"/>
        </pc:sldMkLst>
        <pc:spChg chg="mod">
          <ac:chgData name="Fernando Gonzalo Herrera Francesconi" userId="d236637c-2d4e-4d8b-b3ce-0a0359776a2f" providerId="ADAL" clId="{E1E22D38-9BB7-43DF-8B0A-0926CB282D9E}" dt="2023-06-04T23:18:39.761" v="9"/>
          <ac:spMkLst>
            <pc:docMk/>
            <pc:sldMk cId="3642932644" sldId="261"/>
            <ac:spMk id="2" creationId="{9570841C-0ACF-DE6F-43AC-3E3396A2923B}"/>
          </ac:spMkLst>
        </pc:spChg>
        <pc:spChg chg="mod">
          <ac:chgData name="Fernando Gonzalo Herrera Francesconi" userId="d236637c-2d4e-4d8b-b3ce-0a0359776a2f" providerId="ADAL" clId="{E1E22D38-9BB7-43DF-8B0A-0926CB282D9E}" dt="2023-06-04T23:19:01.264" v="10"/>
          <ac:spMkLst>
            <pc:docMk/>
            <pc:sldMk cId="3642932644" sldId="261"/>
            <ac:spMk id="3" creationId="{B839BAB8-5980-04D6-9003-ABBE79FC69B7}"/>
          </ac:spMkLst>
        </pc:spChg>
      </pc:sldChg>
      <pc:sldChg chg="del">
        <pc:chgData name="Fernando Gonzalo Herrera Francesconi" userId="d236637c-2d4e-4d8b-b3ce-0a0359776a2f" providerId="ADAL" clId="{E1E22D38-9BB7-43DF-8B0A-0926CB282D9E}" dt="2023-06-04T23:19:13.985" v="11" actId="47"/>
        <pc:sldMkLst>
          <pc:docMk/>
          <pc:sldMk cId="3979444189" sldId="337"/>
        </pc:sldMkLst>
      </pc:sldChg>
      <pc:sldChg chg="del">
        <pc:chgData name="Fernando Gonzalo Herrera Francesconi" userId="d236637c-2d4e-4d8b-b3ce-0a0359776a2f" providerId="ADAL" clId="{E1E22D38-9BB7-43DF-8B0A-0926CB282D9E}" dt="2023-06-04T23:19:14.987" v="12" actId="47"/>
        <pc:sldMkLst>
          <pc:docMk/>
          <pc:sldMk cId="3117571071" sldId="3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08-07-2023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7/8/2023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855075"/>
            <a:ext cx="8749511" cy="685800"/>
          </a:xfrm>
        </p:spPr>
        <p:txBody>
          <a:bodyPr/>
          <a:lstStyle/>
          <a:p>
            <a:r>
              <a:rPr lang="es-CL" spc="-10" dirty="0"/>
              <a:t>ARQUITECTURA DE SOFTWARE</a:t>
            </a:r>
            <a:br>
              <a:rPr lang="es-CL" sz="3800" dirty="0"/>
            </a:b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dirty="0">
                <a:latin typeface="Arial"/>
                <a:cs typeface="Arial"/>
              </a:rPr>
              <a:t>ARQUITECTURA – ASY4131</a:t>
            </a:r>
            <a:endParaRPr lang="es-CL" sz="2400" dirty="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a:xfrm>
            <a:off x="727227" y="755454"/>
            <a:ext cx="16792423" cy="738664"/>
          </a:xfrm>
        </p:spPr>
        <p:txBody>
          <a:bodyPr/>
          <a:lstStyle/>
          <a:p>
            <a:r>
              <a:rPr lang="es-ES" dirty="0"/>
              <a:t>Evaluación de la arquitectura</a:t>
            </a:r>
            <a:endParaRPr lang="es-CL" dirty="0"/>
          </a:p>
        </p:txBody>
      </p:sp>
      <p:sp>
        <p:nvSpPr>
          <p:cNvPr id="4" name="Google Shape;118;p10">
            <a:extLst>
              <a:ext uri="{FF2B5EF4-FFF2-40B4-BE49-F238E27FC236}">
                <a16:creationId xmlns:a16="http://schemas.microsoft.com/office/drawing/2014/main" id="{316F0600-4B82-42F5-BDF0-D79E5CE59629}"/>
              </a:ext>
            </a:extLst>
          </p:cNvPr>
          <p:cNvSpPr/>
          <p:nvPr/>
        </p:nvSpPr>
        <p:spPr>
          <a:xfrm>
            <a:off x="3422650" y="1768476"/>
            <a:ext cx="8382000" cy="45242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b="1" i="0" u="none" strike="noStrike" cap="none" dirty="0">
                <a:solidFill>
                  <a:schemeClr val="tx1"/>
                </a:solidFill>
                <a:latin typeface="Arial"/>
                <a:ea typeface="Arial"/>
                <a:cs typeface="Arial"/>
                <a:sym typeface="Arial"/>
              </a:rPr>
              <a:t>La evaluación  </a:t>
            </a:r>
            <a:r>
              <a:rPr lang="es-ES" sz="3200" i="0" u="none" strike="noStrike" cap="none" dirty="0">
                <a:solidFill>
                  <a:schemeClr val="tx1"/>
                </a:solidFill>
                <a:latin typeface="Arial"/>
                <a:ea typeface="Arial"/>
                <a:cs typeface="Arial"/>
                <a:sym typeface="Arial"/>
              </a:rPr>
              <a:t>es el </a:t>
            </a:r>
            <a:r>
              <a:rPr lang="es-ES" sz="3200" b="1" i="0" u="none" strike="noStrike" cap="none" dirty="0">
                <a:solidFill>
                  <a:schemeClr val="tx1"/>
                </a:solidFill>
                <a:latin typeface="Arial"/>
                <a:ea typeface="Arial"/>
                <a:cs typeface="Arial"/>
                <a:sym typeface="Arial"/>
              </a:rPr>
              <a:t>procedimiento que detecta lo antes posible los errores </a:t>
            </a:r>
            <a:r>
              <a:rPr lang="es-ES" sz="3200" i="0" u="none" strike="noStrike" cap="none" dirty="0">
                <a:solidFill>
                  <a:schemeClr val="tx1"/>
                </a:solidFill>
                <a:latin typeface="Arial"/>
                <a:ea typeface="Arial"/>
                <a:cs typeface="Arial"/>
                <a:sym typeface="Arial"/>
              </a:rPr>
              <a:t>para que no afecten fases posteriores o el uso del producto</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Busca además que los requerimientos (final o intermedio) </a:t>
            </a:r>
            <a:r>
              <a:rPr lang="es-ES" sz="3200" b="1" i="0" u="none" strike="noStrike" cap="none" dirty="0">
                <a:solidFill>
                  <a:schemeClr val="tx1"/>
                </a:solidFill>
                <a:latin typeface="Arial"/>
                <a:ea typeface="Arial"/>
                <a:cs typeface="Arial"/>
                <a:sym typeface="Arial"/>
              </a:rPr>
              <a:t>sean satisfechos, señalando los riesgos</a:t>
            </a:r>
            <a:r>
              <a:rPr lang="es-ES" sz="3200" i="0" u="none" strike="noStrike" cap="none" dirty="0">
                <a:solidFill>
                  <a:schemeClr val="tx1"/>
                </a:solidFill>
                <a:latin typeface="Arial"/>
                <a:ea typeface="Arial"/>
                <a:cs typeface="Arial"/>
                <a:sym typeface="Arial"/>
              </a:rPr>
              <a:t> en los productos desarrollados a efecto de realizar </a:t>
            </a:r>
            <a:r>
              <a:rPr lang="es-ES" sz="3200" b="1" i="0" u="none" strike="noStrike" cap="none" dirty="0">
                <a:solidFill>
                  <a:schemeClr val="tx1"/>
                </a:solidFill>
                <a:latin typeface="Arial"/>
                <a:ea typeface="Arial"/>
                <a:cs typeface="Arial"/>
                <a:sym typeface="Arial"/>
              </a:rPr>
              <a:t>acciones de mitigación</a:t>
            </a:r>
            <a:r>
              <a:rPr lang="es-ES" sz="3200" i="0" u="none" strike="noStrike" cap="none" dirty="0">
                <a:solidFill>
                  <a:schemeClr val="tx1"/>
                </a:solidFill>
                <a:latin typeface="Arial"/>
                <a:ea typeface="Arial"/>
                <a:cs typeface="Arial"/>
                <a:sym typeface="Arial"/>
              </a:rPr>
              <a:t> de aquellos. </a:t>
            </a:r>
            <a:endParaRPr sz="3200" dirty="0">
              <a:solidFill>
                <a:schemeClr val="tx1"/>
              </a:solidFill>
            </a:endParaRPr>
          </a:p>
        </p:txBody>
      </p:sp>
      <p:sp>
        <p:nvSpPr>
          <p:cNvPr id="5" name="Google Shape;115;p10">
            <a:extLst>
              <a:ext uri="{FF2B5EF4-FFF2-40B4-BE49-F238E27FC236}">
                <a16:creationId xmlns:a16="http://schemas.microsoft.com/office/drawing/2014/main" id="{8E34B1F4-E12A-4EC0-8AB4-82C1183DB2B5}"/>
              </a:ext>
            </a:extLst>
          </p:cNvPr>
          <p:cNvSpPr txBox="1"/>
          <p:nvPr/>
        </p:nvSpPr>
        <p:spPr>
          <a:xfrm>
            <a:off x="3422650" y="6384546"/>
            <a:ext cx="9982200" cy="2803804"/>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Un </a:t>
            </a:r>
            <a:r>
              <a:rPr lang="es-ES" sz="3200" b="1" i="0" u="none" strike="noStrike" cap="none" dirty="0">
                <a:solidFill>
                  <a:schemeClr val="tx1"/>
                </a:solidFill>
                <a:latin typeface="Arial"/>
                <a:ea typeface="Arial"/>
                <a:cs typeface="Arial"/>
                <a:sym typeface="Arial"/>
              </a:rPr>
              <a:t>defecto es cualquier elemento en un artefacto</a:t>
            </a:r>
            <a:r>
              <a:rPr lang="es-ES" sz="3200" i="0" u="none" strike="noStrike" cap="none" dirty="0">
                <a:solidFill>
                  <a:schemeClr val="tx1"/>
                </a:solidFill>
                <a:latin typeface="Arial"/>
                <a:ea typeface="Arial"/>
                <a:cs typeface="Arial"/>
                <a:sym typeface="Arial"/>
              </a:rPr>
              <a:t> (documentación o código) que </a:t>
            </a:r>
            <a:r>
              <a:rPr lang="es-ES" sz="3200" b="1" i="0" u="none" strike="noStrike" cap="none" dirty="0">
                <a:solidFill>
                  <a:schemeClr val="tx1"/>
                </a:solidFill>
                <a:latin typeface="Arial"/>
                <a:ea typeface="Arial"/>
                <a:cs typeface="Arial"/>
                <a:sym typeface="Arial"/>
              </a:rPr>
              <a:t>provoque una falla en el sistema</a:t>
            </a:r>
            <a:r>
              <a:rPr lang="es-ES" sz="3200" i="0" u="none" strike="noStrike" cap="none" dirty="0">
                <a:solidFill>
                  <a:schemeClr val="tx1"/>
                </a:solidFill>
                <a:latin typeface="Arial"/>
                <a:ea typeface="Arial"/>
                <a:cs typeface="Arial"/>
                <a:sym typeface="Arial"/>
              </a:rPr>
              <a:t> una vez que esté en operación, o bien, se refiere a que el sistema no cumpla con un criterio de calidad específico. </a:t>
            </a:r>
            <a:endParaRPr sz="3200" dirty="0">
              <a:solidFill>
                <a:schemeClr val="tx1"/>
              </a:solidFill>
            </a:endParaRPr>
          </a:p>
        </p:txBody>
      </p:sp>
      <p:pic>
        <p:nvPicPr>
          <p:cNvPr id="6" name="Google Shape;117;p10" descr="Pantalla de video juego&#10;&#10;Descripción generada automáticamente">
            <a:extLst>
              <a:ext uri="{FF2B5EF4-FFF2-40B4-BE49-F238E27FC236}">
                <a16:creationId xmlns:a16="http://schemas.microsoft.com/office/drawing/2014/main" id="{BB2AC7E9-9895-4891-AB40-2AC86E830F29}"/>
              </a:ext>
            </a:extLst>
          </p:cNvPr>
          <p:cNvPicPr preferRelativeResize="0"/>
          <p:nvPr/>
        </p:nvPicPr>
        <p:blipFill rotWithShape="1">
          <a:blip r:embed="rId2">
            <a:alphaModFix/>
          </a:blip>
          <a:srcRect/>
          <a:stretch/>
        </p:blipFill>
        <p:spPr>
          <a:xfrm>
            <a:off x="12947650" y="2360095"/>
            <a:ext cx="5181600" cy="3294580"/>
          </a:xfrm>
          <a:prstGeom prst="rect">
            <a:avLst/>
          </a:prstGeom>
          <a:noFill/>
          <a:ln>
            <a:noFill/>
          </a:ln>
        </p:spPr>
      </p:pic>
    </p:spTree>
    <p:extLst>
      <p:ext uri="{BB962C8B-B14F-4D97-AF65-F5344CB8AC3E}">
        <p14:creationId xmlns:p14="http://schemas.microsoft.com/office/powerpoint/2010/main" val="15106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Evaluación de la arquitectura</a:t>
            </a:r>
            <a:endParaRPr lang="es-CL" dirty="0"/>
          </a:p>
        </p:txBody>
      </p:sp>
      <p:sp>
        <p:nvSpPr>
          <p:cNvPr id="4" name="Google Shape;124;p11">
            <a:extLst>
              <a:ext uri="{FF2B5EF4-FFF2-40B4-BE49-F238E27FC236}">
                <a16:creationId xmlns:a16="http://schemas.microsoft.com/office/drawing/2014/main" id="{D9AFC41D-F768-4180-8317-81DAD4FD6E44}"/>
              </a:ext>
            </a:extLst>
          </p:cNvPr>
          <p:cNvSpPr txBox="1"/>
          <p:nvPr/>
        </p:nvSpPr>
        <p:spPr>
          <a:xfrm>
            <a:off x="2432050" y="1997075"/>
            <a:ext cx="8610600" cy="50167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 realización de sistemas es una actividad intelectual muy compleja, lo cual, de manera natural, la hace propensa a que se cometan o introduzcan defectos en ella.</a:t>
            </a:r>
            <a:endParaRPr sz="3200" dirty="0">
              <a:solidFill>
                <a:schemeClr val="tx1"/>
              </a:solidFil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En el caso de las arquitecturas de software, los defectos se deben a elementos de un artefacto que provoquen una falla al sistema en operación, o bien, que este no cumpla con un driver arquitectónico específico.</a:t>
            </a:r>
            <a:endParaRPr sz="3200" i="0" u="none" strike="noStrike" cap="none" dirty="0">
              <a:solidFill>
                <a:schemeClr val="tx1"/>
              </a:solidFill>
              <a:latin typeface="Arial"/>
              <a:ea typeface="Arial"/>
              <a:cs typeface="Arial"/>
              <a:sym typeface="Arial"/>
            </a:endParaRPr>
          </a:p>
        </p:txBody>
      </p:sp>
      <p:sp>
        <p:nvSpPr>
          <p:cNvPr id="5" name="Google Shape;126;p11">
            <a:extLst>
              <a:ext uri="{FF2B5EF4-FFF2-40B4-BE49-F238E27FC236}">
                <a16:creationId xmlns:a16="http://schemas.microsoft.com/office/drawing/2014/main" id="{2490DAC4-B814-4D72-8AB4-5F4F153DF5D4}"/>
              </a:ext>
            </a:extLst>
          </p:cNvPr>
          <p:cNvSpPr txBox="1"/>
          <p:nvPr/>
        </p:nvSpPr>
        <p:spPr>
          <a:xfrm>
            <a:off x="2400300" y="8083550"/>
            <a:ext cx="11918950" cy="1000125"/>
          </a:xfrm>
          <a:prstGeom prst="rect">
            <a:avLst/>
          </a:prstGeom>
          <a:solidFill>
            <a:schemeClr val="tx2">
              <a:lumMod val="60000"/>
              <a:lumOff val="40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dirty="0">
                <a:solidFill>
                  <a:srgbClr val="8F3403"/>
                </a:solidFill>
                <a:latin typeface="Arial"/>
                <a:ea typeface="Arial"/>
                <a:cs typeface="Arial"/>
                <a:sym typeface="Arial"/>
              </a:rPr>
              <a:t>  </a:t>
            </a:r>
            <a:endParaRPr dirty="0"/>
          </a:p>
          <a:p>
            <a:pPr marL="0" marR="0" lvl="0" indent="0" algn="just" rtl="0">
              <a:lnSpc>
                <a:spcPct val="100000"/>
              </a:lnSpc>
              <a:spcBef>
                <a:spcPts val="0"/>
              </a:spcBef>
              <a:spcAft>
                <a:spcPts val="0"/>
              </a:spcAft>
              <a:buNone/>
            </a:pPr>
            <a:r>
              <a:rPr lang="es-ES" sz="2400" b="1" i="1" u="none" strike="noStrike" cap="none" dirty="0">
                <a:solidFill>
                  <a:schemeClr val="tx1"/>
                </a:solidFill>
                <a:latin typeface="Arial"/>
                <a:ea typeface="Arial"/>
                <a:cs typeface="Arial"/>
                <a:sym typeface="Arial"/>
              </a:rPr>
              <a:t>Es importante descubrir a tiempo  los defectos potenciales de la arquitectura</a:t>
            </a:r>
            <a:endParaRPr sz="2400" b="1" dirty="0">
              <a:solidFill>
                <a:schemeClr val="tx1"/>
              </a:solidFill>
            </a:endParaRPr>
          </a:p>
          <a:p>
            <a:pPr marL="0" marR="0" lvl="0" indent="0" algn="l" rtl="0">
              <a:lnSpc>
                <a:spcPct val="100000"/>
              </a:lnSpc>
              <a:spcBef>
                <a:spcPts val="0"/>
              </a:spcBef>
              <a:spcAft>
                <a:spcPts val="0"/>
              </a:spcAft>
              <a:buNone/>
            </a:pPr>
            <a:endParaRPr sz="2400" b="0" i="0" u="none" strike="noStrike" cap="none" dirty="0">
              <a:solidFill>
                <a:srgbClr val="8F3403"/>
              </a:solidFill>
              <a:latin typeface="Arial"/>
              <a:ea typeface="Arial"/>
              <a:cs typeface="Arial"/>
              <a:sym typeface="Arial"/>
            </a:endParaRPr>
          </a:p>
        </p:txBody>
      </p:sp>
      <p:pic>
        <p:nvPicPr>
          <p:cNvPr id="3074" name="Picture 2" descr="Inspiración mostrando signo Error del sistema. Idea de negocio Falla  tecnológica Collapsus de software Crash Pérdida de información Fotografía  de stock - Alamy">
            <a:extLst>
              <a:ext uri="{FF2B5EF4-FFF2-40B4-BE49-F238E27FC236}">
                <a16:creationId xmlns:a16="http://schemas.microsoft.com/office/drawing/2014/main" id="{F436C346-7A1F-4291-8B7E-6FDBB0514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9049" y="2225675"/>
            <a:ext cx="6206549"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92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Diseño de arquitectura</a:t>
            </a:r>
            <a:endParaRPr lang="es-CL" dirty="0"/>
          </a:p>
        </p:txBody>
      </p:sp>
      <p:sp>
        <p:nvSpPr>
          <p:cNvPr id="4" name="Google Shape;132;p12">
            <a:extLst>
              <a:ext uri="{FF2B5EF4-FFF2-40B4-BE49-F238E27FC236}">
                <a16:creationId xmlns:a16="http://schemas.microsoft.com/office/drawing/2014/main" id="{BF3FACA6-366B-4DB7-93BA-DAA02433556A}"/>
              </a:ext>
            </a:extLst>
          </p:cNvPr>
          <p:cNvSpPr txBox="1"/>
          <p:nvPr/>
        </p:nvSpPr>
        <p:spPr>
          <a:xfrm>
            <a:off x="2279650" y="1920875"/>
            <a:ext cx="15697200" cy="5266017"/>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El desarrollo de sistemas de software tiene una naturaleza incremental:</a:t>
            </a:r>
            <a:endParaRPr sz="3200" dirty="0">
              <a:solidFill>
                <a:schemeClr val="tx1"/>
              </a:solidFil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000"/>
              <a:buFont typeface="Wingdings" panose="05000000000000000000" pitchFamily="2" charset="2"/>
              <a:buChar char="§"/>
            </a:pPr>
            <a:r>
              <a:rPr lang="es-ES" sz="3200" i="0" u="none" strike="noStrike" cap="none" dirty="0">
                <a:solidFill>
                  <a:schemeClr val="tx1"/>
                </a:solidFill>
                <a:latin typeface="Arial"/>
                <a:ea typeface="Arial"/>
                <a:cs typeface="Arial"/>
                <a:sym typeface="Arial"/>
              </a:rPr>
              <a:t>Si un </a:t>
            </a:r>
            <a:r>
              <a:rPr lang="es-ES" sz="3200" b="1" i="0" u="none" strike="noStrike" cap="none" dirty="0">
                <a:solidFill>
                  <a:schemeClr val="tx1"/>
                </a:solidFill>
                <a:latin typeface="Arial"/>
                <a:ea typeface="Arial"/>
                <a:cs typeface="Arial"/>
                <a:sym typeface="Arial"/>
              </a:rPr>
              <a:t>producto intermedio contiene defectos</a:t>
            </a:r>
            <a:r>
              <a:rPr lang="es-ES" sz="3200" i="0" u="none" strike="noStrike" cap="none" dirty="0">
                <a:solidFill>
                  <a:schemeClr val="tx1"/>
                </a:solidFill>
                <a:latin typeface="Arial"/>
                <a:ea typeface="Arial"/>
                <a:cs typeface="Arial"/>
                <a:sym typeface="Arial"/>
              </a:rPr>
              <a:t>, las siguientes actividades que lo usen como una entrada, se </a:t>
            </a:r>
            <a:r>
              <a:rPr lang="es-ES" sz="3200" b="1" i="0" u="none" strike="noStrike" cap="none" dirty="0">
                <a:solidFill>
                  <a:schemeClr val="tx1"/>
                </a:solidFill>
                <a:latin typeface="Arial"/>
                <a:ea typeface="Arial"/>
                <a:cs typeface="Arial"/>
                <a:sym typeface="Arial"/>
              </a:rPr>
              <a:t>llevarán a cabo con una entrada incorrecta</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generando productos intermedios erróneos </a:t>
            </a:r>
            <a:r>
              <a:rPr lang="es-ES" sz="3200" i="0" u="none" strike="noStrike" cap="none" dirty="0">
                <a:solidFill>
                  <a:schemeClr val="tx1"/>
                </a:solidFill>
                <a:latin typeface="Arial"/>
                <a:ea typeface="Arial"/>
                <a:cs typeface="Arial"/>
                <a:sym typeface="Arial"/>
              </a:rPr>
              <a:t>y, por lo mismo, incrementando el número de defectos</a:t>
            </a:r>
          </a:p>
          <a:p>
            <a:pPr marL="457200" marR="0" lvl="0" indent="-457200" algn="just" rtl="0">
              <a:lnSpc>
                <a:spcPct val="100000"/>
              </a:lnSpc>
              <a:spcBef>
                <a:spcPts val="0"/>
              </a:spcBef>
              <a:spcAft>
                <a:spcPts val="0"/>
              </a:spcAft>
              <a:buClr>
                <a:srgbClr val="000000"/>
              </a:buClr>
              <a:buSzPts val="2000"/>
              <a:buFont typeface="Wingdings" panose="05000000000000000000" pitchFamily="2" charset="2"/>
              <a:buChar char="§"/>
            </a:pPr>
            <a:endParaRPr lang="es-ES" sz="3200" dirty="0">
              <a:solidFill>
                <a:schemeClr val="tx1"/>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000"/>
              <a:buFont typeface="Wingdings" panose="05000000000000000000" pitchFamily="2" charset="2"/>
              <a:buChar char="§"/>
            </a:pPr>
            <a:r>
              <a:rPr lang="es-ES" sz="3200" i="0" u="none" strike="noStrike" cap="none" dirty="0">
                <a:solidFill>
                  <a:schemeClr val="tx1"/>
                </a:solidFill>
                <a:latin typeface="Arial"/>
                <a:ea typeface="Arial"/>
                <a:cs typeface="Arial"/>
                <a:sym typeface="Arial"/>
              </a:rPr>
              <a:t>Tanto más tiempo pase entre la generación del defecto y su corrección, cuanto más serán los productos intermedios involucrados pues se da un efecto multiplicador.</a:t>
            </a:r>
            <a:endParaRPr sz="3200" dirty="0">
              <a:solidFill>
                <a:schemeClr val="tx1"/>
              </a:solidFill>
            </a:endParaRPr>
          </a:p>
        </p:txBody>
      </p:sp>
      <p:pic>
        <p:nvPicPr>
          <p:cNvPr id="4098" name="Picture 2" descr="AIT Solutions | Garbage In, Garbage Out">
            <a:extLst>
              <a:ext uri="{FF2B5EF4-FFF2-40B4-BE49-F238E27FC236}">
                <a16:creationId xmlns:a16="http://schemas.microsoft.com/office/drawing/2014/main" id="{3CA5E079-1F16-4572-839A-C323CAB1E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9847" y="6873875"/>
            <a:ext cx="6632853" cy="368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3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Evaluación de la arquitectura</a:t>
            </a:r>
            <a:endParaRPr lang="es-CL" dirty="0"/>
          </a:p>
        </p:txBody>
      </p:sp>
      <p:sp>
        <p:nvSpPr>
          <p:cNvPr id="6" name="Google Shape;140;p13">
            <a:extLst>
              <a:ext uri="{FF2B5EF4-FFF2-40B4-BE49-F238E27FC236}">
                <a16:creationId xmlns:a16="http://schemas.microsoft.com/office/drawing/2014/main" id="{C9049B54-DED1-4451-BB77-8247D7A5057D}"/>
              </a:ext>
            </a:extLst>
          </p:cNvPr>
          <p:cNvSpPr txBox="1"/>
          <p:nvPr/>
        </p:nvSpPr>
        <p:spPr>
          <a:xfrm>
            <a:off x="2400300" y="1616074"/>
            <a:ext cx="4756150" cy="4773574"/>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l"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Si el error es encontrado rápidamente, no hay productos adicionales por ajustar, solo el que lo contiene, por lo cual su corrección es menos compleja y, en consecuencia, más económica. </a:t>
            </a:r>
            <a:endParaRPr sz="3200" dirty="0">
              <a:solidFill>
                <a:schemeClr val="tx1"/>
              </a:solidFill>
            </a:endParaRPr>
          </a:p>
        </p:txBody>
      </p:sp>
      <p:sp>
        <p:nvSpPr>
          <p:cNvPr id="7" name="Google Shape;143;p13">
            <a:extLst>
              <a:ext uri="{FF2B5EF4-FFF2-40B4-BE49-F238E27FC236}">
                <a16:creationId xmlns:a16="http://schemas.microsoft.com/office/drawing/2014/main" id="{D15AC2AC-65ED-47B3-AB34-58F1620CA4FB}"/>
              </a:ext>
            </a:extLst>
          </p:cNvPr>
          <p:cNvSpPr/>
          <p:nvPr/>
        </p:nvSpPr>
        <p:spPr>
          <a:xfrm>
            <a:off x="2393950" y="7350484"/>
            <a:ext cx="14630400" cy="35393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Observa los resultados de estudios de varios proyectos en donde se muestra el costo de eliminación de un defecto (en minutos), dependiendo de la fase en la que se le descubre y elimina.</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Por su esencia, la arquitectura es la base para los diseños y la construcción del sistema. Encontrar defectos arquitectónicos cuando ya se tienen desarrollados varios componentes del sistema puede implicar costos serios de rehacer trabajo, así como retrasos en el proyecto</a:t>
            </a:r>
            <a:endParaRPr sz="3200" i="0" u="none" strike="noStrike" cap="none" dirty="0">
              <a:solidFill>
                <a:schemeClr val="tx1"/>
              </a:solidFill>
              <a:latin typeface="Arial"/>
              <a:ea typeface="Arial"/>
              <a:cs typeface="Arial"/>
              <a:sym typeface="Arial"/>
            </a:endParaRPr>
          </a:p>
        </p:txBody>
      </p:sp>
      <p:pic>
        <p:nvPicPr>
          <p:cNvPr id="5122" name="Picture 2" descr="El coste de los cambios en el ciclo de vida de un proyecto">
            <a:extLst>
              <a:ext uri="{FF2B5EF4-FFF2-40B4-BE49-F238E27FC236}">
                <a16:creationId xmlns:a16="http://schemas.microsoft.com/office/drawing/2014/main" id="{E9094ECD-EACB-4DB3-8821-614AA1263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450" y="1616074"/>
            <a:ext cx="9334607" cy="557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3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Riesgos</a:t>
            </a:r>
            <a:endParaRPr lang="es-CL" dirty="0"/>
          </a:p>
        </p:txBody>
      </p:sp>
      <p:sp>
        <p:nvSpPr>
          <p:cNvPr id="5" name="Google Shape;149;p14">
            <a:extLst>
              <a:ext uri="{FF2B5EF4-FFF2-40B4-BE49-F238E27FC236}">
                <a16:creationId xmlns:a16="http://schemas.microsoft.com/office/drawing/2014/main" id="{BD1E7EBF-F42F-460B-ABB3-397E83BC4834}"/>
              </a:ext>
            </a:extLst>
          </p:cNvPr>
          <p:cNvSpPr txBox="1"/>
          <p:nvPr/>
        </p:nvSpPr>
        <p:spPr>
          <a:xfrm>
            <a:off x="3041650" y="1768475"/>
            <a:ext cx="14782800" cy="2311362"/>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Un </a:t>
            </a:r>
            <a:r>
              <a:rPr lang="es-ES" sz="3200" b="1" i="0" u="none" strike="noStrike" cap="none" dirty="0">
                <a:solidFill>
                  <a:schemeClr val="tx1"/>
                </a:solidFill>
                <a:latin typeface="Arial"/>
                <a:ea typeface="Arial"/>
                <a:cs typeface="Arial"/>
                <a:sym typeface="Arial"/>
              </a:rPr>
              <a:t>riesgo es un evento</a:t>
            </a:r>
            <a:r>
              <a:rPr lang="es-ES" sz="3200" i="0" u="none" strike="noStrike" cap="none" dirty="0">
                <a:solidFill>
                  <a:schemeClr val="tx1"/>
                </a:solidFill>
                <a:latin typeface="Arial"/>
                <a:ea typeface="Arial"/>
                <a:cs typeface="Arial"/>
                <a:sym typeface="Arial"/>
              </a:rPr>
              <a:t> posible en el </a:t>
            </a:r>
            <a:r>
              <a:rPr lang="es-ES" sz="3200" b="1" i="0" u="none" strike="noStrike" cap="none" dirty="0">
                <a:solidFill>
                  <a:schemeClr val="tx1"/>
                </a:solidFill>
                <a:latin typeface="Arial"/>
                <a:ea typeface="Arial"/>
                <a:cs typeface="Arial"/>
                <a:sym typeface="Arial"/>
              </a:rPr>
              <a:t>futuro</a:t>
            </a:r>
            <a:r>
              <a:rPr lang="es-ES" sz="3200" i="0" u="none" strike="noStrike" cap="none" dirty="0">
                <a:solidFill>
                  <a:schemeClr val="tx1"/>
                </a:solidFill>
                <a:latin typeface="Arial"/>
                <a:ea typeface="Arial"/>
                <a:cs typeface="Arial"/>
                <a:sym typeface="Arial"/>
              </a:rPr>
              <a:t>, que en caso de </a:t>
            </a:r>
            <a:r>
              <a:rPr lang="es-ES" sz="3200" b="1" i="0" u="none" strike="noStrike" cap="none" dirty="0">
                <a:solidFill>
                  <a:schemeClr val="tx1"/>
                </a:solidFill>
                <a:latin typeface="Arial"/>
                <a:ea typeface="Arial"/>
                <a:cs typeface="Arial"/>
                <a:sym typeface="Arial"/>
              </a:rPr>
              <a:t>ocurrir tendrá un efecto</a:t>
            </a:r>
            <a:r>
              <a:rPr lang="es-ES" sz="3200" i="0" u="none" strike="noStrike" cap="none" dirty="0">
                <a:solidFill>
                  <a:schemeClr val="tx1"/>
                </a:solidFill>
                <a:latin typeface="Arial"/>
                <a:ea typeface="Arial"/>
                <a:cs typeface="Arial"/>
                <a:sym typeface="Arial"/>
              </a:rPr>
              <a:t> sobre las metas del proyecto. </a:t>
            </a:r>
            <a:endParaRPr sz="3200" dirty="0">
              <a:solidFill>
                <a:schemeClr val="tx1"/>
              </a:solidFil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p:txBody>
      </p:sp>
      <p:sp>
        <p:nvSpPr>
          <p:cNvPr id="6" name="Google Shape;153;p14">
            <a:extLst>
              <a:ext uri="{FF2B5EF4-FFF2-40B4-BE49-F238E27FC236}">
                <a16:creationId xmlns:a16="http://schemas.microsoft.com/office/drawing/2014/main" id="{FE73CBB7-EEC6-434E-B9F3-2B1CBDD7C058}"/>
              </a:ext>
            </a:extLst>
          </p:cNvPr>
          <p:cNvSpPr txBox="1"/>
          <p:nvPr/>
        </p:nvSpPr>
        <p:spPr>
          <a:xfrm>
            <a:off x="3213100" y="4740275"/>
            <a:ext cx="7383815" cy="3445393"/>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s-ES" sz="1500" b="1" i="0" u="none" strike="noStrike" cap="none" dirty="0">
                <a:solidFill>
                  <a:srgbClr val="FFFFFF"/>
                </a:solidFill>
                <a:latin typeface="Arial"/>
                <a:ea typeface="Arial"/>
                <a:cs typeface="Arial"/>
                <a:sym typeface="Arial"/>
              </a:rPr>
              <a:t>Se caracteriza por la probabilidad de que ocurra y por el impacto que tendrá en las metas del proyecto. </a:t>
            </a:r>
            <a:endParaRPr dirty="0"/>
          </a:p>
          <a:p>
            <a:pPr marL="0" marR="0" lvl="0" indent="0" algn="ctr" rtl="0">
              <a:lnSpc>
                <a:spcPct val="90000"/>
              </a:lnSpc>
              <a:spcBef>
                <a:spcPts val="525"/>
              </a:spcBef>
              <a:spcAft>
                <a:spcPts val="0"/>
              </a:spcAft>
              <a:buClr>
                <a:srgbClr val="000000"/>
              </a:buClr>
              <a:buSzPts val="1500"/>
              <a:buFont typeface="Arial"/>
              <a:buNone/>
            </a:pPr>
            <a:endParaRPr sz="1500" b="0" i="0" u="none" strike="noStrike" cap="none" dirty="0">
              <a:solidFill>
                <a:schemeClr val="lt1"/>
              </a:solidFill>
              <a:latin typeface="Arial"/>
              <a:ea typeface="Arial"/>
              <a:cs typeface="Arial"/>
              <a:sym typeface="Arial"/>
            </a:endParaRPr>
          </a:p>
        </p:txBody>
      </p:sp>
      <p:sp>
        <p:nvSpPr>
          <p:cNvPr id="7" name="Google Shape;155;p14">
            <a:extLst>
              <a:ext uri="{FF2B5EF4-FFF2-40B4-BE49-F238E27FC236}">
                <a16:creationId xmlns:a16="http://schemas.microsoft.com/office/drawing/2014/main" id="{2672893F-15D2-419D-B007-1A45EA967DEA}"/>
              </a:ext>
            </a:extLst>
          </p:cNvPr>
          <p:cNvSpPr txBox="1"/>
          <p:nvPr/>
        </p:nvSpPr>
        <p:spPr>
          <a:xfrm>
            <a:off x="6308115" y="4740275"/>
            <a:ext cx="7383815" cy="344539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s-ES" sz="1600" b="1" i="0" u="none" strike="noStrike" cap="none">
                <a:solidFill>
                  <a:schemeClr val="lt1"/>
                </a:solidFill>
                <a:latin typeface="Arial"/>
                <a:ea typeface="Arial"/>
                <a:cs typeface="Arial"/>
                <a:sym typeface="Arial"/>
              </a:rPr>
              <a:t>Una buena administración de proyectos contempla el seguimiento de los riesgos muy probables con potenciales impactos significativos. </a:t>
            </a:r>
            <a:endParaRPr sz="1600" b="1" i="0" u="none" strike="noStrike" cap="none">
              <a:solidFill>
                <a:schemeClr val="lt1"/>
              </a:solidFill>
              <a:latin typeface="Arial"/>
              <a:ea typeface="Arial"/>
              <a:cs typeface="Arial"/>
              <a:sym typeface="Arial"/>
            </a:endParaRPr>
          </a:p>
          <a:p>
            <a:pPr marL="0" marR="0" lvl="0" indent="0" algn="ctr" rtl="0">
              <a:lnSpc>
                <a:spcPct val="90000"/>
              </a:lnSpc>
              <a:spcBef>
                <a:spcPts val="56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8" name="Google Shape;157;p14">
            <a:extLst>
              <a:ext uri="{FF2B5EF4-FFF2-40B4-BE49-F238E27FC236}">
                <a16:creationId xmlns:a16="http://schemas.microsoft.com/office/drawing/2014/main" id="{8E8C091C-FEE4-41F7-8685-14A9B1922D62}"/>
              </a:ext>
            </a:extLst>
          </p:cNvPr>
          <p:cNvSpPr txBox="1"/>
          <p:nvPr/>
        </p:nvSpPr>
        <p:spPr>
          <a:xfrm>
            <a:off x="4760607" y="6709831"/>
            <a:ext cx="7383815" cy="3445393"/>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s-ES" sz="1600" b="1" i="0" u="none" strike="noStrike" cap="none">
                <a:solidFill>
                  <a:schemeClr val="lt1"/>
                </a:solidFill>
                <a:latin typeface="Arial"/>
                <a:ea typeface="Arial"/>
                <a:cs typeface="Arial"/>
                <a:sym typeface="Arial"/>
              </a:rPr>
              <a:t>Por su naturaleza, cualquier riesgo asociado a la arquitectura tiene casi siempre una consecuencia muy alta y negativa en las metas del proyecto.</a:t>
            </a:r>
            <a:endParaRPr sz="1600" b="0" i="0" u="none" strike="noStrike" cap="none">
              <a:solidFill>
                <a:schemeClr val="lt1"/>
              </a:solidFill>
              <a:latin typeface="Arial"/>
              <a:ea typeface="Arial"/>
              <a:cs typeface="Arial"/>
              <a:sym typeface="Arial"/>
            </a:endParaRPr>
          </a:p>
        </p:txBody>
      </p:sp>
      <p:grpSp>
        <p:nvGrpSpPr>
          <p:cNvPr id="9" name="Google Shape;151;p14">
            <a:extLst>
              <a:ext uri="{FF2B5EF4-FFF2-40B4-BE49-F238E27FC236}">
                <a16:creationId xmlns:a16="http://schemas.microsoft.com/office/drawing/2014/main" id="{51662981-1C99-41C8-A4C1-A22B9A0FD182}"/>
              </a:ext>
            </a:extLst>
          </p:cNvPr>
          <p:cNvGrpSpPr/>
          <p:nvPr/>
        </p:nvGrpSpPr>
        <p:grpSpPr>
          <a:xfrm>
            <a:off x="3214773" y="3417067"/>
            <a:ext cx="12323677" cy="6906952"/>
            <a:chOff x="721" y="116469"/>
            <a:chExt cx="5908665" cy="3929914"/>
          </a:xfrm>
        </p:grpSpPr>
        <p:sp>
          <p:nvSpPr>
            <p:cNvPr id="10" name="Google Shape;152;p14">
              <a:extLst>
                <a:ext uri="{FF2B5EF4-FFF2-40B4-BE49-F238E27FC236}">
                  <a16:creationId xmlns:a16="http://schemas.microsoft.com/office/drawing/2014/main" id="{F6A3381E-6FAB-46B1-BFCD-1391B6EAC75D}"/>
                </a:ext>
              </a:extLst>
            </p:cNvPr>
            <p:cNvSpPr/>
            <p:nvPr/>
          </p:nvSpPr>
          <p:spPr>
            <a:xfrm>
              <a:off x="721" y="116469"/>
              <a:ext cx="2813650" cy="1688190"/>
            </a:xfrm>
            <a:prstGeom prst="rect">
              <a:avLst/>
            </a:prstGeom>
            <a:solidFill>
              <a:srgbClr val="0090C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p14">
              <a:extLst>
                <a:ext uri="{FF2B5EF4-FFF2-40B4-BE49-F238E27FC236}">
                  <a16:creationId xmlns:a16="http://schemas.microsoft.com/office/drawing/2014/main" id="{0946C75E-438F-4B7E-87DB-EB264B91128A}"/>
                </a:ext>
              </a:extLst>
            </p:cNvPr>
            <p:cNvSpPr txBox="1"/>
            <p:nvPr/>
          </p:nvSpPr>
          <p:spPr>
            <a:xfrm>
              <a:off x="721" y="116469"/>
              <a:ext cx="2813650" cy="1688190"/>
            </a:xfrm>
            <a:prstGeom prst="rect">
              <a:avLst/>
            </a:prstGeom>
            <a:noFill/>
            <a:ln>
              <a:noFill/>
            </a:ln>
          </p:spPr>
          <p:txBody>
            <a:bodyPr spcFirstLastPara="1" wrap="square" lIns="57150" tIns="57150" rIns="57150" bIns="57150"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s-ES" sz="3200" i="0" u="none" strike="noStrike" cap="none" dirty="0">
                  <a:solidFill>
                    <a:srgbClr val="FFFFFF"/>
                  </a:solidFill>
                  <a:latin typeface="Arial"/>
                  <a:ea typeface="Arial"/>
                  <a:cs typeface="Arial"/>
                  <a:sym typeface="Arial"/>
                </a:rPr>
                <a:t>Se caracteriza por la probabilidad de que ocurra y por el impacto que tendrá en las metas del proyecto. </a:t>
              </a:r>
              <a:endParaRPr sz="3200" dirty="0"/>
            </a:p>
            <a:p>
              <a:pPr marL="0" marR="0" lvl="0" indent="0" algn="ctr" rtl="0">
                <a:lnSpc>
                  <a:spcPct val="90000"/>
                </a:lnSpc>
                <a:spcBef>
                  <a:spcPts val="525"/>
                </a:spcBef>
                <a:spcAft>
                  <a:spcPts val="0"/>
                </a:spcAft>
                <a:buClr>
                  <a:srgbClr val="000000"/>
                </a:buClr>
                <a:buSzPts val="1500"/>
                <a:buFont typeface="Arial"/>
                <a:buNone/>
              </a:pPr>
              <a:endParaRPr sz="3200" i="0" u="none" strike="noStrike" cap="none" dirty="0">
                <a:solidFill>
                  <a:schemeClr val="lt1"/>
                </a:solidFill>
                <a:latin typeface="Arial"/>
                <a:ea typeface="Arial"/>
                <a:cs typeface="Arial"/>
                <a:sym typeface="Arial"/>
              </a:endParaRPr>
            </a:p>
          </p:txBody>
        </p:sp>
        <p:sp>
          <p:nvSpPr>
            <p:cNvPr id="12" name="Google Shape;154;p14">
              <a:extLst>
                <a:ext uri="{FF2B5EF4-FFF2-40B4-BE49-F238E27FC236}">
                  <a16:creationId xmlns:a16="http://schemas.microsoft.com/office/drawing/2014/main" id="{F6D5089E-D25B-4A7B-BE5A-9A79E830DB8D}"/>
                </a:ext>
              </a:extLst>
            </p:cNvPr>
            <p:cNvSpPr/>
            <p:nvPr/>
          </p:nvSpPr>
          <p:spPr>
            <a:xfrm>
              <a:off x="3095736" y="116469"/>
              <a:ext cx="2813650" cy="1688190"/>
            </a:xfrm>
            <a:prstGeom prst="rect">
              <a:avLst/>
            </a:prstGeom>
            <a:solidFill>
              <a:srgbClr val="35A9E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5;p14">
              <a:extLst>
                <a:ext uri="{FF2B5EF4-FFF2-40B4-BE49-F238E27FC236}">
                  <a16:creationId xmlns:a16="http://schemas.microsoft.com/office/drawing/2014/main" id="{D4D28348-F30A-4819-8998-C537F463A3D7}"/>
                </a:ext>
              </a:extLst>
            </p:cNvPr>
            <p:cNvSpPr txBox="1"/>
            <p:nvPr/>
          </p:nvSpPr>
          <p:spPr>
            <a:xfrm>
              <a:off x="3095736" y="116469"/>
              <a:ext cx="2813650" cy="1873515"/>
            </a:xfrm>
            <a:prstGeom prst="rect">
              <a:avLst/>
            </a:prstGeom>
            <a:no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s-ES" sz="3200" i="0" u="none" strike="noStrike" cap="none" dirty="0">
                  <a:solidFill>
                    <a:schemeClr val="lt1"/>
                  </a:solidFill>
                  <a:latin typeface="Arial"/>
                  <a:ea typeface="Arial"/>
                  <a:cs typeface="Arial"/>
                  <a:sym typeface="Arial"/>
                </a:rPr>
                <a:t>Una buena administración de proyectos contempla el seguimiento de los riesgos muy probables con potenciales impactos significativos. </a:t>
              </a:r>
              <a:endParaRPr sz="3200" i="0" u="none" strike="noStrike" cap="none" dirty="0">
                <a:solidFill>
                  <a:schemeClr val="lt1"/>
                </a:solidFill>
                <a:latin typeface="Arial"/>
                <a:ea typeface="Arial"/>
                <a:cs typeface="Arial"/>
                <a:sym typeface="Arial"/>
              </a:endParaRPr>
            </a:p>
            <a:p>
              <a:pPr marL="0" marR="0" lvl="0" indent="0" algn="ctr" rtl="0">
                <a:lnSpc>
                  <a:spcPct val="90000"/>
                </a:lnSpc>
                <a:spcBef>
                  <a:spcPts val="560"/>
                </a:spcBef>
                <a:spcAft>
                  <a:spcPts val="0"/>
                </a:spcAft>
                <a:buClr>
                  <a:srgbClr val="000000"/>
                </a:buClr>
                <a:buSzPts val="1600"/>
                <a:buFont typeface="Arial"/>
                <a:buNone/>
              </a:pPr>
              <a:endParaRPr sz="3200" i="0" u="none" strike="noStrike" cap="none" dirty="0">
                <a:solidFill>
                  <a:schemeClr val="lt1"/>
                </a:solidFill>
                <a:latin typeface="Arial"/>
                <a:ea typeface="Arial"/>
                <a:cs typeface="Arial"/>
                <a:sym typeface="Arial"/>
              </a:endParaRPr>
            </a:p>
          </p:txBody>
        </p:sp>
        <p:sp>
          <p:nvSpPr>
            <p:cNvPr id="14" name="Google Shape;156;p14">
              <a:extLst>
                <a:ext uri="{FF2B5EF4-FFF2-40B4-BE49-F238E27FC236}">
                  <a16:creationId xmlns:a16="http://schemas.microsoft.com/office/drawing/2014/main" id="{695A6EBE-2684-4162-A372-E5E4DF4C2EBC}"/>
                </a:ext>
              </a:extLst>
            </p:cNvPr>
            <p:cNvSpPr/>
            <p:nvPr/>
          </p:nvSpPr>
          <p:spPr>
            <a:xfrm>
              <a:off x="1548228" y="2086025"/>
              <a:ext cx="2813650" cy="1688190"/>
            </a:xfrm>
            <a:prstGeom prst="rect">
              <a:avLst/>
            </a:prstGeom>
            <a:solidFill>
              <a:srgbClr val="92C1E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p14">
              <a:extLst>
                <a:ext uri="{FF2B5EF4-FFF2-40B4-BE49-F238E27FC236}">
                  <a16:creationId xmlns:a16="http://schemas.microsoft.com/office/drawing/2014/main" id="{24AC8A84-253F-4613-96BC-1EB598E9995F}"/>
                </a:ext>
              </a:extLst>
            </p:cNvPr>
            <p:cNvSpPr txBox="1"/>
            <p:nvPr/>
          </p:nvSpPr>
          <p:spPr>
            <a:xfrm>
              <a:off x="1548227" y="2086025"/>
              <a:ext cx="3203938" cy="1960358"/>
            </a:xfrm>
            <a:prstGeom prst="rect">
              <a:avLst/>
            </a:prstGeom>
            <a:solidFill>
              <a:srgbClr val="00B0F0"/>
            </a:solidFill>
            <a:ln>
              <a:noFill/>
            </a:ln>
          </p:spPr>
          <p:txBody>
            <a:bodyPr spcFirstLastPara="1" wrap="square" lIns="60950" tIns="60950" rIns="60950" bIns="6095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s-ES" sz="3200" i="0" u="none" strike="noStrike" cap="none" dirty="0">
                  <a:solidFill>
                    <a:schemeClr val="lt1"/>
                  </a:solidFill>
                  <a:latin typeface="Arial"/>
                  <a:ea typeface="Arial"/>
                  <a:cs typeface="Arial"/>
                  <a:sym typeface="Arial"/>
                </a:rPr>
                <a:t>Por su naturaleza, cualquier riesgo asociado a la arquitectura tiene casi siempre una consecuencia muy alta y negativa en las metas del proyecto.</a:t>
              </a:r>
              <a:endParaRPr sz="3200" i="0" u="none" strike="noStrike" cap="none" dirty="0">
                <a:solidFill>
                  <a:schemeClr val="lt1"/>
                </a:solidFill>
                <a:latin typeface="Arial"/>
                <a:ea typeface="Arial"/>
                <a:cs typeface="Arial"/>
                <a:sym typeface="Arial"/>
              </a:endParaRPr>
            </a:p>
          </p:txBody>
        </p:sp>
      </p:grpSp>
      <p:pic>
        <p:nvPicPr>
          <p:cNvPr id="16" name="Google Shape;158;p14" descr="Imagen que contiene Diagrama&#10;&#10;Descripción generada automáticamente">
            <a:extLst>
              <a:ext uri="{FF2B5EF4-FFF2-40B4-BE49-F238E27FC236}">
                <a16:creationId xmlns:a16="http://schemas.microsoft.com/office/drawing/2014/main" id="{916F0CA7-0C26-4D33-890A-BFF4BD4F1EB3}"/>
              </a:ext>
            </a:extLst>
          </p:cNvPr>
          <p:cNvPicPr preferRelativeResize="0"/>
          <p:nvPr/>
        </p:nvPicPr>
        <p:blipFill rotWithShape="1">
          <a:blip r:embed="rId2">
            <a:alphaModFix/>
          </a:blip>
          <a:srcRect l="18633" r="22943"/>
          <a:stretch/>
        </p:blipFill>
        <p:spPr>
          <a:xfrm>
            <a:off x="14447603" y="7076985"/>
            <a:ext cx="4138847" cy="3445393"/>
          </a:xfrm>
          <a:prstGeom prst="rect">
            <a:avLst/>
          </a:prstGeom>
          <a:noFill/>
          <a:ln>
            <a:noFill/>
          </a:ln>
        </p:spPr>
      </p:pic>
    </p:spTree>
    <p:extLst>
      <p:ext uri="{BB962C8B-B14F-4D97-AF65-F5344CB8AC3E}">
        <p14:creationId xmlns:p14="http://schemas.microsoft.com/office/powerpoint/2010/main" val="31568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Riesgos</a:t>
            </a:r>
            <a:endParaRPr lang="es-CL" dirty="0"/>
          </a:p>
        </p:txBody>
      </p:sp>
      <p:sp>
        <p:nvSpPr>
          <p:cNvPr id="8" name="Google Shape;164;p15">
            <a:extLst>
              <a:ext uri="{FF2B5EF4-FFF2-40B4-BE49-F238E27FC236}">
                <a16:creationId xmlns:a16="http://schemas.microsoft.com/office/drawing/2014/main" id="{7DF4E978-9551-49F2-B4B1-896A286E42AE}"/>
              </a:ext>
            </a:extLst>
          </p:cNvPr>
          <p:cNvSpPr txBox="1"/>
          <p:nvPr/>
        </p:nvSpPr>
        <p:spPr>
          <a:xfrm>
            <a:off x="2432050" y="1544407"/>
            <a:ext cx="14554200" cy="3296247"/>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Las </a:t>
            </a:r>
            <a:r>
              <a:rPr lang="es-ES" sz="3200" b="1" i="0" u="none" strike="noStrike" cap="none" dirty="0">
                <a:solidFill>
                  <a:schemeClr val="tx1"/>
                </a:solidFill>
                <a:latin typeface="Arial"/>
                <a:ea typeface="Arial"/>
                <a:cs typeface="Arial"/>
                <a:sym typeface="Arial"/>
              </a:rPr>
              <a:t>evaluaciones permiten tener visibilidad </a:t>
            </a:r>
            <a:r>
              <a:rPr lang="es-ES" sz="3200" i="0" u="none" strike="noStrike" cap="none" dirty="0">
                <a:solidFill>
                  <a:schemeClr val="tx1"/>
                </a:solidFill>
                <a:latin typeface="Arial"/>
                <a:ea typeface="Arial"/>
                <a:cs typeface="Arial"/>
                <a:sym typeface="Arial"/>
              </a:rPr>
              <a:t>sobre los </a:t>
            </a:r>
            <a:r>
              <a:rPr lang="es-ES" sz="3200" b="1" i="0" u="none" strike="noStrike" cap="none" dirty="0">
                <a:solidFill>
                  <a:schemeClr val="tx1"/>
                </a:solidFill>
                <a:latin typeface="Arial"/>
                <a:ea typeface="Arial"/>
                <a:cs typeface="Arial"/>
                <a:sym typeface="Arial"/>
              </a:rPr>
              <a:t>riesgos más probables y costos</a:t>
            </a:r>
            <a:r>
              <a:rPr lang="es-ES" sz="3200" i="0" u="none" strike="noStrike" cap="none" dirty="0">
                <a:solidFill>
                  <a:schemeClr val="tx1"/>
                </a:solidFill>
                <a:latin typeface="Arial"/>
                <a:ea typeface="Arial"/>
                <a:cs typeface="Arial"/>
                <a:sym typeface="Arial"/>
              </a:rPr>
              <a:t> a los que pueda enfrentarse el proyecto. </a:t>
            </a:r>
            <a:endParaRPr sz="3200" dirty="0">
              <a:solidFill>
                <a:schemeClr val="tx1"/>
              </a:solidFil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Esto </a:t>
            </a:r>
            <a:r>
              <a:rPr lang="es-ES" sz="3200" b="1" i="0" u="none" strike="noStrike" cap="none" dirty="0">
                <a:solidFill>
                  <a:schemeClr val="tx1"/>
                </a:solidFill>
                <a:latin typeface="Arial"/>
                <a:ea typeface="Arial"/>
                <a:cs typeface="Arial"/>
                <a:sym typeface="Arial"/>
              </a:rPr>
              <a:t>facilita la toma de decisiones </a:t>
            </a:r>
            <a:r>
              <a:rPr lang="es-ES" sz="3200" i="0" u="none" strike="noStrike" cap="none" dirty="0">
                <a:solidFill>
                  <a:schemeClr val="tx1"/>
                </a:solidFill>
                <a:latin typeface="Arial"/>
                <a:ea typeface="Arial"/>
                <a:cs typeface="Arial"/>
                <a:sym typeface="Arial"/>
              </a:rPr>
              <a:t>para evitar o disminuir el impacto de los riesgos, con lo cual se establecen estrategias proactivas de la administración del proyecto para que este pueda </a:t>
            </a:r>
            <a:r>
              <a:rPr lang="es-ES" sz="3200" b="1" i="0" u="none" strike="noStrike" cap="none" dirty="0">
                <a:solidFill>
                  <a:schemeClr val="tx1"/>
                </a:solidFill>
                <a:latin typeface="Arial"/>
                <a:ea typeface="Arial"/>
                <a:cs typeface="Arial"/>
                <a:sym typeface="Arial"/>
              </a:rPr>
              <a:t>alcanzar sus objetivos</a:t>
            </a:r>
            <a:r>
              <a:rPr lang="es-ES" sz="3200" i="0" u="none" strike="noStrike" cap="none" dirty="0">
                <a:solidFill>
                  <a:schemeClr val="tx1"/>
                </a:solidFill>
                <a:latin typeface="Arial"/>
                <a:ea typeface="Arial"/>
                <a:cs typeface="Arial"/>
                <a:sym typeface="Arial"/>
              </a:rPr>
              <a:t>.</a:t>
            </a:r>
            <a:endParaRPr sz="3200" dirty="0">
              <a:solidFill>
                <a:schemeClr val="tx1"/>
              </a:solidFill>
            </a:endParaRPr>
          </a:p>
        </p:txBody>
      </p:sp>
      <p:graphicFrame>
        <p:nvGraphicFramePr>
          <p:cNvPr id="10" name="Google Shape;167;p15">
            <a:extLst>
              <a:ext uri="{FF2B5EF4-FFF2-40B4-BE49-F238E27FC236}">
                <a16:creationId xmlns:a16="http://schemas.microsoft.com/office/drawing/2014/main" id="{A3DE7CA8-5B16-4F37-A1F9-DBB6B6DE57DA}"/>
              </a:ext>
            </a:extLst>
          </p:cNvPr>
          <p:cNvGraphicFramePr/>
          <p:nvPr>
            <p:extLst>
              <p:ext uri="{D42A27DB-BD31-4B8C-83A1-F6EECF244321}">
                <p14:modId xmlns:p14="http://schemas.microsoft.com/office/powerpoint/2010/main" val="1245908708"/>
              </p:ext>
            </p:extLst>
          </p:nvPr>
        </p:nvGraphicFramePr>
        <p:xfrm>
          <a:off x="2432050" y="5197475"/>
          <a:ext cx="15260643" cy="4141537"/>
        </p:xfrm>
        <a:graphic>
          <a:graphicData uri="http://schemas.openxmlformats.org/drawingml/2006/table">
            <a:tbl>
              <a:tblPr firstRow="1" bandRow="1">
                <a:noFill/>
              </a:tblPr>
              <a:tblGrid>
                <a:gridCol w="4963950">
                  <a:extLst>
                    <a:ext uri="{9D8B030D-6E8A-4147-A177-3AD203B41FA5}">
                      <a16:colId xmlns:a16="http://schemas.microsoft.com/office/drawing/2014/main" val="20000"/>
                    </a:ext>
                  </a:extLst>
                </a:gridCol>
                <a:gridCol w="10296693">
                  <a:extLst>
                    <a:ext uri="{9D8B030D-6E8A-4147-A177-3AD203B41FA5}">
                      <a16:colId xmlns:a16="http://schemas.microsoft.com/office/drawing/2014/main" val="20001"/>
                    </a:ext>
                  </a:extLst>
                </a:gridCol>
              </a:tblGrid>
              <a:tr h="575219">
                <a:tc>
                  <a:txBody>
                    <a:bodyPr/>
                    <a:lstStyle/>
                    <a:p>
                      <a:pPr marL="0" marR="0" lvl="0" indent="0" algn="l" rtl="0">
                        <a:lnSpc>
                          <a:spcPct val="100000"/>
                        </a:lnSpc>
                        <a:spcBef>
                          <a:spcPts val="0"/>
                        </a:spcBef>
                        <a:spcAft>
                          <a:spcPts val="0"/>
                        </a:spcAft>
                        <a:buNone/>
                      </a:pPr>
                      <a:r>
                        <a:rPr lang="es-ES" sz="2400" b="1" u="none" strike="noStrike" cap="none" dirty="0">
                          <a:solidFill>
                            <a:schemeClr val="bg1"/>
                          </a:solidFill>
                        </a:rPr>
                        <a:t>Categorías </a:t>
                      </a:r>
                      <a:endParaRPr sz="2400" b="1" u="none" strike="noStrike" cap="none" dirty="0">
                        <a:solidFill>
                          <a:schemeClr val="bg1"/>
                        </a:solidFill>
                      </a:endParaRPr>
                    </a:p>
                  </a:txBody>
                  <a:tcPr marL="110655" marR="110655" marT="45725" marB="45725">
                    <a:solidFill>
                      <a:srgbClr val="0070C0"/>
                    </a:solidFill>
                  </a:tcPr>
                </a:tc>
                <a:tc>
                  <a:txBody>
                    <a:bodyPr/>
                    <a:lstStyle/>
                    <a:p>
                      <a:pPr marL="0" marR="0" lvl="0" indent="0" algn="l" rtl="0">
                        <a:lnSpc>
                          <a:spcPct val="100000"/>
                        </a:lnSpc>
                        <a:spcBef>
                          <a:spcPts val="0"/>
                        </a:spcBef>
                        <a:spcAft>
                          <a:spcPts val="0"/>
                        </a:spcAft>
                        <a:buNone/>
                      </a:pPr>
                      <a:r>
                        <a:rPr lang="es-ES" sz="2400" b="1" u="none" strike="noStrike" cap="none" dirty="0">
                          <a:solidFill>
                            <a:schemeClr val="bg1"/>
                          </a:solidFill>
                        </a:rPr>
                        <a:t>Descripción</a:t>
                      </a:r>
                      <a:endParaRPr sz="2400" b="1" u="none" strike="noStrike" cap="none" dirty="0">
                        <a:solidFill>
                          <a:schemeClr val="bg1"/>
                        </a:solidFill>
                      </a:endParaRPr>
                    </a:p>
                  </a:txBody>
                  <a:tcPr marL="110655" marR="110655" marT="45725" marB="45725">
                    <a:solidFill>
                      <a:srgbClr val="0070C0"/>
                    </a:solidFill>
                  </a:tcPr>
                </a:tc>
                <a:extLst>
                  <a:ext uri="{0D108BD9-81ED-4DB2-BD59-A6C34878D82A}">
                    <a16:rowId xmlns:a16="http://schemas.microsoft.com/office/drawing/2014/main" val="10000"/>
                  </a:ext>
                </a:extLst>
              </a:tr>
              <a:tr h="1035384">
                <a:tc>
                  <a:txBody>
                    <a:bodyPr/>
                    <a:lstStyle/>
                    <a:p>
                      <a:pPr marL="0" marR="0" lvl="0" indent="0" algn="l" rtl="0">
                        <a:lnSpc>
                          <a:spcPct val="100000"/>
                        </a:lnSpc>
                        <a:spcBef>
                          <a:spcPts val="0"/>
                        </a:spcBef>
                        <a:spcAft>
                          <a:spcPts val="0"/>
                        </a:spcAft>
                        <a:buNone/>
                      </a:pPr>
                      <a:r>
                        <a:rPr lang="es-ES" sz="2400" u="none" strike="noStrike" cap="none" dirty="0"/>
                        <a:t>Requerimientos funcionales</a:t>
                      </a:r>
                      <a:endParaRPr sz="2400" u="none" strike="noStrike" cap="none" dirty="0"/>
                    </a:p>
                  </a:txBody>
                  <a:tcPr marL="110655" marR="110655"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None/>
                      </a:pPr>
                      <a:r>
                        <a:rPr lang="es-ES" sz="2400" u="none" strike="noStrike" cap="none" dirty="0"/>
                        <a:t>Las funciones construidas en el producto no satisfacen lo que los usuarios necesitan</a:t>
                      </a:r>
                      <a:endParaRPr sz="2400" u="none" strike="noStrike" cap="none" dirty="0"/>
                    </a:p>
                  </a:txBody>
                  <a:tcPr marL="110655" marR="110655" marT="45725" marB="45725">
                    <a:solidFill>
                      <a:schemeClr val="accent5">
                        <a:lumMod val="60000"/>
                        <a:lumOff val="40000"/>
                      </a:schemeClr>
                    </a:solidFill>
                  </a:tcPr>
                </a:tc>
                <a:extLst>
                  <a:ext uri="{0D108BD9-81ED-4DB2-BD59-A6C34878D82A}">
                    <a16:rowId xmlns:a16="http://schemas.microsoft.com/office/drawing/2014/main" val="10001"/>
                  </a:ext>
                </a:extLst>
              </a:tr>
              <a:tr h="1035384">
                <a:tc>
                  <a:txBody>
                    <a:bodyPr/>
                    <a:lstStyle/>
                    <a:p>
                      <a:pPr marL="0" marR="0" lvl="0" indent="0" algn="l" rtl="0">
                        <a:lnSpc>
                          <a:spcPct val="100000"/>
                        </a:lnSpc>
                        <a:spcBef>
                          <a:spcPts val="0"/>
                        </a:spcBef>
                        <a:spcAft>
                          <a:spcPts val="0"/>
                        </a:spcAft>
                        <a:buNone/>
                      </a:pPr>
                      <a:r>
                        <a:rPr lang="es-ES" sz="2400" u="none" strike="noStrike" cap="none" dirty="0"/>
                        <a:t>Requerimientos no funcionales</a:t>
                      </a:r>
                      <a:endParaRPr sz="2400" u="none" strike="noStrike" cap="none" dirty="0"/>
                    </a:p>
                  </a:txBody>
                  <a:tcPr marL="110655" marR="110655" marT="45725" marB="45725">
                    <a:solidFill>
                      <a:schemeClr val="accent1">
                        <a:lumMod val="20000"/>
                        <a:lumOff val="80000"/>
                      </a:schemeClr>
                    </a:solidFill>
                  </a:tcPr>
                </a:tc>
                <a:tc>
                  <a:txBody>
                    <a:bodyPr/>
                    <a:lstStyle/>
                    <a:p>
                      <a:pPr marL="0" marR="0" lvl="0" indent="0" algn="l"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El sistema es incapaz de satisfacer los atributos de calidad que espera el usuario</a:t>
                      </a:r>
                      <a:endParaRPr sz="2400" u="none" strike="noStrike" cap="none" dirty="0"/>
                    </a:p>
                  </a:txBody>
                  <a:tcPr marL="110655" marR="110655" marT="45725" marB="45725">
                    <a:solidFill>
                      <a:schemeClr val="accent1">
                        <a:lumMod val="20000"/>
                        <a:lumOff val="80000"/>
                      </a:schemeClr>
                    </a:solidFill>
                  </a:tcPr>
                </a:tc>
                <a:extLst>
                  <a:ext uri="{0D108BD9-81ED-4DB2-BD59-A6C34878D82A}">
                    <a16:rowId xmlns:a16="http://schemas.microsoft.com/office/drawing/2014/main" val="10002"/>
                  </a:ext>
                </a:extLst>
              </a:tr>
              <a:tr h="1495550">
                <a:tc>
                  <a:txBody>
                    <a:bodyPr/>
                    <a:lstStyle/>
                    <a:p>
                      <a:pPr marL="0" marR="0" lvl="0" indent="0" algn="l" rtl="0">
                        <a:lnSpc>
                          <a:spcPct val="100000"/>
                        </a:lnSpc>
                        <a:spcBef>
                          <a:spcPts val="0"/>
                        </a:spcBef>
                        <a:spcAft>
                          <a:spcPts val="0"/>
                        </a:spcAft>
                        <a:buNone/>
                      </a:pPr>
                      <a:r>
                        <a:rPr lang="es-ES" sz="2400" u="none" strike="noStrike" cap="none" dirty="0"/>
                        <a:t>Desconocimiento técnico</a:t>
                      </a:r>
                      <a:endParaRPr sz="2400" u="none" strike="noStrike" cap="none" dirty="0"/>
                    </a:p>
                  </a:txBody>
                  <a:tcPr marL="110655" marR="110655" marT="45725" marB="45725">
                    <a:solidFill>
                      <a:schemeClr val="accent5">
                        <a:lumMod val="60000"/>
                        <a:lumOff val="40000"/>
                      </a:schemeClr>
                    </a:solidFill>
                  </a:tcPr>
                </a:tc>
                <a:tc>
                  <a:txBody>
                    <a:bodyPr/>
                    <a:lstStyle/>
                    <a:p>
                      <a:pPr marL="0" marR="0" lvl="0" indent="0" algn="l"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El personal no cuenta con el conocimiento necesario para plantear una solución técnica</a:t>
                      </a:r>
                      <a:endParaRPr sz="2400" dirty="0"/>
                    </a:p>
                    <a:p>
                      <a:pPr marL="0" marR="0" lvl="0" indent="0" algn="l" rtl="0">
                        <a:lnSpc>
                          <a:spcPct val="100000"/>
                        </a:lnSpc>
                        <a:spcBef>
                          <a:spcPts val="0"/>
                        </a:spcBef>
                        <a:spcAft>
                          <a:spcPts val="0"/>
                        </a:spcAft>
                        <a:buNone/>
                      </a:pPr>
                      <a:r>
                        <a:rPr lang="es-ES" sz="2400" b="0" i="0" u="none" strike="noStrike" cap="none" dirty="0">
                          <a:solidFill>
                            <a:schemeClr val="dk1"/>
                          </a:solidFill>
                          <a:latin typeface="Arial"/>
                          <a:ea typeface="Arial"/>
                          <a:cs typeface="Arial"/>
                          <a:sym typeface="Arial"/>
                        </a:rPr>
                        <a:t>que satisfaga los requerimientos de los usuarios.</a:t>
                      </a:r>
                      <a:endParaRPr sz="2400" u="none" strike="noStrike" cap="none" dirty="0"/>
                    </a:p>
                  </a:txBody>
                  <a:tcPr marL="110655" marR="110655" marT="45725" marB="45725">
                    <a:solidFill>
                      <a:schemeClr val="accent5">
                        <a:lumMod val="60000"/>
                        <a:lumOff val="4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486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Evaluación de Diseño</a:t>
            </a:r>
            <a:endParaRPr lang="es-CL" dirty="0"/>
          </a:p>
        </p:txBody>
      </p:sp>
      <p:sp>
        <p:nvSpPr>
          <p:cNvPr id="4" name="Google Shape;174;p16">
            <a:extLst>
              <a:ext uri="{FF2B5EF4-FFF2-40B4-BE49-F238E27FC236}">
                <a16:creationId xmlns:a16="http://schemas.microsoft.com/office/drawing/2014/main" id="{306E8942-60FC-41DD-AC2F-191ECFEE4494}"/>
              </a:ext>
            </a:extLst>
          </p:cNvPr>
          <p:cNvSpPr/>
          <p:nvPr/>
        </p:nvSpPr>
        <p:spPr>
          <a:xfrm>
            <a:off x="2660650" y="1692275"/>
            <a:ext cx="15163800" cy="206206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Se busca que los artefactos del diseño sean correctos con base a la especificación disponible de los drivers arquitectónicos, y que los cubra de manera adecuada. Sin embargo, también se puede pretender que cumpla con las necesidades de los usuarios aun cuando estos no pueden ver un producto terminado</a:t>
            </a:r>
            <a:endParaRPr sz="3200" i="0" u="none" strike="noStrike" cap="none" dirty="0">
              <a:solidFill>
                <a:schemeClr val="tx1"/>
              </a:solidFill>
              <a:latin typeface="Arial"/>
              <a:ea typeface="Arial"/>
              <a:cs typeface="Arial"/>
              <a:sym typeface="Arial"/>
            </a:endParaRPr>
          </a:p>
        </p:txBody>
      </p:sp>
      <p:pic>
        <p:nvPicPr>
          <p:cNvPr id="5" name="Google Shape;175;p16">
            <a:extLst>
              <a:ext uri="{FF2B5EF4-FFF2-40B4-BE49-F238E27FC236}">
                <a16:creationId xmlns:a16="http://schemas.microsoft.com/office/drawing/2014/main" id="{53961A58-ED73-4985-A019-1ABE103D37A6}"/>
              </a:ext>
            </a:extLst>
          </p:cNvPr>
          <p:cNvPicPr preferRelativeResize="0"/>
          <p:nvPr/>
        </p:nvPicPr>
        <p:blipFill rotWithShape="1">
          <a:blip r:embed="rId2">
            <a:alphaModFix/>
          </a:blip>
          <a:srcRect l="18168" t="44763" r="39344" b="30910"/>
          <a:stretch/>
        </p:blipFill>
        <p:spPr>
          <a:xfrm>
            <a:off x="4794250" y="3952495"/>
            <a:ext cx="9144000" cy="4597780"/>
          </a:xfrm>
          <a:prstGeom prst="rect">
            <a:avLst/>
          </a:prstGeom>
          <a:noFill/>
          <a:ln>
            <a:noFill/>
          </a:ln>
        </p:spPr>
      </p:pic>
      <p:sp>
        <p:nvSpPr>
          <p:cNvPr id="6" name="Google Shape;176;p16">
            <a:extLst>
              <a:ext uri="{FF2B5EF4-FFF2-40B4-BE49-F238E27FC236}">
                <a16:creationId xmlns:a16="http://schemas.microsoft.com/office/drawing/2014/main" id="{AFEC77D5-72C5-42B7-A750-A12D900DC27B}"/>
              </a:ext>
            </a:extLst>
          </p:cNvPr>
          <p:cNvSpPr/>
          <p:nvPr/>
        </p:nvSpPr>
        <p:spPr>
          <a:xfrm>
            <a:off x="2660650" y="8909189"/>
            <a:ext cx="15163800" cy="8925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Se realiza luego de la documentación de la arquitectura </a:t>
            </a:r>
            <a:endParaRPr sz="3200" dirty="0">
              <a:solidFill>
                <a:schemeClr val="tx1"/>
              </a:solidFill>
            </a:endParaRPr>
          </a:p>
          <a:p>
            <a:pPr marL="0" marR="0" lvl="0" indent="0" algn="just" rtl="0">
              <a:lnSpc>
                <a:spcPct val="100000"/>
              </a:lnSpc>
              <a:spcBef>
                <a:spcPts val="0"/>
              </a:spcBef>
              <a:spcAft>
                <a:spcPts val="0"/>
              </a:spcAft>
              <a:buNone/>
            </a:pPr>
            <a:endParaRPr sz="2000" b="1" i="0" u="none" strike="noStrike" cap="none" dirty="0">
              <a:solidFill>
                <a:srgbClr val="818990"/>
              </a:solidFill>
              <a:latin typeface="Arial"/>
              <a:ea typeface="Arial"/>
              <a:cs typeface="Arial"/>
              <a:sym typeface="Arial"/>
            </a:endParaRPr>
          </a:p>
        </p:txBody>
      </p:sp>
    </p:spTree>
    <p:extLst>
      <p:ext uri="{BB962C8B-B14F-4D97-AF65-F5344CB8AC3E}">
        <p14:creationId xmlns:p14="http://schemas.microsoft.com/office/powerpoint/2010/main" val="2988962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Revisiones e Inspecciones</a:t>
            </a:r>
            <a:endParaRPr lang="es-CL" dirty="0"/>
          </a:p>
        </p:txBody>
      </p:sp>
      <p:sp>
        <p:nvSpPr>
          <p:cNvPr id="5" name="Google Shape;183;p17">
            <a:extLst>
              <a:ext uri="{FF2B5EF4-FFF2-40B4-BE49-F238E27FC236}">
                <a16:creationId xmlns:a16="http://schemas.microsoft.com/office/drawing/2014/main" id="{FE685CB4-8C85-4A0F-8891-226AEF1536CE}"/>
              </a:ext>
            </a:extLst>
          </p:cNvPr>
          <p:cNvSpPr/>
          <p:nvPr/>
        </p:nvSpPr>
        <p:spPr>
          <a:xfrm>
            <a:off x="2203450" y="1844675"/>
            <a:ext cx="16988263" cy="35393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Las revisiones e inspecciones están entre las mejores prácticas de ingeniería de software para aumentar la productividad y la calidad de los equipos de desarrollo. Las primeras se asocian por lo regular a la evaluación hecha a un artefacto por la persona o personas que lo crearon. Las segundas tienen relación con la evaluación que se le hace a un artefacto por personas que no lo realizaron.</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 En la figura se muestran las entradas, salidas, roles de personas y herramientas que se manejan en las revisiones o inspecciones.</a:t>
            </a:r>
            <a:endParaRPr sz="3200" i="0" u="none" strike="noStrike" cap="none" dirty="0">
              <a:solidFill>
                <a:schemeClr val="tx1"/>
              </a:solidFill>
              <a:latin typeface="Arial"/>
              <a:ea typeface="Arial"/>
              <a:cs typeface="Arial"/>
              <a:sym typeface="Arial"/>
            </a:endParaRPr>
          </a:p>
        </p:txBody>
      </p:sp>
      <p:pic>
        <p:nvPicPr>
          <p:cNvPr id="6" name="Google Shape;184;p17">
            <a:extLst>
              <a:ext uri="{FF2B5EF4-FFF2-40B4-BE49-F238E27FC236}">
                <a16:creationId xmlns:a16="http://schemas.microsoft.com/office/drawing/2014/main" id="{A5E21938-30B4-46EE-9390-1AFBF8B4514B}"/>
              </a:ext>
            </a:extLst>
          </p:cNvPr>
          <p:cNvPicPr preferRelativeResize="0"/>
          <p:nvPr/>
        </p:nvPicPr>
        <p:blipFill rotWithShape="1">
          <a:blip r:embed="rId2">
            <a:alphaModFix/>
          </a:blip>
          <a:srcRect l="17541" t="54155" r="40328" b="19894"/>
          <a:stretch/>
        </p:blipFill>
        <p:spPr>
          <a:xfrm>
            <a:off x="5175250" y="5925286"/>
            <a:ext cx="9372600" cy="3539390"/>
          </a:xfrm>
          <a:prstGeom prst="rect">
            <a:avLst/>
          </a:prstGeom>
          <a:noFill/>
          <a:ln>
            <a:noFill/>
          </a:ln>
        </p:spPr>
      </p:pic>
    </p:spTree>
    <p:extLst>
      <p:ext uri="{BB962C8B-B14F-4D97-AF65-F5344CB8AC3E}">
        <p14:creationId xmlns:p14="http://schemas.microsoft.com/office/powerpoint/2010/main" val="239721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Revisiones e Inspecciones </a:t>
            </a:r>
            <a:endParaRPr lang="es-CL" dirty="0"/>
          </a:p>
        </p:txBody>
      </p:sp>
      <p:sp>
        <p:nvSpPr>
          <p:cNvPr id="4" name="Google Shape;191;p18">
            <a:extLst>
              <a:ext uri="{FF2B5EF4-FFF2-40B4-BE49-F238E27FC236}">
                <a16:creationId xmlns:a16="http://schemas.microsoft.com/office/drawing/2014/main" id="{BEDFB6F5-488D-43C7-B504-B39D388A87D6}"/>
              </a:ext>
            </a:extLst>
          </p:cNvPr>
          <p:cNvSpPr/>
          <p:nvPr/>
        </p:nvSpPr>
        <p:spPr>
          <a:xfrm>
            <a:off x="3346450" y="1844675"/>
            <a:ext cx="14630400" cy="69864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b="1" i="0" u="none" strike="noStrike" cap="none" dirty="0">
                <a:solidFill>
                  <a:schemeClr val="tx1"/>
                </a:solidFill>
                <a:latin typeface="Arial"/>
                <a:ea typeface="Arial"/>
                <a:cs typeface="Arial"/>
                <a:sym typeface="Arial"/>
              </a:rPr>
              <a:t>Los artefactos a revisar o inspeccionar son:</a:t>
            </a:r>
            <a:endParaRPr sz="3200" dirty="0">
              <a:solidFill>
                <a:schemeClr val="tx1"/>
              </a:solidFill>
            </a:endParaRPr>
          </a:p>
          <a:p>
            <a:pPr marL="0" marR="0" lvl="0" indent="0" algn="just" rtl="0">
              <a:lnSpc>
                <a:spcPct val="100000"/>
              </a:lnSpc>
              <a:spcBef>
                <a:spcPts val="0"/>
              </a:spcBef>
              <a:spcAft>
                <a:spcPts val="0"/>
              </a:spcAft>
              <a:buNone/>
            </a:pPr>
            <a:endParaRPr sz="3200" b="1" i="0" u="none" strike="noStrike" cap="none" dirty="0">
              <a:solidFill>
                <a:schemeClr val="tx1"/>
              </a:solidFill>
              <a:latin typeface="Arial"/>
              <a:ea typeface="Arial"/>
              <a:cs typeface="Arial"/>
              <a:sym typeface="Arial"/>
            </a:endParaRPr>
          </a:p>
          <a:p>
            <a:pPr marL="342900" marR="0" lvl="0" indent="-342900" algn="just" rtl="0">
              <a:lnSpc>
                <a:spcPct val="200000"/>
              </a:lnSpc>
              <a:spcBef>
                <a:spcPts val="0"/>
              </a:spcBef>
              <a:spcAft>
                <a:spcPts val="0"/>
              </a:spcAft>
              <a:buClr>
                <a:srgbClr val="000000"/>
              </a:buClr>
              <a:buSzPts val="2000"/>
              <a:buFont typeface="Noto Sans Symbols"/>
              <a:buChar char="✔"/>
            </a:pPr>
            <a:r>
              <a:rPr lang="es-ES" sz="3200" b="1" i="0" u="none" strike="noStrike" cap="none" dirty="0">
                <a:solidFill>
                  <a:schemeClr val="tx1"/>
                </a:solidFill>
                <a:latin typeface="Arial"/>
                <a:ea typeface="Arial"/>
                <a:cs typeface="Arial"/>
                <a:sym typeface="Arial"/>
              </a:rPr>
              <a:t>documentación de los drivers</a:t>
            </a:r>
            <a:endParaRPr sz="3200" dirty="0">
              <a:solidFill>
                <a:schemeClr val="tx1"/>
              </a:solidFill>
            </a:endParaRPr>
          </a:p>
          <a:p>
            <a:pPr marL="342900" marR="0" lvl="0" indent="-342900" algn="just" rtl="0">
              <a:lnSpc>
                <a:spcPct val="200000"/>
              </a:lnSpc>
              <a:spcBef>
                <a:spcPts val="0"/>
              </a:spcBef>
              <a:spcAft>
                <a:spcPts val="0"/>
              </a:spcAft>
              <a:buClr>
                <a:srgbClr val="000000"/>
              </a:buClr>
              <a:buSzPts val="2000"/>
              <a:buFont typeface="Noto Sans Symbols"/>
              <a:buChar char="✔"/>
            </a:pPr>
            <a:r>
              <a:rPr lang="es-ES" sz="3200" b="1" i="0" u="none" strike="noStrike" cap="none" dirty="0">
                <a:solidFill>
                  <a:schemeClr val="tx1"/>
                </a:solidFill>
                <a:latin typeface="Arial"/>
                <a:ea typeface="Arial"/>
                <a:cs typeface="Arial"/>
                <a:sym typeface="Arial"/>
              </a:rPr>
              <a:t>escenarios de atributos de calidad</a:t>
            </a:r>
            <a:endParaRPr sz="3200" dirty="0">
              <a:solidFill>
                <a:schemeClr val="tx1"/>
              </a:solidFill>
            </a:endParaRPr>
          </a:p>
          <a:p>
            <a:pPr marL="342900" marR="0" lvl="0" indent="-342900" algn="just" rtl="0">
              <a:lnSpc>
                <a:spcPct val="200000"/>
              </a:lnSpc>
              <a:spcBef>
                <a:spcPts val="0"/>
              </a:spcBef>
              <a:spcAft>
                <a:spcPts val="0"/>
              </a:spcAft>
              <a:buClr>
                <a:srgbClr val="000000"/>
              </a:buClr>
              <a:buSzPts val="2000"/>
              <a:buFont typeface="Noto Sans Symbols"/>
              <a:buChar char="✔"/>
            </a:pPr>
            <a:r>
              <a:rPr lang="es-ES" sz="3200" b="1" i="0" u="none" strike="noStrike" cap="none" dirty="0">
                <a:solidFill>
                  <a:schemeClr val="tx1"/>
                </a:solidFill>
                <a:latin typeface="Arial"/>
                <a:ea typeface="Arial"/>
                <a:cs typeface="Arial"/>
                <a:sym typeface="Arial"/>
              </a:rPr>
              <a:t>diseños de arquitectura</a:t>
            </a:r>
            <a:endParaRPr sz="3200" dirty="0">
              <a:solidFill>
                <a:schemeClr val="tx1"/>
              </a:solidFill>
            </a:endParaRPr>
          </a:p>
          <a:p>
            <a:pPr marL="342900" marR="0" lvl="0" indent="-342900" algn="just" rtl="0">
              <a:lnSpc>
                <a:spcPct val="200000"/>
              </a:lnSpc>
              <a:spcBef>
                <a:spcPts val="0"/>
              </a:spcBef>
              <a:spcAft>
                <a:spcPts val="0"/>
              </a:spcAft>
              <a:buClr>
                <a:srgbClr val="000000"/>
              </a:buClr>
              <a:buSzPts val="2000"/>
              <a:buFont typeface="Noto Sans Symbols"/>
              <a:buChar char="✔"/>
            </a:pPr>
            <a:r>
              <a:rPr lang="es-ES" sz="3200" b="1" i="0" u="none" strike="noStrike" cap="none" dirty="0">
                <a:solidFill>
                  <a:schemeClr val="tx1"/>
                </a:solidFill>
                <a:latin typeface="Arial"/>
                <a:ea typeface="Arial"/>
                <a:cs typeface="Arial"/>
                <a:sym typeface="Arial"/>
              </a:rPr>
              <a:t>diagramas de arquitectura</a:t>
            </a:r>
            <a:endParaRPr sz="3200" dirty="0">
              <a:solidFill>
                <a:schemeClr val="tx1"/>
              </a:solidFill>
            </a:endParaRPr>
          </a:p>
          <a:p>
            <a:pPr marL="342900" marR="0" lvl="0" indent="-342900" algn="just" rtl="0">
              <a:lnSpc>
                <a:spcPct val="200000"/>
              </a:lnSpc>
              <a:spcBef>
                <a:spcPts val="0"/>
              </a:spcBef>
              <a:spcAft>
                <a:spcPts val="0"/>
              </a:spcAft>
              <a:buClr>
                <a:srgbClr val="000000"/>
              </a:buClr>
              <a:buSzPts val="2000"/>
              <a:buFont typeface="Noto Sans Symbols"/>
              <a:buChar char="✔"/>
            </a:pPr>
            <a:r>
              <a:rPr lang="es-ES" sz="3200" b="1" i="0" u="none" strike="noStrike" cap="none" dirty="0">
                <a:solidFill>
                  <a:schemeClr val="tx1"/>
                </a:solidFill>
                <a:latin typeface="Arial"/>
                <a:ea typeface="Arial"/>
                <a:cs typeface="Arial"/>
                <a:sym typeface="Arial"/>
              </a:rPr>
              <a:t>documentos de descripción de la arquitectura</a:t>
            </a:r>
            <a:endParaRPr sz="3200" dirty="0">
              <a:solidFill>
                <a:schemeClr val="tx1"/>
              </a:solidFill>
            </a:endParaRPr>
          </a:p>
          <a:p>
            <a:pPr marL="342900" marR="0" lvl="0" indent="-342900" algn="just" rtl="0">
              <a:lnSpc>
                <a:spcPct val="200000"/>
              </a:lnSpc>
              <a:spcBef>
                <a:spcPts val="0"/>
              </a:spcBef>
              <a:spcAft>
                <a:spcPts val="0"/>
              </a:spcAft>
              <a:buClr>
                <a:srgbClr val="000000"/>
              </a:buClr>
              <a:buSzPts val="2000"/>
              <a:buFont typeface="Noto Sans Symbols"/>
              <a:buChar char="✔"/>
            </a:pPr>
            <a:r>
              <a:rPr lang="es-ES" sz="3200" b="1" i="0" u="none" strike="noStrike" cap="none" dirty="0">
                <a:solidFill>
                  <a:schemeClr val="tx1"/>
                </a:solidFill>
                <a:latin typeface="Arial"/>
                <a:ea typeface="Arial"/>
                <a:cs typeface="Arial"/>
                <a:sym typeface="Arial"/>
              </a:rPr>
              <a:t>entre otros.</a:t>
            </a:r>
            <a:endParaRPr sz="3200" b="1"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263442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Revisiones e Inspecciones</a:t>
            </a:r>
            <a:endParaRPr lang="es-CL" dirty="0"/>
          </a:p>
        </p:txBody>
      </p:sp>
      <p:sp>
        <p:nvSpPr>
          <p:cNvPr id="7" name="Google Shape;198;p19">
            <a:extLst>
              <a:ext uri="{FF2B5EF4-FFF2-40B4-BE49-F238E27FC236}">
                <a16:creationId xmlns:a16="http://schemas.microsoft.com/office/drawing/2014/main" id="{2EDCD6A7-4FD0-4903-BF27-A680192A4B4B}"/>
              </a:ext>
            </a:extLst>
          </p:cNvPr>
          <p:cNvSpPr/>
          <p:nvPr/>
        </p:nvSpPr>
        <p:spPr>
          <a:xfrm>
            <a:off x="2400300" y="1844675"/>
            <a:ext cx="16795750" cy="74789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Para que sean efectivas se debe: </a:t>
            </a:r>
            <a:endParaRPr sz="3200" dirty="0">
              <a:solidFill>
                <a:schemeClr val="tx1"/>
              </a:solidFil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000"/>
              <a:buFont typeface="Arial"/>
              <a:buChar char="•"/>
            </a:pPr>
            <a:r>
              <a:rPr lang="es-ES" sz="3200" i="0" u="none" strike="noStrike" cap="none" dirty="0">
                <a:solidFill>
                  <a:schemeClr val="tx1"/>
                </a:solidFill>
                <a:latin typeface="Arial"/>
                <a:ea typeface="Arial"/>
                <a:cs typeface="Arial"/>
                <a:sym typeface="Arial"/>
              </a:rPr>
              <a:t>Realizar con un nivel de formalidad alto siguiendo un proceso definido y cumpliendo con criterios mínimos de calidad. </a:t>
            </a:r>
            <a:endParaRPr sz="3200" dirty="0">
              <a:solidFill>
                <a:schemeClr val="tx1"/>
              </a:solidFill>
            </a:endParaRPr>
          </a:p>
          <a:p>
            <a:pPr marL="342900" marR="0" lvl="0" indent="-342900" algn="just" rtl="0">
              <a:lnSpc>
                <a:spcPct val="100000"/>
              </a:lnSpc>
              <a:spcBef>
                <a:spcPts val="0"/>
              </a:spcBef>
              <a:spcAft>
                <a:spcPts val="0"/>
              </a:spcAft>
              <a:buClr>
                <a:srgbClr val="000000"/>
              </a:buClr>
              <a:buSzPts val="2000"/>
              <a:buFont typeface="Arial"/>
              <a:buChar char="•"/>
            </a:pPr>
            <a:r>
              <a:rPr lang="es-ES" sz="3200" i="0" u="none" strike="noStrike" cap="none" dirty="0">
                <a:solidFill>
                  <a:schemeClr val="tx1"/>
                </a:solidFill>
                <a:latin typeface="Arial"/>
                <a:ea typeface="Arial"/>
                <a:cs typeface="Arial"/>
                <a:sym typeface="Arial"/>
              </a:rPr>
              <a:t>Los procesos que las describen plantean criterios de entrada (artefacto a ser evaluado y listas de verificación), pasos a seguir (forma en que se realizarán la evaluación, la corrección de defectos y la verificación de que su eliminación satisfactoria) y criterios de finalización (artefacto evaluado y con todos los defectos eliminados).</a:t>
            </a:r>
            <a:endParaRPr sz="3200" dirty="0">
              <a:solidFill>
                <a:schemeClr val="tx1"/>
              </a:solidFill>
            </a:endParaRPr>
          </a:p>
          <a:p>
            <a:pPr marL="342900" marR="0" lvl="0" indent="-342900" algn="just" rtl="0">
              <a:lnSpc>
                <a:spcPct val="100000"/>
              </a:lnSpc>
              <a:spcBef>
                <a:spcPts val="0"/>
              </a:spcBef>
              <a:spcAft>
                <a:spcPts val="0"/>
              </a:spcAft>
              <a:buClr>
                <a:srgbClr val="000000"/>
              </a:buClr>
              <a:buSzPts val="2000"/>
              <a:buFont typeface="Arial"/>
              <a:buChar char="•"/>
            </a:pPr>
            <a:r>
              <a:rPr lang="es-ES" sz="3200" i="0" u="none" strike="noStrike" cap="none" dirty="0">
                <a:solidFill>
                  <a:schemeClr val="tx1"/>
                </a:solidFill>
                <a:latin typeface="Arial"/>
                <a:ea typeface="Arial"/>
                <a:cs typeface="Arial"/>
                <a:sym typeface="Arial"/>
              </a:rPr>
              <a:t>Por lo regular, la forma de hacerlas es seguir una lista de verificación, tomar un elemento de esta y revisar el artefacto por completo, observando si cumple con ese elemento. En caso de que no cumpla, se marca como defecto y se corrige. Si lo cumple, el elemento se marca para indicar que el artefacto lo cumple. Se recomienda llevar a cabo primero una revisión personal del artefacto, y posteriormente una inspección de otros desarrolladores.</a:t>
            </a:r>
            <a:endParaRPr sz="3200" dirty="0">
              <a:solidFill>
                <a:schemeClr val="tx1"/>
              </a:solidFill>
            </a:endParaRPr>
          </a:p>
          <a:p>
            <a:pPr marL="342900" marR="0" lvl="0" indent="-342900" algn="just" rtl="0">
              <a:lnSpc>
                <a:spcPct val="100000"/>
              </a:lnSpc>
              <a:spcBef>
                <a:spcPts val="0"/>
              </a:spcBef>
              <a:spcAft>
                <a:spcPts val="0"/>
              </a:spcAft>
              <a:buClr>
                <a:srgbClr val="000000"/>
              </a:buClr>
              <a:buSzPts val="2000"/>
              <a:buFont typeface="Arial"/>
              <a:buChar char="•"/>
            </a:pPr>
            <a:r>
              <a:rPr lang="es-ES" sz="3200" i="0" u="none" strike="noStrike" cap="none" dirty="0">
                <a:solidFill>
                  <a:schemeClr val="tx1"/>
                </a:solidFill>
                <a:latin typeface="Arial"/>
                <a:ea typeface="Arial"/>
                <a:cs typeface="Arial"/>
                <a:sym typeface="Arial"/>
              </a:rPr>
              <a:t>Estudios plantean que en el momento de la evaluación encuentran de 50 a 70% de los defectos</a:t>
            </a:r>
            <a:endParaRPr sz="320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9102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2031325"/>
          </a:xfrm>
        </p:spPr>
        <p:txBody>
          <a:bodyPr/>
          <a:lstStyle/>
          <a:p>
            <a:pPr algn="r"/>
            <a:r>
              <a:rPr lang="es-ES" sz="6600" dirty="0"/>
              <a:t>Riesgos asociados al Modelo del Proyecto</a:t>
            </a:r>
            <a:endParaRPr lang="es-CL" sz="6600" dirty="0"/>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0585450" y="6082347"/>
            <a:ext cx="3997081"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1.4.1</a:t>
            </a:r>
          </a:p>
        </p:txBody>
      </p:sp>
    </p:spTree>
    <p:extLst>
      <p:ext uri="{BB962C8B-B14F-4D97-AF65-F5344CB8AC3E}">
        <p14:creationId xmlns:p14="http://schemas.microsoft.com/office/powerpoint/2010/main" val="311757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Revisiones e Inspecciones</a:t>
            </a:r>
            <a:endParaRPr lang="es-CL" dirty="0"/>
          </a:p>
        </p:txBody>
      </p:sp>
      <p:grpSp>
        <p:nvGrpSpPr>
          <p:cNvPr id="4" name="Google Shape;205;p20">
            <a:extLst>
              <a:ext uri="{FF2B5EF4-FFF2-40B4-BE49-F238E27FC236}">
                <a16:creationId xmlns:a16="http://schemas.microsoft.com/office/drawing/2014/main" id="{ECDCC85B-9101-4A65-B800-D2E26E18AEED}"/>
              </a:ext>
            </a:extLst>
          </p:cNvPr>
          <p:cNvGrpSpPr/>
          <p:nvPr/>
        </p:nvGrpSpPr>
        <p:grpSpPr>
          <a:xfrm>
            <a:off x="1334022" y="1692273"/>
            <a:ext cx="17344242" cy="7815809"/>
            <a:chOff x="0" y="1059"/>
            <a:chExt cx="8758040" cy="4471750"/>
          </a:xfrm>
        </p:grpSpPr>
        <p:sp>
          <p:nvSpPr>
            <p:cNvPr id="6" name="Google Shape;207;p20">
              <a:extLst>
                <a:ext uri="{FF2B5EF4-FFF2-40B4-BE49-F238E27FC236}">
                  <a16:creationId xmlns:a16="http://schemas.microsoft.com/office/drawing/2014/main" id="{9832C54F-B41D-4A3C-B827-C85577FCD7CD}"/>
                </a:ext>
              </a:extLst>
            </p:cNvPr>
            <p:cNvSpPr txBox="1"/>
            <p:nvPr/>
          </p:nvSpPr>
          <p:spPr>
            <a:xfrm>
              <a:off x="46362" y="3218764"/>
              <a:ext cx="8711678" cy="1254045"/>
            </a:xfrm>
            <a:prstGeom prst="rect">
              <a:avLst/>
            </a:prstGeom>
            <a:solidFill>
              <a:srgbClr val="0070C0"/>
            </a:solidFill>
            <a:ln>
              <a:noFill/>
            </a:ln>
          </p:spPr>
          <p:txBody>
            <a:bodyPr spcFirstLastPara="1" wrap="square" lIns="99550" tIns="99550" rIns="99550" bIns="99550" anchor="ctr" anchorCtr="0">
              <a:noAutofit/>
            </a:bodyPr>
            <a:lstStyle/>
            <a:p>
              <a:pPr marL="0" marR="0" lvl="0" indent="0" algn="just" rtl="0">
                <a:lnSpc>
                  <a:spcPct val="90000"/>
                </a:lnSpc>
                <a:spcBef>
                  <a:spcPts val="0"/>
                </a:spcBef>
                <a:spcAft>
                  <a:spcPts val="0"/>
                </a:spcAft>
                <a:buClr>
                  <a:srgbClr val="000000"/>
                </a:buClr>
                <a:buSzPts val="1400"/>
                <a:buFont typeface="Arial"/>
                <a:buNone/>
              </a:pPr>
              <a:r>
                <a:rPr lang="es-ES" sz="3200" b="0" i="0" u="none" strike="noStrike" cap="none" dirty="0">
                  <a:solidFill>
                    <a:schemeClr val="lt1"/>
                  </a:solidFill>
                  <a:latin typeface="Arial"/>
                  <a:ea typeface="Arial"/>
                  <a:cs typeface="Arial"/>
                  <a:sym typeface="Arial"/>
                </a:rPr>
                <a:t>Diseño detallado de los módulos: este nivel ocurre generalmente durante la construcción del sistema. Una vez que se han establecido los módulos y sus interfaces, se pueden diseñar los detalles de implementación de esos módulos previo a su codificación y prueba</a:t>
              </a:r>
              <a:r>
                <a:rPr lang="es-ES" sz="3200" b="1" i="0" u="none" strike="noStrike" cap="none" dirty="0">
                  <a:solidFill>
                    <a:schemeClr val="lt1"/>
                  </a:solidFill>
                  <a:latin typeface="Arial"/>
                  <a:ea typeface="Arial"/>
                  <a:cs typeface="Arial"/>
                  <a:sym typeface="Arial"/>
                </a:rPr>
                <a:t>. </a:t>
              </a:r>
              <a:endParaRPr sz="3200" dirty="0"/>
            </a:p>
            <a:p>
              <a:pPr marL="0" marR="0" lvl="0" indent="0" algn="just" rtl="0">
                <a:lnSpc>
                  <a:spcPct val="90000"/>
                </a:lnSpc>
                <a:spcBef>
                  <a:spcPts val="490"/>
                </a:spcBef>
                <a:spcAft>
                  <a:spcPts val="0"/>
                </a:spcAft>
                <a:buClr>
                  <a:srgbClr val="000000"/>
                </a:buClr>
                <a:buSzPts val="1400"/>
                <a:buFont typeface="Arial"/>
                <a:buNone/>
              </a:pPr>
              <a:r>
                <a:rPr lang="es-ES" sz="3200" b="1" i="0" u="none" strike="noStrike" cap="none" dirty="0">
                  <a:solidFill>
                    <a:schemeClr val="lt1"/>
                  </a:solidFill>
                  <a:latin typeface="Arial"/>
                  <a:ea typeface="Arial"/>
                  <a:cs typeface="Arial"/>
                  <a:sym typeface="Arial"/>
                </a:rPr>
                <a:t>                                 Este nivel no se aborda desde la arquitectura</a:t>
              </a:r>
              <a:endParaRPr sz="3200" b="0" i="0" u="none" strike="noStrike" cap="none" dirty="0">
                <a:solidFill>
                  <a:schemeClr val="lt1"/>
                </a:solidFill>
                <a:latin typeface="Arial"/>
                <a:ea typeface="Arial"/>
                <a:cs typeface="Arial"/>
                <a:sym typeface="Arial"/>
              </a:endParaRPr>
            </a:p>
          </p:txBody>
        </p:sp>
        <p:sp>
          <p:nvSpPr>
            <p:cNvPr id="8" name="Google Shape;208;p20">
              <a:extLst>
                <a:ext uri="{FF2B5EF4-FFF2-40B4-BE49-F238E27FC236}">
                  <a16:creationId xmlns:a16="http://schemas.microsoft.com/office/drawing/2014/main" id="{18EE636F-2192-4C54-A4C3-4EC07977D0F7}"/>
                </a:ext>
              </a:extLst>
            </p:cNvPr>
            <p:cNvSpPr/>
            <p:nvPr/>
          </p:nvSpPr>
          <p:spPr>
            <a:xfrm rot="10800000">
              <a:off x="0" y="1187896"/>
              <a:ext cx="8711678" cy="2030868"/>
            </a:xfrm>
            <a:prstGeom prst="upArrowCallout">
              <a:avLst>
                <a:gd name="adj1" fmla="val 16616"/>
                <a:gd name="adj2" fmla="val 25000"/>
                <a:gd name="adj3" fmla="val 25000"/>
                <a:gd name="adj4" fmla="val 68843"/>
              </a:avLst>
            </a:prstGeom>
            <a:solidFill>
              <a:srgbClr val="257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09;p20">
              <a:extLst>
                <a:ext uri="{FF2B5EF4-FFF2-40B4-BE49-F238E27FC236}">
                  <a16:creationId xmlns:a16="http://schemas.microsoft.com/office/drawing/2014/main" id="{DFC23DE0-C608-494C-8A88-48A4F43A3E25}"/>
                </a:ext>
              </a:extLst>
            </p:cNvPr>
            <p:cNvSpPr txBox="1"/>
            <p:nvPr/>
          </p:nvSpPr>
          <p:spPr>
            <a:xfrm>
              <a:off x="0" y="1012451"/>
              <a:ext cx="8711678" cy="1598620"/>
            </a:xfrm>
            <a:prstGeom prst="rect">
              <a:avLst/>
            </a:prstGeom>
            <a:solidFill>
              <a:srgbClr val="00B0F0"/>
            </a:solidFill>
            <a:ln>
              <a:noFill/>
            </a:ln>
          </p:spPr>
          <p:txBody>
            <a:bodyPr spcFirstLastPara="1" wrap="square" lIns="99550" tIns="99550" rIns="99550" bIns="99550" anchor="ctr" anchorCtr="0">
              <a:noAutofit/>
            </a:bodyPr>
            <a:lstStyle/>
            <a:p>
              <a:pPr marL="0" marR="0" lvl="0" indent="0" algn="just" rtl="0">
                <a:lnSpc>
                  <a:spcPct val="90000"/>
                </a:lnSpc>
                <a:spcBef>
                  <a:spcPts val="0"/>
                </a:spcBef>
                <a:spcAft>
                  <a:spcPts val="0"/>
                </a:spcAft>
                <a:buClr>
                  <a:srgbClr val="000000"/>
                </a:buClr>
                <a:buSzPts val="1400"/>
                <a:buFont typeface="Arial"/>
                <a:buNone/>
              </a:pPr>
              <a:r>
                <a:rPr lang="es-ES" sz="3200" b="0" i="0" u="none" strike="noStrike" cap="none" dirty="0">
                  <a:solidFill>
                    <a:schemeClr val="lt1"/>
                  </a:solidFill>
                  <a:latin typeface="Arial"/>
                  <a:ea typeface="Arial"/>
                  <a:cs typeface="Arial"/>
                  <a:sym typeface="Arial"/>
                </a:rPr>
                <a:t>Los procesos que las describen plantean:</a:t>
              </a:r>
              <a:endParaRPr sz="3200" dirty="0"/>
            </a:p>
            <a:p>
              <a:pPr marL="457200" marR="0" lvl="0" indent="-457200" algn="just" rtl="0">
                <a:lnSpc>
                  <a:spcPct val="90000"/>
                </a:lnSpc>
                <a:spcBef>
                  <a:spcPts val="490"/>
                </a:spcBef>
                <a:spcAft>
                  <a:spcPts val="0"/>
                </a:spcAft>
                <a:buClr>
                  <a:srgbClr val="000000"/>
                </a:buClr>
                <a:buSzPts val="1400"/>
                <a:buFont typeface="Wingdings" panose="05000000000000000000" pitchFamily="2" charset="2"/>
                <a:buChar char="q"/>
              </a:pPr>
              <a:r>
                <a:rPr lang="es-ES" sz="3200" b="0" i="0" u="none" strike="noStrike" cap="none" dirty="0">
                  <a:solidFill>
                    <a:schemeClr val="lt1"/>
                  </a:solidFill>
                  <a:latin typeface="Arial"/>
                  <a:ea typeface="Arial"/>
                  <a:cs typeface="Arial"/>
                  <a:sym typeface="Arial"/>
                </a:rPr>
                <a:t>Criterios de entrada (artefacto a ser evaluado y listas de verificación)</a:t>
              </a:r>
              <a:endParaRPr sz="3200" dirty="0"/>
            </a:p>
            <a:p>
              <a:pPr marL="457200" marR="0" lvl="0" indent="-457200" algn="just" rtl="0">
                <a:lnSpc>
                  <a:spcPct val="90000"/>
                </a:lnSpc>
                <a:spcBef>
                  <a:spcPts val="490"/>
                </a:spcBef>
                <a:spcAft>
                  <a:spcPts val="0"/>
                </a:spcAft>
                <a:buClr>
                  <a:srgbClr val="000000"/>
                </a:buClr>
                <a:buSzPts val="1400"/>
                <a:buFont typeface="Wingdings" panose="05000000000000000000" pitchFamily="2" charset="2"/>
                <a:buChar char="q"/>
              </a:pPr>
              <a:r>
                <a:rPr lang="es-ES" sz="3200" b="0" i="0" u="none" strike="noStrike" cap="none" dirty="0">
                  <a:solidFill>
                    <a:schemeClr val="lt1"/>
                  </a:solidFill>
                  <a:latin typeface="Arial"/>
                  <a:ea typeface="Arial"/>
                  <a:cs typeface="Arial"/>
                  <a:sym typeface="Arial"/>
                </a:rPr>
                <a:t>Pasos a seguir (forma en que se realizarán la evaluación, la corrección de defectos y la verificación de que su eliminación satisfactoria)</a:t>
              </a:r>
              <a:endParaRPr sz="3200" dirty="0"/>
            </a:p>
            <a:p>
              <a:pPr marL="457200" marR="0" lvl="0" indent="-457200" algn="just" rtl="0">
                <a:lnSpc>
                  <a:spcPct val="90000"/>
                </a:lnSpc>
                <a:spcBef>
                  <a:spcPts val="490"/>
                </a:spcBef>
                <a:spcAft>
                  <a:spcPts val="0"/>
                </a:spcAft>
                <a:buClr>
                  <a:srgbClr val="000000"/>
                </a:buClr>
                <a:buSzPts val="1400"/>
                <a:buFont typeface="Wingdings" panose="05000000000000000000" pitchFamily="2" charset="2"/>
                <a:buChar char="q"/>
              </a:pPr>
              <a:r>
                <a:rPr lang="es-ES" sz="3200" b="0" i="0" u="none" strike="noStrike" cap="none" dirty="0">
                  <a:solidFill>
                    <a:schemeClr val="lt1"/>
                  </a:solidFill>
                  <a:latin typeface="Arial"/>
                  <a:ea typeface="Arial"/>
                  <a:cs typeface="Arial"/>
                  <a:sym typeface="Arial"/>
                </a:rPr>
                <a:t>Criterios de finalización (artefacto evaluado y con todos los defectos eliminados).</a:t>
              </a:r>
              <a:endParaRPr sz="3200" b="0" i="0" u="none" strike="noStrike" cap="none" dirty="0">
                <a:solidFill>
                  <a:schemeClr val="lt1"/>
                </a:solidFill>
                <a:latin typeface="Arial"/>
                <a:ea typeface="Arial"/>
                <a:cs typeface="Arial"/>
                <a:sym typeface="Arial"/>
              </a:endParaRPr>
            </a:p>
            <a:p>
              <a:pPr marL="0" marR="0" lvl="0" indent="0" algn="ctr" rtl="0">
                <a:lnSpc>
                  <a:spcPct val="90000"/>
                </a:lnSpc>
                <a:spcBef>
                  <a:spcPts val="490"/>
                </a:spcBef>
                <a:spcAft>
                  <a:spcPts val="0"/>
                </a:spcAft>
                <a:buClr>
                  <a:srgbClr val="000000"/>
                </a:buClr>
                <a:buSzPts val="1000"/>
                <a:buFont typeface="Arial"/>
                <a:buNone/>
              </a:pPr>
              <a:r>
                <a:rPr lang="es-ES" sz="3200" b="0" i="0" u="none" strike="noStrike" cap="none" dirty="0">
                  <a:solidFill>
                    <a:schemeClr val="lt1"/>
                  </a:solidFill>
                  <a:latin typeface="Arial"/>
                  <a:ea typeface="Arial"/>
                  <a:cs typeface="Arial"/>
                  <a:sym typeface="Arial"/>
                </a:rPr>
                <a:t>.</a:t>
              </a:r>
              <a:endParaRPr sz="3200" b="0" i="0" u="none" strike="noStrike" cap="none" dirty="0">
                <a:solidFill>
                  <a:schemeClr val="lt1"/>
                </a:solidFill>
                <a:latin typeface="Arial"/>
                <a:ea typeface="Arial"/>
                <a:cs typeface="Arial"/>
                <a:sym typeface="Arial"/>
              </a:endParaRPr>
            </a:p>
          </p:txBody>
        </p:sp>
        <p:sp>
          <p:nvSpPr>
            <p:cNvPr id="10" name="Google Shape;210;p20">
              <a:extLst>
                <a:ext uri="{FF2B5EF4-FFF2-40B4-BE49-F238E27FC236}">
                  <a16:creationId xmlns:a16="http://schemas.microsoft.com/office/drawing/2014/main" id="{38404A31-A235-4B42-94A2-779510BC4265}"/>
                </a:ext>
              </a:extLst>
            </p:cNvPr>
            <p:cNvSpPr/>
            <p:nvPr/>
          </p:nvSpPr>
          <p:spPr>
            <a:xfrm rot="10800000">
              <a:off x="0" y="1059"/>
              <a:ext cx="8711678" cy="1011392"/>
            </a:xfrm>
            <a:prstGeom prst="upArrowCallout">
              <a:avLst>
                <a:gd name="adj1" fmla="val 25000"/>
                <a:gd name="adj2" fmla="val 25000"/>
                <a:gd name="adj3" fmla="val 25000"/>
                <a:gd name="adj4" fmla="val 64977"/>
              </a:avLst>
            </a:prstGeom>
            <a:solidFill>
              <a:srgbClr val="58C0E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11;p20">
              <a:extLst>
                <a:ext uri="{FF2B5EF4-FFF2-40B4-BE49-F238E27FC236}">
                  <a16:creationId xmlns:a16="http://schemas.microsoft.com/office/drawing/2014/main" id="{0BC5DB25-EAC7-48D0-9356-5631A386F833}"/>
                </a:ext>
              </a:extLst>
            </p:cNvPr>
            <p:cNvSpPr txBox="1"/>
            <p:nvPr/>
          </p:nvSpPr>
          <p:spPr>
            <a:xfrm>
              <a:off x="0" y="1060"/>
              <a:ext cx="8711678" cy="720563"/>
            </a:xfrm>
            <a:prstGeom prst="rect">
              <a:avLst/>
            </a:prstGeom>
            <a:solidFill>
              <a:schemeClr val="accent1">
                <a:lumMod val="60000"/>
                <a:lumOff val="40000"/>
              </a:schemeClr>
            </a:solid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es-ES" sz="3200" i="0" u="none" strike="noStrike" cap="none" dirty="0">
                  <a:solidFill>
                    <a:schemeClr val="lt1"/>
                  </a:solidFill>
                  <a:latin typeface="Arial"/>
                  <a:ea typeface="Arial"/>
                  <a:cs typeface="Arial"/>
                  <a:sym typeface="Arial"/>
                </a:rPr>
                <a:t>Realizar con un nivel de formalidad alto siguiendo un proceso definido y cumpliendo con criterios mínimos de calidad.</a:t>
              </a:r>
              <a:endParaRPr sz="3200" i="0" u="none" strike="noStrike" cap="none" dirty="0">
                <a:solidFill>
                  <a:schemeClr val="lt1"/>
                </a:solidFill>
                <a:latin typeface="Arial"/>
                <a:ea typeface="Arial"/>
                <a:cs typeface="Arial"/>
                <a:sym typeface="Arial"/>
              </a:endParaRPr>
            </a:p>
          </p:txBody>
        </p:sp>
      </p:grpSp>
      <p:sp>
        <p:nvSpPr>
          <p:cNvPr id="12" name="Google Shape;212;p20">
            <a:extLst>
              <a:ext uri="{FF2B5EF4-FFF2-40B4-BE49-F238E27FC236}">
                <a16:creationId xmlns:a16="http://schemas.microsoft.com/office/drawing/2014/main" id="{A13C013D-5DB1-4B88-A69C-E1322B7144D5}"/>
              </a:ext>
            </a:extLst>
          </p:cNvPr>
          <p:cNvSpPr/>
          <p:nvPr/>
        </p:nvSpPr>
        <p:spPr>
          <a:xfrm>
            <a:off x="4184650" y="9617075"/>
            <a:ext cx="14097000" cy="46162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2400" i="0" u="none" strike="noStrike" cap="none" dirty="0">
                <a:solidFill>
                  <a:schemeClr val="tx1"/>
                </a:solidFill>
                <a:latin typeface="Arial"/>
                <a:ea typeface="Arial"/>
                <a:cs typeface="Arial"/>
                <a:sym typeface="Arial"/>
              </a:rPr>
              <a:t>Estudios plantean que en el momento de la evaluación de encuentran de 50% a 70% de los defectos</a:t>
            </a:r>
            <a:endParaRPr sz="240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06652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Resumen </a:t>
            </a:r>
            <a:endParaRPr lang="es-CL" dirty="0"/>
          </a:p>
        </p:txBody>
      </p:sp>
      <p:sp>
        <p:nvSpPr>
          <p:cNvPr id="10" name="Google Shape;198;p19">
            <a:extLst>
              <a:ext uri="{FF2B5EF4-FFF2-40B4-BE49-F238E27FC236}">
                <a16:creationId xmlns:a16="http://schemas.microsoft.com/office/drawing/2014/main" id="{66BB915B-2304-49C7-81AB-E8957C6A56F6}"/>
              </a:ext>
            </a:extLst>
          </p:cNvPr>
          <p:cNvSpPr/>
          <p:nvPr/>
        </p:nvSpPr>
        <p:spPr>
          <a:xfrm>
            <a:off x="1365250" y="1920875"/>
            <a:ext cx="18059400" cy="550916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La </a:t>
            </a:r>
            <a:r>
              <a:rPr lang="es-ES" sz="3200" b="1" dirty="0">
                <a:solidFill>
                  <a:schemeClr val="tx1"/>
                </a:solidFill>
                <a:latin typeface="Arial"/>
                <a:cs typeface="Arial"/>
                <a:sym typeface="Arial"/>
              </a:rPr>
              <a:t>evaluación</a:t>
            </a:r>
            <a:r>
              <a:rPr lang="es-ES" sz="3200" dirty="0">
                <a:solidFill>
                  <a:schemeClr val="tx1"/>
                </a:solidFill>
                <a:latin typeface="Arial"/>
                <a:cs typeface="Arial"/>
                <a:sym typeface="Arial"/>
              </a:rPr>
              <a:t> permite gestionar el </a:t>
            </a:r>
            <a:r>
              <a:rPr lang="es-ES" sz="3200" b="1" dirty="0">
                <a:solidFill>
                  <a:schemeClr val="tx1"/>
                </a:solidFill>
                <a:latin typeface="Arial"/>
                <a:cs typeface="Arial"/>
                <a:sym typeface="Arial"/>
              </a:rPr>
              <a:t>riesgo ante fallas.</a:t>
            </a:r>
          </a:p>
          <a:p>
            <a:pPr marL="342900" marR="0" lvl="0" indent="-342900" algn="just" rtl="0">
              <a:lnSpc>
                <a:spcPct val="100000"/>
              </a:lnSpc>
              <a:spcBef>
                <a:spcPts val="0"/>
              </a:spcBef>
              <a:spcAft>
                <a:spcPts val="0"/>
              </a:spcAft>
              <a:buClr>
                <a:srgbClr val="000000"/>
              </a:buClr>
              <a:buSzPts val="2000"/>
              <a:buFont typeface="Arial"/>
              <a:buChar char="•"/>
            </a:pPr>
            <a:r>
              <a:rPr lang="es-ES" sz="3200" b="1" dirty="0">
                <a:solidFill>
                  <a:schemeClr val="tx1"/>
                </a:solidFill>
                <a:latin typeface="Arial"/>
                <a:cs typeface="Arial"/>
                <a:sym typeface="Arial"/>
              </a:rPr>
              <a:t>Evitar los costos</a:t>
            </a:r>
            <a:r>
              <a:rPr lang="es-ES" sz="3200" dirty="0">
                <a:solidFill>
                  <a:schemeClr val="tx1"/>
                </a:solidFill>
                <a:latin typeface="Arial"/>
                <a:cs typeface="Arial"/>
                <a:sym typeface="Arial"/>
              </a:rPr>
              <a:t> de encontrar </a:t>
            </a:r>
            <a:r>
              <a:rPr lang="es-ES" sz="3200" b="1" dirty="0">
                <a:solidFill>
                  <a:schemeClr val="tx1"/>
                </a:solidFill>
                <a:latin typeface="Arial"/>
                <a:cs typeface="Arial"/>
                <a:sym typeface="Arial"/>
              </a:rPr>
              <a:t>fallos</a:t>
            </a:r>
            <a:r>
              <a:rPr lang="es-ES" sz="3200" dirty="0">
                <a:solidFill>
                  <a:schemeClr val="tx1"/>
                </a:solidFill>
                <a:latin typeface="Arial"/>
                <a:cs typeface="Arial"/>
                <a:sym typeface="Arial"/>
              </a:rPr>
              <a:t> al momento de </a:t>
            </a:r>
            <a:r>
              <a:rPr lang="es-ES" sz="3200" b="1" dirty="0">
                <a:solidFill>
                  <a:schemeClr val="tx1"/>
                </a:solidFill>
                <a:latin typeface="Arial"/>
                <a:cs typeface="Arial"/>
                <a:sym typeface="Arial"/>
              </a:rPr>
              <a:t>entregar el sistema</a:t>
            </a:r>
            <a:r>
              <a:rPr lang="es-ES" sz="3200" dirty="0">
                <a:solidFill>
                  <a:schemeClr val="tx1"/>
                </a:solidFill>
                <a:latin typeface="Arial"/>
                <a:cs typeface="Arial"/>
                <a:sym typeface="Arial"/>
              </a:rPr>
              <a:t> a los usuarios.</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Importancia de analizar si el producto cumple los </a:t>
            </a:r>
            <a:r>
              <a:rPr lang="es-ES" sz="3200" b="1" dirty="0">
                <a:solidFill>
                  <a:schemeClr val="tx1"/>
                </a:solidFill>
                <a:latin typeface="Arial"/>
                <a:cs typeface="Arial"/>
                <a:sym typeface="Arial"/>
              </a:rPr>
              <a:t>criterios de calidad</a:t>
            </a:r>
            <a:r>
              <a:rPr lang="es-ES" sz="3200" dirty="0">
                <a:solidFill>
                  <a:schemeClr val="tx1"/>
                </a:solidFill>
                <a:latin typeface="Arial"/>
                <a:cs typeface="Arial"/>
                <a:sym typeface="Arial"/>
              </a:rPr>
              <a:t> definidos</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Tipos de </a:t>
            </a:r>
            <a:r>
              <a:rPr lang="es-ES" sz="3200" b="1" dirty="0">
                <a:solidFill>
                  <a:schemeClr val="tx1"/>
                </a:solidFill>
                <a:latin typeface="Arial"/>
                <a:cs typeface="Arial"/>
                <a:sym typeface="Arial"/>
              </a:rPr>
              <a:t>desviaciones</a:t>
            </a:r>
            <a:r>
              <a:rPr lang="es-ES" sz="3200" dirty="0">
                <a:solidFill>
                  <a:schemeClr val="tx1"/>
                </a:solidFill>
                <a:latin typeface="Arial"/>
                <a:cs typeface="Arial"/>
                <a:sym typeface="Arial"/>
              </a:rPr>
              <a:t> conocidas </a:t>
            </a:r>
          </a:p>
          <a:p>
            <a:pPr marL="342900" marR="0" lvl="0" indent="-342900" algn="just" rtl="0">
              <a:lnSpc>
                <a:spcPct val="100000"/>
              </a:lnSpc>
              <a:spcBef>
                <a:spcPts val="0"/>
              </a:spcBef>
              <a:spcAft>
                <a:spcPts val="0"/>
              </a:spcAft>
              <a:buClr>
                <a:srgbClr val="000000"/>
              </a:buClr>
              <a:buSzPts val="2000"/>
              <a:buFont typeface="Arial"/>
              <a:buChar char="•"/>
            </a:pPr>
            <a:r>
              <a:rPr lang="es-ES" sz="3200" b="1" dirty="0">
                <a:solidFill>
                  <a:schemeClr val="tx1"/>
                </a:solidFill>
                <a:latin typeface="Arial"/>
                <a:cs typeface="Arial"/>
                <a:sym typeface="Arial"/>
              </a:rPr>
              <a:t>Verificaciones y validaciones</a:t>
            </a:r>
            <a:r>
              <a:rPr lang="es-ES" sz="3200" dirty="0">
                <a:solidFill>
                  <a:schemeClr val="tx1"/>
                </a:solidFill>
                <a:latin typeface="Arial"/>
                <a:cs typeface="Arial"/>
                <a:sym typeface="Arial"/>
              </a:rPr>
              <a:t> dentro de las </a:t>
            </a:r>
            <a:r>
              <a:rPr lang="es-ES" sz="3200" b="1" dirty="0">
                <a:solidFill>
                  <a:schemeClr val="tx1"/>
                </a:solidFill>
                <a:latin typeface="Arial"/>
                <a:cs typeface="Arial"/>
                <a:sym typeface="Arial"/>
              </a:rPr>
              <a:t>mejores prácticas</a:t>
            </a:r>
            <a:r>
              <a:rPr lang="es-ES" sz="3200" dirty="0">
                <a:solidFill>
                  <a:schemeClr val="tx1"/>
                </a:solidFill>
                <a:latin typeface="Arial"/>
                <a:cs typeface="Arial"/>
                <a:sym typeface="Arial"/>
              </a:rPr>
              <a:t> para la detección de errores</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Al evaluar la Arquitectura, nos aseguramos de estar lo más cercana a los drivers (requerimientos, atributos y restricciones) solicitados. </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Desarrollo de sistemas de naturaleza incremental: </a:t>
            </a:r>
            <a:r>
              <a:rPr lang="es-ES" sz="3200" b="1" dirty="0">
                <a:solidFill>
                  <a:schemeClr val="tx1"/>
                </a:solidFill>
                <a:latin typeface="Arial"/>
                <a:cs typeface="Arial"/>
                <a:sym typeface="Arial"/>
              </a:rPr>
              <a:t>solucionar los fallos lo antes posible</a:t>
            </a:r>
            <a:r>
              <a:rPr lang="es-ES" sz="3200" dirty="0">
                <a:solidFill>
                  <a:schemeClr val="tx1"/>
                </a:solidFill>
                <a:latin typeface="Arial"/>
                <a:cs typeface="Arial"/>
                <a:sym typeface="Arial"/>
              </a:rPr>
              <a:t>. </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A </a:t>
            </a:r>
            <a:r>
              <a:rPr lang="es-ES" sz="3200" b="1" dirty="0">
                <a:solidFill>
                  <a:schemeClr val="tx1"/>
                </a:solidFill>
                <a:latin typeface="Arial"/>
                <a:cs typeface="Arial"/>
                <a:sym typeface="Arial"/>
              </a:rPr>
              <a:t>mayor tiempo</a:t>
            </a:r>
            <a:r>
              <a:rPr lang="es-ES" sz="3200" dirty="0">
                <a:solidFill>
                  <a:schemeClr val="tx1"/>
                </a:solidFill>
                <a:latin typeface="Arial"/>
                <a:cs typeface="Arial"/>
                <a:sym typeface="Arial"/>
              </a:rPr>
              <a:t> de detección del error, </a:t>
            </a:r>
            <a:r>
              <a:rPr lang="es-ES" sz="3200" b="1" dirty="0">
                <a:solidFill>
                  <a:schemeClr val="tx1"/>
                </a:solidFill>
                <a:latin typeface="Arial"/>
                <a:cs typeface="Arial"/>
                <a:sym typeface="Arial"/>
              </a:rPr>
              <a:t>mayor el costo</a:t>
            </a:r>
            <a:r>
              <a:rPr lang="es-ES" sz="3200" dirty="0">
                <a:solidFill>
                  <a:schemeClr val="tx1"/>
                </a:solidFill>
                <a:latin typeface="Arial"/>
                <a:cs typeface="Arial"/>
                <a:sym typeface="Arial"/>
              </a:rPr>
              <a:t> de su reparación o del proyecto.</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Riesgos, medidos por su </a:t>
            </a:r>
            <a:r>
              <a:rPr lang="es-ES" sz="3200" b="1" dirty="0">
                <a:solidFill>
                  <a:schemeClr val="tx1"/>
                </a:solidFill>
                <a:latin typeface="Arial"/>
                <a:cs typeface="Arial"/>
                <a:sym typeface="Arial"/>
              </a:rPr>
              <a:t>probabilidad de ocurrencia</a:t>
            </a:r>
            <a:r>
              <a:rPr lang="es-ES" sz="3200" dirty="0">
                <a:solidFill>
                  <a:schemeClr val="tx1"/>
                </a:solidFill>
                <a:latin typeface="Arial"/>
                <a:cs typeface="Arial"/>
                <a:sym typeface="Arial"/>
              </a:rPr>
              <a:t> y su </a:t>
            </a:r>
            <a:r>
              <a:rPr lang="es-ES" sz="3200" b="1" dirty="0">
                <a:solidFill>
                  <a:schemeClr val="tx1"/>
                </a:solidFill>
                <a:latin typeface="Arial"/>
                <a:cs typeface="Arial"/>
                <a:sym typeface="Arial"/>
              </a:rPr>
              <a:t>nivel de impacto</a:t>
            </a:r>
            <a:r>
              <a:rPr lang="es-ES" sz="3200" dirty="0">
                <a:solidFill>
                  <a:schemeClr val="tx1"/>
                </a:solidFill>
                <a:latin typeface="Arial"/>
                <a:cs typeface="Arial"/>
                <a:sym typeface="Arial"/>
              </a:rPr>
              <a:t>.</a:t>
            </a:r>
          </a:p>
          <a:p>
            <a:pPr marL="342900" marR="0" lvl="0" indent="-342900" algn="just" rtl="0">
              <a:lnSpc>
                <a:spcPct val="100000"/>
              </a:lnSpc>
              <a:spcBef>
                <a:spcPts val="0"/>
              </a:spcBef>
              <a:spcAft>
                <a:spcPts val="0"/>
              </a:spcAft>
              <a:buClr>
                <a:srgbClr val="000000"/>
              </a:buClr>
              <a:buSzPts val="2000"/>
              <a:buFont typeface="Arial"/>
              <a:buChar char="•"/>
            </a:pPr>
            <a:r>
              <a:rPr lang="es-ES" sz="3200" dirty="0">
                <a:solidFill>
                  <a:schemeClr val="tx1"/>
                </a:solidFill>
                <a:latin typeface="Arial"/>
                <a:cs typeface="Arial"/>
                <a:sym typeface="Arial"/>
              </a:rPr>
              <a:t>Revisiones e inspecciones efectivas. </a:t>
            </a:r>
            <a:endParaRPr sz="3200" dirty="0">
              <a:solidFill>
                <a:schemeClr val="tx1"/>
              </a:solidFill>
            </a:endParaRPr>
          </a:p>
        </p:txBody>
      </p:sp>
    </p:spTree>
    <p:extLst>
      <p:ext uri="{BB962C8B-B14F-4D97-AF65-F5344CB8AC3E}">
        <p14:creationId xmlns:p14="http://schemas.microsoft.com/office/powerpoint/2010/main" val="67754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D85EFAEF-A11B-A149-9B79-BE1A1D0330C0}"/>
              </a:ext>
            </a:extLst>
          </p:cNvPr>
          <p:cNvSpPr>
            <a:spLocks noGrp="1"/>
          </p:cNvSpPr>
          <p:nvPr>
            <p:ph type="title"/>
          </p:nvPr>
        </p:nvSpPr>
        <p:spPr>
          <a:xfrm>
            <a:off x="4794250" y="5349875"/>
            <a:ext cx="9020022" cy="1015663"/>
          </a:xfrm>
        </p:spPr>
        <p:txBody>
          <a:bodyPr/>
          <a:lstStyle/>
          <a:p>
            <a:pPr algn="l"/>
            <a:r>
              <a:rPr lang="es-ES" sz="6600" dirty="0"/>
              <a:t>G</a:t>
            </a:r>
            <a:r>
              <a:rPr lang="es-CL" sz="6600" dirty="0"/>
              <a:t>RACIAS</a:t>
            </a:r>
          </a:p>
        </p:txBody>
      </p:sp>
    </p:spTree>
    <p:extLst>
      <p:ext uri="{BB962C8B-B14F-4D97-AF65-F5344CB8AC3E}">
        <p14:creationId xmlns:p14="http://schemas.microsoft.com/office/powerpoint/2010/main" val="97971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ES" dirty="0"/>
              <a:t>Escenarios de Calidad </a:t>
            </a:r>
            <a:endParaRPr lang="es-CL" dirty="0"/>
          </a:p>
        </p:txBody>
      </p:sp>
      <p:sp>
        <p:nvSpPr>
          <p:cNvPr id="3" name="CuadroTexto 2">
            <a:extLst>
              <a:ext uri="{FF2B5EF4-FFF2-40B4-BE49-F238E27FC236}">
                <a16:creationId xmlns:a16="http://schemas.microsoft.com/office/drawing/2014/main" id="{0F0A800D-3286-466C-A161-42303FAF777C}"/>
              </a:ext>
            </a:extLst>
          </p:cNvPr>
          <p:cNvSpPr txBox="1"/>
          <p:nvPr/>
        </p:nvSpPr>
        <p:spPr>
          <a:xfrm>
            <a:off x="2432050" y="4134542"/>
            <a:ext cx="15544800" cy="1569660"/>
          </a:xfrm>
          <a:prstGeom prst="rect">
            <a:avLst/>
          </a:prstGeom>
          <a:noFill/>
        </p:spPr>
        <p:txBody>
          <a:bodyPr wrap="square">
            <a:spAutoFit/>
          </a:bodyPr>
          <a:lstStyle/>
          <a:p>
            <a:pPr algn="l"/>
            <a:r>
              <a:rPr lang="es-CL" sz="3200" b="1" i="1" dirty="0">
                <a:latin typeface="Arial" panose="020B0604020202020204" pitchFamily="34" charset="0"/>
                <a:cs typeface="Arial" panose="020B0604020202020204" pitchFamily="34" charset="0"/>
              </a:rPr>
              <a:t>“</a:t>
            </a:r>
            <a:r>
              <a:rPr lang="es-ES" sz="3200" b="1" i="0" dirty="0">
                <a:solidFill>
                  <a:srgbClr val="111111"/>
                </a:solidFill>
                <a:effectLst/>
                <a:latin typeface="Arial" panose="020B0604020202020204" pitchFamily="34" charset="0"/>
                <a:cs typeface="Arial" panose="020B0604020202020204" pitchFamily="34" charset="0"/>
              </a:rPr>
              <a:t> </a:t>
            </a:r>
            <a:r>
              <a:rPr lang="es-ES" sz="3200" b="1" dirty="0">
                <a:solidFill>
                  <a:srgbClr val="111111"/>
                </a:solidFill>
                <a:latin typeface="Arial" panose="020B0604020202020204" pitchFamily="34" charset="0"/>
                <a:cs typeface="Arial" panose="020B0604020202020204" pitchFamily="34" charset="0"/>
              </a:rPr>
              <a:t>El mayor Riesgo es no correr ningún Riesgo. En un mundo que cambia muy rápidamente la única estrategia que garantiza el fracaso es No correr Riesgos </a:t>
            </a:r>
            <a:r>
              <a:rPr lang="es-ES" sz="3200" b="1" i="0" dirty="0">
                <a:solidFill>
                  <a:srgbClr val="111111"/>
                </a:solidFill>
                <a:effectLst/>
                <a:latin typeface="Arial" panose="020B0604020202020204" pitchFamily="34" charset="0"/>
                <a:cs typeface="Arial" panose="020B0604020202020204" pitchFamily="34" charset="0"/>
              </a:rPr>
              <a:t>” </a:t>
            </a:r>
            <a:r>
              <a:rPr lang="es-ES" sz="3200" b="0" i="0" dirty="0">
                <a:solidFill>
                  <a:srgbClr val="111111"/>
                </a:solidFill>
                <a:effectLst/>
                <a:latin typeface="Arial" panose="020B0604020202020204" pitchFamily="34" charset="0"/>
                <a:cs typeface="Arial" panose="020B0604020202020204" pitchFamily="34" charset="0"/>
              </a:rPr>
              <a:t>(Mark Zuckerberg</a:t>
            </a:r>
            <a:r>
              <a:rPr lang="es-ES" sz="3200" dirty="0">
                <a:solidFill>
                  <a:srgbClr val="111111"/>
                </a:solidFill>
                <a:latin typeface="Arial" panose="020B0604020202020204" pitchFamily="34" charset="0"/>
                <a:cs typeface="Arial" panose="020B0604020202020204" pitchFamily="34" charset="0"/>
              </a:rPr>
              <a:t>)</a:t>
            </a:r>
            <a:endParaRPr lang="es-ES" sz="3200" b="0" i="0" dirty="0">
              <a:solidFill>
                <a:srgbClr val="11111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6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Analicemos</a:t>
            </a:r>
            <a:endParaRPr lang="es-CL" dirty="0"/>
          </a:p>
        </p:txBody>
      </p:sp>
      <p:sp>
        <p:nvSpPr>
          <p:cNvPr id="3" name="CuadroTexto 2">
            <a:extLst>
              <a:ext uri="{FF2B5EF4-FFF2-40B4-BE49-F238E27FC236}">
                <a16:creationId xmlns:a16="http://schemas.microsoft.com/office/drawing/2014/main" id="{64B6699D-8118-4807-8136-8F6BCE2894E2}"/>
              </a:ext>
            </a:extLst>
          </p:cNvPr>
          <p:cNvSpPr txBox="1"/>
          <p:nvPr/>
        </p:nvSpPr>
        <p:spPr>
          <a:xfrm>
            <a:off x="2425700" y="2144687"/>
            <a:ext cx="15544800" cy="4978799"/>
          </a:xfrm>
          <a:prstGeom prst="rect">
            <a:avLst/>
          </a:prstGeom>
          <a:noFill/>
        </p:spPr>
        <p:txBody>
          <a:bodyPr wrap="square">
            <a:spAutoFit/>
          </a:bodyPr>
          <a:lstStyle/>
          <a:p>
            <a:pPr marL="50800" lvl="0" indent="0" algn="ctr" rtl="0">
              <a:lnSpc>
                <a:spcPct val="90000"/>
              </a:lnSpc>
              <a:spcBef>
                <a:spcPts val="1000"/>
              </a:spcBef>
              <a:spcAft>
                <a:spcPts val="0"/>
              </a:spcAft>
              <a:buSzPts val="2800"/>
              <a:buNone/>
            </a:pPr>
            <a:endParaRPr lang="es-ES" sz="3200" b="1" i="1" dirty="0">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endParaRPr lang="es-ES" sz="3200" b="1" i="1" dirty="0">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r>
              <a:rPr lang="es-ES" sz="3200" b="1" i="1" dirty="0">
                <a:latin typeface="Arial" panose="020B0604020202020204" pitchFamily="34" charset="0"/>
                <a:cs typeface="Arial" panose="020B0604020202020204" pitchFamily="34" charset="0"/>
              </a:rPr>
              <a:t>¿ Es imprudente tomar riesgos ?</a:t>
            </a:r>
          </a:p>
          <a:p>
            <a:pPr marL="50800" lvl="0" indent="0" algn="ctr" rtl="0">
              <a:lnSpc>
                <a:spcPct val="90000"/>
              </a:lnSpc>
              <a:spcBef>
                <a:spcPts val="1000"/>
              </a:spcBef>
              <a:spcAft>
                <a:spcPts val="0"/>
              </a:spcAft>
              <a:buSzPts val="2800"/>
              <a:buNone/>
            </a:pPr>
            <a:endParaRPr lang="es-ES" sz="3200" b="1" i="1" dirty="0">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r>
              <a:rPr lang="es-ES" sz="3200" b="1" i="1" dirty="0">
                <a:latin typeface="Arial" panose="020B0604020202020204" pitchFamily="34" charset="0"/>
                <a:cs typeface="Arial" panose="020B0604020202020204" pitchFamily="34" charset="0"/>
              </a:rPr>
              <a:t>Probar varias veces la Arquitectura propuesta, ¿ puede llegar a bajar los Riesgos de la Implementación?</a:t>
            </a:r>
          </a:p>
          <a:p>
            <a:pPr marL="50800" algn="ctr" rtl="0">
              <a:lnSpc>
                <a:spcPct val="90000"/>
              </a:lnSpc>
              <a:spcBef>
                <a:spcPts val="1000"/>
              </a:spcBef>
              <a:buSzPts val="2800"/>
            </a:pPr>
            <a:endParaRPr lang="es-ES" sz="3200" b="1" i="1" dirty="0">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endParaRPr lang="es-ES" sz="3200" b="0" i="1" dirty="0">
              <a:solidFill>
                <a:srgbClr val="444444"/>
              </a:solidFill>
              <a:effectLst/>
              <a:latin typeface="Arial" panose="020B0604020202020204" pitchFamily="34" charset="0"/>
              <a:cs typeface="Arial" panose="020B0604020202020204" pitchFamily="34" charset="0"/>
            </a:endParaRPr>
          </a:p>
          <a:p>
            <a:pPr marL="50800" lvl="0" indent="0" algn="ctr" rtl="0">
              <a:lnSpc>
                <a:spcPct val="90000"/>
              </a:lnSpc>
              <a:spcBef>
                <a:spcPts val="1000"/>
              </a:spcBef>
              <a:spcAft>
                <a:spcPts val="0"/>
              </a:spcAft>
              <a:buSzPts val="2800"/>
              <a:buNone/>
            </a:pPr>
            <a:endParaRPr lang="es-ES" sz="3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739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dirty="0"/>
              <a:t>Evaluación de Riesgos</a:t>
            </a:r>
            <a:endParaRPr lang="es-CL" dirty="0"/>
          </a:p>
        </p:txBody>
      </p:sp>
      <p:sp>
        <p:nvSpPr>
          <p:cNvPr id="5" name="Google Shape;70;p5">
            <a:extLst>
              <a:ext uri="{FF2B5EF4-FFF2-40B4-BE49-F238E27FC236}">
                <a16:creationId xmlns:a16="http://schemas.microsoft.com/office/drawing/2014/main" id="{13DF9E9A-86BB-4FCC-B546-1B0DEB5BC535}"/>
              </a:ext>
            </a:extLst>
          </p:cNvPr>
          <p:cNvSpPr txBox="1"/>
          <p:nvPr/>
        </p:nvSpPr>
        <p:spPr>
          <a:xfrm>
            <a:off x="2425699" y="1534915"/>
            <a:ext cx="16994613" cy="3788689"/>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Existen </a:t>
            </a:r>
            <a:r>
              <a:rPr lang="es-ES" sz="3200" b="1" i="0" u="none" strike="noStrike" cap="none" dirty="0">
                <a:solidFill>
                  <a:schemeClr val="tx1"/>
                </a:solidFill>
                <a:latin typeface="Arial"/>
                <a:ea typeface="Arial"/>
                <a:cs typeface="Arial"/>
                <a:sym typeface="Arial"/>
              </a:rPr>
              <a:t>métodos</a:t>
            </a:r>
            <a:r>
              <a:rPr lang="es-ES" sz="3200" i="0" u="none" strike="noStrike" cap="none" dirty="0">
                <a:solidFill>
                  <a:schemeClr val="tx1"/>
                </a:solidFill>
                <a:latin typeface="Arial"/>
                <a:ea typeface="Arial"/>
                <a:cs typeface="Arial"/>
                <a:sym typeface="Arial"/>
              </a:rPr>
              <a:t> que permiten </a:t>
            </a:r>
            <a:r>
              <a:rPr lang="es-ES" sz="3200" b="1" i="0" u="none" strike="noStrike" cap="none" dirty="0">
                <a:solidFill>
                  <a:schemeClr val="tx1"/>
                </a:solidFill>
                <a:latin typeface="Arial"/>
                <a:ea typeface="Arial"/>
                <a:cs typeface="Arial"/>
                <a:sym typeface="Arial"/>
              </a:rPr>
              <a:t>anticiparse</a:t>
            </a:r>
            <a:r>
              <a:rPr lang="es-ES" sz="3200" i="0" u="none" strike="noStrike" cap="none" dirty="0">
                <a:solidFill>
                  <a:schemeClr val="tx1"/>
                </a:solidFill>
                <a:latin typeface="Arial"/>
                <a:ea typeface="Arial"/>
                <a:cs typeface="Arial"/>
                <a:sym typeface="Arial"/>
              </a:rPr>
              <a:t> a </a:t>
            </a:r>
            <a:r>
              <a:rPr lang="es-ES" sz="3200" b="1" i="0" u="none" strike="noStrike" cap="none" dirty="0">
                <a:solidFill>
                  <a:schemeClr val="tx1"/>
                </a:solidFill>
                <a:latin typeface="Arial"/>
                <a:ea typeface="Arial"/>
                <a:cs typeface="Arial"/>
                <a:sym typeface="Arial"/>
              </a:rPr>
              <a:t>detectar situaciones</a:t>
            </a:r>
            <a:r>
              <a:rPr lang="es-ES" sz="3200" i="0" u="none" strike="noStrike" cap="none" dirty="0">
                <a:solidFill>
                  <a:schemeClr val="tx1"/>
                </a:solidFill>
                <a:latin typeface="Arial"/>
                <a:ea typeface="Arial"/>
                <a:cs typeface="Arial"/>
                <a:sym typeface="Arial"/>
              </a:rPr>
              <a:t> donde los sistemas </a:t>
            </a:r>
            <a:r>
              <a:rPr lang="es-ES" sz="3200" b="1" i="0" u="none" strike="noStrike" cap="none" dirty="0">
                <a:solidFill>
                  <a:schemeClr val="tx1"/>
                </a:solidFill>
                <a:latin typeface="Arial"/>
                <a:ea typeface="Arial"/>
                <a:cs typeface="Arial"/>
                <a:sym typeface="Arial"/>
              </a:rPr>
              <a:t>fallan o no hacen</a:t>
            </a:r>
            <a:r>
              <a:rPr lang="es-ES" sz="3200" i="0" u="none" strike="noStrike" cap="none" dirty="0">
                <a:solidFill>
                  <a:schemeClr val="tx1"/>
                </a:solidFill>
                <a:latin typeface="Arial"/>
                <a:ea typeface="Arial"/>
                <a:cs typeface="Arial"/>
                <a:sym typeface="Arial"/>
              </a:rPr>
              <a:t> lo que el </a:t>
            </a:r>
            <a:r>
              <a:rPr lang="es-ES" sz="3200" b="1" i="0" u="none" strike="noStrike" cap="none" dirty="0">
                <a:solidFill>
                  <a:schemeClr val="tx1"/>
                </a:solidFill>
                <a:latin typeface="Arial"/>
                <a:ea typeface="Arial"/>
                <a:cs typeface="Arial"/>
                <a:sym typeface="Arial"/>
              </a:rPr>
              <a:t>cliente espera</a:t>
            </a:r>
            <a:r>
              <a:rPr lang="es-ES" sz="3200" i="0" u="none" strike="noStrike" cap="none" dirty="0">
                <a:solidFill>
                  <a:schemeClr val="tx1"/>
                </a:solidFill>
                <a:latin typeface="Arial"/>
                <a:ea typeface="Arial"/>
                <a:cs typeface="Arial"/>
                <a:sym typeface="Arial"/>
              </a:rPr>
              <a:t>. </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 </a:t>
            </a:r>
            <a:r>
              <a:rPr lang="es-ES" sz="3200" b="1" i="0" u="none" strike="noStrike" cap="none" dirty="0">
                <a:solidFill>
                  <a:schemeClr val="tx1"/>
                </a:solidFill>
                <a:latin typeface="Arial"/>
                <a:ea typeface="Arial"/>
                <a:cs typeface="Arial"/>
                <a:sym typeface="Arial"/>
              </a:rPr>
              <a:t>evaluación</a:t>
            </a:r>
            <a:r>
              <a:rPr lang="es-ES" sz="3200" i="0" u="none" strike="noStrike" cap="none" dirty="0">
                <a:solidFill>
                  <a:schemeClr val="tx1"/>
                </a:solidFill>
                <a:latin typeface="Arial"/>
                <a:ea typeface="Arial"/>
                <a:cs typeface="Arial"/>
                <a:sym typeface="Arial"/>
              </a:rPr>
              <a:t> es una técnica con la que los desarrolladores cuentan para evitar que las fallas lleguen a los usuarios finales o se presenten en momentos en los que </a:t>
            </a:r>
            <a:r>
              <a:rPr lang="es-ES" sz="3200" b="1" i="0" u="none" strike="noStrike" cap="none" dirty="0">
                <a:solidFill>
                  <a:schemeClr val="tx1"/>
                </a:solidFill>
                <a:latin typeface="Arial"/>
                <a:ea typeface="Arial"/>
                <a:cs typeface="Arial"/>
                <a:sym typeface="Arial"/>
              </a:rPr>
              <a:t>corregirlas es complicado y costoso</a:t>
            </a:r>
            <a:r>
              <a:rPr lang="es-ES" sz="3200" i="0" u="none" strike="noStrike" cap="none" dirty="0">
                <a:solidFill>
                  <a:schemeClr val="tx1"/>
                </a:solidFill>
                <a:latin typeface="Arial"/>
                <a:ea typeface="Arial"/>
                <a:cs typeface="Arial"/>
                <a:sym typeface="Arial"/>
              </a:rPr>
              <a:t>. </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Se  </a:t>
            </a:r>
            <a:r>
              <a:rPr lang="es-ES" sz="3200" b="1" i="0" u="none" strike="noStrike" cap="none" dirty="0">
                <a:solidFill>
                  <a:schemeClr val="tx1"/>
                </a:solidFill>
                <a:latin typeface="Arial"/>
                <a:ea typeface="Arial"/>
                <a:cs typeface="Arial"/>
                <a:sym typeface="Arial"/>
              </a:rPr>
              <a:t>examina un producto</a:t>
            </a:r>
            <a:r>
              <a:rPr lang="es-ES" sz="3200" i="0" u="none" strike="noStrike" cap="none" dirty="0">
                <a:solidFill>
                  <a:schemeClr val="tx1"/>
                </a:solidFill>
                <a:latin typeface="Arial"/>
                <a:ea typeface="Arial"/>
                <a:cs typeface="Arial"/>
                <a:sym typeface="Arial"/>
              </a:rPr>
              <a:t> o subproducto para ver </a:t>
            </a:r>
            <a:r>
              <a:rPr lang="es-ES" sz="3200" b="1" i="0" u="none" strike="noStrike" cap="none" dirty="0">
                <a:solidFill>
                  <a:schemeClr val="tx1"/>
                </a:solidFill>
                <a:latin typeface="Arial"/>
                <a:ea typeface="Arial"/>
                <a:cs typeface="Arial"/>
                <a:sym typeface="Arial"/>
              </a:rPr>
              <a:t>si cumple con criterios de calidad</a:t>
            </a:r>
            <a:r>
              <a:rPr lang="es-ES" sz="3200" i="0" u="none" strike="noStrike" cap="none" dirty="0">
                <a:solidFill>
                  <a:schemeClr val="tx1"/>
                </a:solidFill>
                <a:latin typeface="Arial"/>
                <a:ea typeface="Arial"/>
                <a:cs typeface="Arial"/>
                <a:sym typeface="Arial"/>
              </a:rPr>
              <a:t> y qué tanto se </a:t>
            </a:r>
            <a:r>
              <a:rPr lang="es-ES" sz="3200" b="1" i="0" u="none" strike="noStrike" cap="none" dirty="0">
                <a:solidFill>
                  <a:schemeClr val="tx1"/>
                </a:solidFill>
                <a:latin typeface="Arial"/>
                <a:ea typeface="Arial"/>
                <a:cs typeface="Arial"/>
                <a:sym typeface="Arial"/>
              </a:rPr>
              <a:t>desvía de ellos</a:t>
            </a:r>
            <a:r>
              <a:rPr lang="es-ES" sz="3200" i="0" u="none" strike="noStrike" cap="none" dirty="0">
                <a:solidFill>
                  <a:schemeClr val="tx1"/>
                </a:solidFill>
                <a:latin typeface="Arial"/>
                <a:ea typeface="Arial"/>
                <a:cs typeface="Arial"/>
                <a:sym typeface="Arial"/>
              </a:rPr>
              <a:t>.</a:t>
            </a:r>
            <a:endParaRPr sz="3200" dirty="0">
              <a:solidFill>
                <a:schemeClr val="tx1"/>
              </a:solidFill>
            </a:endParaRPr>
          </a:p>
        </p:txBody>
      </p:sp>
      <p:pic>
        <p:nvPicPr>
          <p:cNvPr id="3" name="Picture 2" descr="Análisis de Riesgos: Ejemplo y Métodos | SafetyCulture">
            <a:extLst>
              <a:ext uri="{FF2B5EF4-FFF2-40B4-BE49-F238E27FC236}">
                <a16:creationId xmlns:a16="http://schemas.microsoft.com/office/drawing/2014/main" id="{788A5EE0-27D0-48D6-8163-9E1380E07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050" y="5985747"/>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Tipos de Desviaciones</a:t>
            </a:r>
            <a:endParaRPr lang="es-CL" dirty="0"/>
          </a:p>
        </p:txBody>
      </p:sp>
      <p:sp>
        <p:nvSpPr>
          <p:cNvPr id="6" name="Google Shape;78;p6">
            <a:extLst>
              <a:ext uri="{FF2B5EF4-FFF2-40B4-BE49-F238E27FC236}">
                <a16:creationId xmlns:a16="http://schemas.microsoft.com/office/drawing/2014/main" id="{E3C14CF4-B1DA-4DB8-A3E8-F9EB8573B4F6}"/>
              </a:ext>
            </a:extLst>
          </p:cNvPr>
          <p:cNvSpPr txBox="1"/>
          <p:nvPr/>
        </p:nvSpPr>
        <p:spPr>
          <a:xfrm>
            <a:off x="3498850" y="1692276"/>
            <a:ext cx="14325600" cy="1141811"/>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Las desviaciones en el software se clasifican en dos tipos:</a:t>
            </a:r>
            <a:endParaRPr sz="3200" dirty="0">
              <a:solidFill>
                <a:schemeClr val="tx1"/>
              </a:solidFill>
            </a:endParaRPr>
          </a:p>
          <a:p>
            <a:pPr marL="0" marR="0" lvl="0" indent="0" algn="just" rtl="0">
              <a:lnSpc>
                <a:spcPct val="100000"/>
              </a:lnSpc>
              <a:spcBef>
                <a:spcPts val="0"/>
              </a:spcBef>
              <a:spcAft>
                <a:spcPts val="0"/>
              </a:spcAft>
              <a:buNone/>
            </a:pPr>
            <a:endParaRPr sz="2000" b="1" i="0" u="none" strike="noStrike" cap="none" dirty="0">
              <a:solidFill>
                <a:srgbClr val="818990"/>
              </a:solidFill>
              <a:latin typeface="Arial"/>
              <a:ea typeface="Arial"/>
              <a:cs typeface="Arial"/>
              <a:sym typeface="Arial"/>
            </a:endParaRPr>
          </a:p>
        </p:txBody>
      </p:sp>
      <p:grpSp>
        <p:nvGrpSpPr>
          <p:cNvPr id="8" name="Google Shape;80;p6">
            <a:extLst>
              <a:ext uri="{FF2B5EF4-FFF2-40B4-BE49-F238E27FC236}">
                <a16:creationId xmlns:a16="http://schemas.microsoft.com/office/drawing/2014/main" id="{33903D81-1762-476A-B8E7-88E6F6C5C839}"/>
              </a:ext>
            </a:extLst>
          </p:cNvPr>
          <p:cNvGrpSpPr/>
          <p:nvPr/>
        </p:nvGrpSpPr>
        <p:grpSpPr>
          <a:xfrm>
            <a:off x="3743620" y="2718986"/>
            <a:ext cx="14758014" cy="7126689"/>
            <a:chOff x="301390" y="-154487"/>
            <a:chExt cx="6076027" cy="4733816"/>
          </a:xfrm>
        </p:grpSpPr>
        <p:sp>
          <p:nvSpPr>
            <p:cNvPr id="9" name="Google Shape;81;p6">
              <a:extLst>
                <a:ext uri="{FF2B5EF4-FFF2-40B4-BE49-F238E27FC236}">
                  <a16:creationId xmlns:a16="http://schemas.microsoft.com/office/drawing/2014/main" id="{292479CF-385B-412F-8534-C7089BFBF927}"/>
                </a:ext>
              </a:extLst>
            </p:cNvPr>
            <p:cNvSpPr/>
            <p:nvPr/>
          </p:nvSpPr>
          <p:spPr>
            <a:xfrm>
              <a:off x="301390" y="0"/>
              <a:ext cx="6076026" cy="2047668"/>
            </a:xfrm>
            <a:prstGeom prst="rect">
              <a:avLst/>
            </a:prstGeom>
            <a:gradFill>
              <a:gsLst>
                <a:gs pos="0">
                  <a:srgbClr val="CCA9DF"/>
                </a:gs>
                <a:gs pos="35000">
                  <a:srgbClr val="DAC4E6"/>
                </a:gs>
                <a:gs pos="100000">
                  <a:srgbClr val="F2E8F6"/>
                </a:gs>
              </a:gsLst>
              <a:lin ang="16200000" scaled="0"/>
            </a:gradFill>
            <a:ln w="9525" cap="flat" cmpd="sng">
              <a:solidFill>
                <a:srgbClr val="6E238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2;p6">
              <a:extLst>
                <a:ext uri="{FF2B5EF4-FFF2-40B4-BE49-F238E27FC236}">
                  <a16:creationId xmlns:a16="http://schemas.microsoft.com/office/drawing/2014/main" id="{BC0B2CCF-F268-474A-B215-D82E104ED0A8}"/>
                </a:ext>
              </a:extLst>
            </p:cNvPr>
            <p:cNvSpPr txBox="1"/>
            <p:nvPr/>
          </p:nvSpPr>
          <p:spPr>
            <a:xfrm>
              <a:off x="301391" y="-154487"/>
              <a:ext cx="6076026" cy="2410229"/>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ES" sz="3200" b="1" i="0" u="none" strike="noStrike" cap="none" dirty="0">
                  <a:solidFill>
                    <a:schemeClr val="tx1"/>
                  </a:solidFill>
                  <a:latin typeface="Arial"/>
                  <a:ea typeface="Arial"/>
                  <a:cs typeface="Arial"/>
                  <a:sym typeface="Arial"/>
                </a:rPr>
                <a:t>1. Desviaciones de las necesidades reales de los usuarios del producto</a:t>
              </a:r>
              <a:endParaRPr sz="3200" b="1" dirty="0">
                <a:solidFill>
                  <a:schemeClr val="tx1"/>
                </a:solidFill>
              </a:endParaRPr>
            </a:p>
            <a:p>
              <a:pPr marL="0" marR="0" lvl="0" indent="0" algn="just" rtl="0">
                <a:lnSpc>
                  <a:spcPct val="90000"/>
                </a:lnSpc>
                <a:spcBef>
                  <a:spcPts val="630"/>
                </a:spcBef>
                <a:spcAft>
                  <a:spcPts val="0"/>
                </a:spcAft>
                <a:buClr>
                  <a:srgbClr val="000000"/>
                </a:buClr>
                <a:buSzPts val="1400"/>
                <a:buFont typeface="Arial"/>
                <a:buNone/>
              </a:pPr>
              <a:r>
                <a:rPr lang="es-ES" sz="3200" i="0" u="none" strike="noStrike" cap="none" dirty="0">
                  <a:solidFill>
                    <a:schemeClr val="tx1"/>
                  </a:solidFill>
                  <a:latin typeface="Arial"/>
                  <a:ea typeface="Arial"/>
                  <a:cs typeface="Arial"/>
                  <a:sym typeface="Arial"/>
                </a:rPr>
                <a:t>Para detectarlas se  realizan técnicas de validación  y se hacen por lo habitual sobre los productos terminados, aunque también pueden practicarse tanto a documentos de requerimientos o de diseño como a cualquier otro artefacto de trabajo. En las validaciones participan todos los interesados en el uso del producto.</a:t>
              </a:r>
              <a:endParaRPr sz="3200" i="0" u="none" strike="noStrike" cap="none" dirty="0">
                <a:solidFill>
                  <a:schemeClr val="tx1"/>
                </a:solidFill>
                <a:latin typeface="Arial"/>
                <a:ea typeface="Arial"/>
                <a:cs typeface="Arial"/>
                <a:sym typeface="Arial"/>
              </a:endParaRPr>
            </a:p>
          </p:txBody>
        </p:sp>
        <p:sp>
          <p:nvSpPr>
            <p:cNvPr id="11" name="Google Shape;83;p6">
              <a:extLst>
                <a:ext uri="{FF2B5EF4-FFF2-40B4-BE49-F238E27FC236}">
                  <a16:creationId xmlns:a16="http://schemas.microsoft.com/office/drawing/2014/main" id="{DB6E85FA-FF72-4DBF-96E0-C81AC1D8AEF1}"/>
                </a:ext>
              </a:extLst>
            </p:cNvPr>
            <p:cNvSpPr/>
            <p:nvPr/>
          </p:nvSpPr>
          <p:spPr>
            <a:xfrm>
              <a:off x="301390" y="2327448"/>
              <a:ext cx="6076026" cy="2000250"/>
            </a:xfrm>
            <a:prstGeom prst="rect">
              <a:avLst/>
            </a:prstGeom>
            <a:gradFill>
              <a:gsLst>
                <a:gs pos="0">
                  <a:srgbClr val="CCA9DF"/>
                </a:gs>
                <a:gs pos="35000">
                  <a:srgbClr val="DAC4E6"/>
                </a:gs>
                <a:gs pos="100000">
                  <a:srgbClr val="F2E8F6"/>
                </a:gs>
              </a:gsLst>
              <a:lin ang="16200000" scaled="0"/>
            </a:gradFill>
            <a:ln w="9525" cap="flat" cmpd="sng">
              <a:solidFill>
                <a:srgbClr val="6E238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p6">
              <a:extLst>
                <a:ext uri="{FF2B5EF4-FFF2-40B4-BE49-F238E27FC236}">
                  <a16:creationId xmlns:a16="http://schemas.microsoft.com/office/drawing/2014/main" id="{A6B4921D-EF8E-4FF8-A3A0-9F35D49C43AE}"/>
                </a:ext>
              </a:extLst>
            </p:cNvPr>
            <p:cNvSpPr txBox="1"/>
            <p:nvPr/>
          </p:nvSpPr>
          <p:spPr>
            <a:xfrm>
              <a:off x="301390" y="2255743"/>
              <a:ext cx="5797223" cy="2323586"/>
            </a:xfrm>
            <a:prstGeom prst="rect">
              <a:avLst/>
            </a:prstGeom>
            <a:noFill/>
            <a:ln>
              <a:noFill/>
            </a:ln>
          </p:spPr>
          <p:txBody>
            <a:bodyPr spcFirstLastPara="1" wrap="square" lIns="68575" tIns="68575" rIns="68575" bIns="68575"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s-ES" sz="3200" b="1" i="0" u="none" strike="noStrike" cap="none" dirty="0">
                  <a:solidFill>
                    <a:schemeClr val="tx1"/>
                  </a:solidFill>
                  <a:latin typeface="Arial"/>
                  <a:ea typeface="Arial"/>
                  <a:cs typeface="Arial"/>
                  <a:sym typeface="Arial"/>
                </a:rPr>
                <a:t>2. Desviaciones a la construcción correcta del producto</a:t>
              </a:r>
              <a:endParaRPr sz="3200" b="1" i="0" u="none" strike="noStrike" cap="none" dirty="0">
                <a:solidFill>
                  <a:schemeClr val="tx1"/>
                </a:solidFill>
                <a:latin typeface="Arial"/>
                <a:ea typeface="Arial"/>
                <a:cs typeface="Arial"/>
                <a:sym typeface="Arial"/>
              </a:endParaRPr>
            </a:p>
            <a:p>
              <a:pPr marL="0" marR="0" lvl="0" indent="0" algn="l" rtl="0">
                <a:lnSpc>
                  <a:spcPct val="90000"/>
                </a:lnSpc>
                <a:spcBef>
                  <a:spcPts val="630"/>
                </a:spcBef>
                <a:spcAft>
                  <a:spcPts val="0"/>
                </a:spcAft>
                <a:buClr>
                  <a:srgbClr val="000000"/>
                </a:buClr>
                <a:buSzPts val="1400"/>
                <a:buFont typeface="Arial"/>
                <a:buNone/>
              </a:pPr>
              <a:r>
                <a:rPr lang="es-ES" sz="3200" i="0" u="none" strike="noStrike" cap="none" dirty="0">
                  <a:solidFill>
                    <a:schemeClr val="tx1"/>
                  </a:solidFill>
                  <a:latin typeface="Arial"/>
                  <a:ea typeface="Arial"/>
                  <a:cs typeface="Arial"/>
                  <a:sym typeface="Arial"/>
                </a:rPr>
                <a:t>En este caso se realizan métodos de verificación  y se hace por lo habitual sobre los artefactos intermedios que los proyectos generan al ir concretándose. En ella participan casi de manera exclusiva los mismos miembros de los equipos de desarrollo.</a:t>
              </a:r>
              <a:endParaRPr sz="3200" i="0" u="none" strike="noStrike" cap="none" dirty="0">
                <a:solidFill>
                  <a:schemeClr val="tx1"/>
                </a:solidFill>
                <a:latin typeface="Arial"/>
                <a:ea typeface="Arial"/>
                <a:cs typeface="Arial"/>
                <a:sym typeface="Arial"/>
              </a:endParaRPr>
            </a:p>
          </p:txBody>
        </p:sp>
      </p:grpSp>
    </p:spTree>
    <p:extLst>
      <p:ext uri="{BB962C8B-B14F-4D97-AF65-F5344CB8AC3E}">
        <p14:creationId xmlns:p14="http://schemas.microsoft.com/office/powerpoint/2010/main" val="305695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Diseño de la Arquitectura</a:t>
            </a:r>
            <a:endParaRPr lang="es-CL" dirty="0"/>
          </a:p>
        </p:txBody>
      </p:sp>
      <p:sp>
        <p:nvSpPr>
          <p:cNvPr id="4" name="Google Shape;91;p7">
            <a:extLst>
              <a:ext uri="{FF2B5EF4-FFF2-40B4-BE49-F238E27FC236}">
                <a16:creationId xmlns:a16="http://schemas.microsoft.com/office/drawing/2014/main" id="{25F22C90-5050-4EC8-ADFD-B40CCEC85A15}"/>
              </a:ext>
            </a:extLst>
          </p:cNvPr>
          <p:cNvSpPr txBox="1"/>
          <p:nvPr/>
        </p:nvSpPr>
        <p:spPr>
          <a:xfrm>
            <a:off x="2400300" y="1768475"/>
            <a:ext cx="14433550" cy="4773574"/>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Las </a:t>
            </a:r>
            <a:r>
              <a:rPr lang="es-ES" sz="3200" b="1" i="0" u="none" strike="noStrike" cap="none" dirty="0">
                <a:solidFill>
                  <a:schemeClr val="tx1"/>
                </a:solidFill>
                <a:latin typeface="Arial"/>
                <a:ea typeface="Arial"/>
                <a:cs typeface="Arial"/>
                <a:sym typeface="Arial"/>
              </a:rPr>
              <a:t>verificaciones y validaciones </a:t>
            </a:r>
            <a:r>
              <a:rPr lang="es-ES" sz="3200" i="0" u="none" strike="noStrike" cap="none" dirty="0">
                <a:solidFill>
                  <a:schemeClr val="tx1"/>
                </a:solidFill>
                <a:latin typeface="Arial"/>
                <a:ea typeface="Arial"/>
                <a:cs typeface="Arial"/>
                <a:sym typeface="Arial"/>
              </a:rPr>
              <a:t>se consideran como unas de las </a:t>
            </a:r>
            <a:r>
              <a:rPr lang="es-ES" sz="3200" b="1" i="0" u="none" strike="noStrike" cap="none" dirty="0">
                <a:solidFill>
                  <a:schemeClr val="tx1"/>
                </a:solidFill>
                <a:latin typeface="Arial"/>
                <a:ea typeface="Arial"/>
                <a:cs typeface="Arial"/>
                <a:sym typeface="Arial"/>
              </a:rPr>
              <a:t>mejores prácticas</a:t>
            </a:r>
            <a:r>
              <a:rPr lang="es-ES" sz="3200" i="0" u="none" strike="noStrike" cap="none" dirty="0">
                <a:solidFill>
                  <a:schemeClr val="tx1"/>
                </a:solidFill>
                <a:latin typeface="Arial"/>
                <a:ea typeface="Arial"/>
                <a:cs typeface="Arial"/>
                <a:sym typeface="Arial"/>
              </a:rPr>
              <a:t> para la </a:t>
            </a:r>
            <a:r>
              <a:rPr lang="es-ES" sz="3200" b="1" i="0" u="none" strike="noStrike" cap="none" dirty="0">
                <a:solidFill>
                  <a:schemeClr val="tx1"/>
                </a:solidFill>
                <a:latin typeface="Arial"/>
                <a:ea typeface="Arial"/>
                <a:cs typeface="Arial"/>
                <a:sym typeface="Arial"/>
              </a:rPr>
              <a:t>detección</a:t>
            </a:r>
            <a:r>
              <a:rPr lang="es-ES" sz="3200" i="0" u="none" strike="noStrike" cap="none" dirty="0">
                <a:solidFill>
                  <a:schemeClr val="tx1"/>
                </a:solidFill>
                <a:latin typeface="Arial"/>
                <a:ea typeface="Arial"/>
                <a:cs typeface="Arial"/>
                <a:sym typeface="Arial"/>
              </a:rPr>
              <a:t> temprana de </a:t>
            </a:r>
            <a:r>
              <a:rPr lang="es-ES" sz="3200" b="1" i="0" u="none" strike="noStrike" cap="none" dirty="0">
                <a:solidFill>
                  <a:schemeClr val="tx1"/>
                </a:solidFill>
                <a:latin typeface="Arial"/>
                <a:ea typeface="Arial"/>
                <a:cs typeface="Arial"/>
                <a:sym typeface="Arial"/>
              </a:rPr>
              <a:t>errores</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defectos</a:t>
            </a:r>
            <a:r>
              <a:rPr lang="es-ES" sz="3200" i="0" u="none" strike="noStrike" cap="none" dirty="0">
                <a:solidFill>
                  <a:schemeClr val="tx1"/>
                </a:solidFill>
                <a:latin typeface="Arial"/>
                <a:ea typeface="Arial"/>
                <a:cs typeface="Arial"/>
                <a:sym typeface="Arial"/>
              </a:rPr>
              <a:t> y/o </a:t>
            </a:r>
            <a:r>
              <a:rPr lang="es-ES" sz="3200" b="1" i="0" u="none" strike="noStrike" cap="none" dirty="0">
                <a:solidFill>
                  <a:schemeClr val="tx1"/>
                </a:solidFill>
                <a:latin typeface="Arial"/>
                <a:ea typeface="Arial"/>
                <a:cs typeface="Arial"/>
                <a:sym typeface="Arial"/>
              </a:rPr>
              <a:t>riesgos</a:t>
            </a:r>
            <a:r>
              <a:rPr lang="es-ES" sz="3200" i="0" u="none" strike="noStrike" cap="none" dirty="0">
                <a:solidFill>
                  <a:schemeClr val="tx1"/>
                </a:solidFill>
                <a:latin typeface="Arial"/>
                <a:ea typeface="Arial"/>
                <a:cs typeface="Arial"/>
                <a:sym typeface="Arial"/>
              </a:rPr>
              <a:t> en los distintos artefactos o partes de los sistemas en desarrollo. </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En un nivel más específico, tanto las </a:t>
            </a:r>
            <a:r>
              <a:rPr lang="es-ES" sz="3200" b="1" i="0" u="none" strike="noStrike" cap="none" dirty="0">
                <a:solidFill>
                  <a:schemeClr val="tx1"/>
                </a:solidFill>
                <a:latin typeface="Arial"/>
                <a:ea typeface="Arial"/>
                <a:cs typeface="Arial"/>
                <a:sym typeface="Arial"/>
              </a:rPr>
              <a:t>revisiones e inspecciones</a:t>
            </a:r>
            <a:r>
              <a:rPr lang="es-ES" sz="3200" i="0" u="none" strike="noStrike" cap="none" dirty="0">
                <a:solidFill>
                  <a:schemeClr val="tx1"/>
                </a:solidFill>
                <a:latin typeface="Arial"/>
                <a:ea typeface="Arial"/>
                <a:cs typeface="Arial"/>
                <a:sym typeface="Arial"/>
              </a:rPr>
              <a:t>, como la </a:t>
            </a:r>
            <a:r>
              <a:rPr lang="es-ES" sz="3200" b="1" i="0" u="none" strike="noStrike" cap="none" dirty="0">
                <a:solidFill>
                  <a:schemeClr val="tx1"/>
                </a:solidFill>
                <a:latin typeface="Arial"/>
                <a:ea typeface="Arial"/>
                <a:cs typeface="Arial"/>
                <a:sym typeface="Arial"/>
              </a:rPr>
              <a:t>elaboración de prototipos </a:t>
            </a:r>
            <a:r>
              <a:rPr lang="es-ES" sz="3200" i="0" u="none" strike="noStrike" cap="none" dirty="0">
                <a:solidFill>
                  <a:schemeClr val="tx1"/>
                </a:solidFill>
                <a:latin typeface="Arial"/>
                <a:ea typeface="Arial"/>
                <a:cs typeface="Arial"/>
                <a:sym typeface="Arial"/>
              </a:rPr>
              <a:t>o experimentos, </a:t>
            </a:r>
            <a:r>
              <a:rPr lang="es-ES" sz="3200" b="1" i="0" u="none" strike="noStrike" cap="none" dirty="0">
                <a:solidFill>
                  <a:schemeClr val="tx1"/>
                </a:solidFill>
                <a:latin typeface="Arial"/>
                <a:ea typeface="Arial"/>
                <a:cs typeface="Arial"/>
                <a:sym typeface="Arial"/>
              </a:rPr>
              <a:t>implementan</a:t>
            </a:r>
            <a:r>
              <a:rPr lang="es-ES" sz="3200" i="0" u="none" strike="noStrike" cap="none" dirty="0">
                <a:solidFill>
                  <a:schemeClr val="tx1"/>
                </a:solidFill>
                <a:latin typeface="Arial"/>
                <a:ea typeface="Arial"/>
                <a:cs typeface="Arial"/>
                <a:sym typeface="Arial"/>
              </a:rPr>
              <a:t> muchos de sus </a:t>
            </a:r>
            <a:r>
              <a:rPr lang="es-ES" sz="3200" b="1" i="0" u="none" strike="noStrike" cap="none" dirty="0">
                <a:solidFill>
                  <a:schemeClr val="tx1"/>
                </a:solidFill>
                <a:latin typeface="Arial"/>
                <a:ea typeface="Arial"/>
                <a:cs typeface="Arial"/>
                <a:sym typeface="Arial"/>
              </a:rPr>
              <a:t>objetivos</a:t>
            </a:r>
            <a:r>
              <a:rPr lang="es-ES" sz="3200" i="0" u="none" strike="noStrike" cap="none" dirty="0">
                <a:solidFill>
                  <a:schemeClr val="tx1"/>
                </a:solidFill>
                <a:latin typeface="Arial"/>
                <a:ea typeface="Arial"/>
                <a:cs typeface="Arial"/>
                <a:sym typeface="Arial"/>
              </a:rPr>
              <a:t>. </a:t>
            </a:r>
            <a:endParaRPr sz="3200" dirty="0">
              <a:solidFill>
                <a:schemeClr val="tx1"/>
              </a:solidFil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En un nivel más detallado y para el contexto de las </a:t>
            </a:r>
            <a:r>
              <a:rPr lang="es-ES" sz="3200" b="1" i="0" u="none" strike="noStrike" cap="none" dirty="0">
                <a:solidFill>
                  <a:schemeClr val="tx1"/>
                </a:solidFill>
                <a:latin typeface="Arial"/>
                <a:ea typeface="Arial"/>
                <a:cs typeface="Arial"/>
                <a:sym typeface="Arial"/>
              </a:rPr>
              <a:t>arquitecturas de software</a:t>
            </a:r>
            <a:r>
              <a:rPr lang="es-ES" sz="3200" i="0" u="none" strike="noStrike" cap="none" dirty="0">
                <a:solidFill>
                  <a:schemeClr val="tx1"/>
                </a:solidFill>
                <a:latin typeface="Arial"/>
                <a:ea typeface="Arial"/>
                <a:cs typeface="Arial"/>
                <a:sym typeface="Arial"/>
              </a:rPr>
              <a:t>, las </a:t>
            </a:r>
            <a:r>
              <a:rPr lang="es-ES" sz="3200" b="1" i="0" u="none" strike="noStrike" cap="none" dirty="0">
                <a:solidFill>
                  <a:schemeClr val="tx1"/>
                </a:solidFill>
                <a:latin typeface="Arial"/>
                <a:ea typeface="Arial"/>
                <a:cs typeface="Arial"/>
                <a:sym typeface="Arial"/>
              </a:rPr>
              <a:t>inspecciones se especializan en evaluaciones de arquitectura</a:t>
            </a:r>
            <a:r>
              <a:rPr lang="es-ES" sz="3200" i="0" u="none" strike="noStrike" cap="none" dirty="0">
                <a:solidFill>
                  <a:schemeClr val="tx1"/>
                </a:solidFill>
                <a:latin typeface="Arial"/>
                <a:ea typeface="Arial"/>
                <a:cs typeface="Arial"/>
                <a:sym typeface="Arial"/>
              </a:rPr>
              <a:t>.</a:t>
            </a:r>
            <a:endParaRPr sz="320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220994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Evaluación de la arquitectura</a:t>
            </a:r>
            <a:endParaRPr lang="es-CL" dirty="0"/>
          </a:p>
        </p:txBody>
      </p:sp>
      <p:sp>
        <p:nvSpPr>
          <p:cNvPr id="4" name="Google Shape;98;p8">
            <a:extLst>
              <a:ext uri="{FF2B5EF4-FFF2-40B4-BE49-F238E27FC236}">
                <a16:creationId xmlns:a16="http://schemas.microsoft.com/office/drawing/2014/main" id="{306F0115-A1B1-40B3-88C7-6684A3C6B79A}"/>
              </a:ext>
            </a:extLst>
          </p:cNvPr>
          <p:cNvSpPr txBox="1"/>
          <p:nvPr/>
        </p:nvSpPr>
        <p:spPr>
          <a:xfrm>
            <a:off x="3346450" y="1494117"/>
            <a:ext cx="14478000" cy="3296247"/>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Dado que la </a:t>
            </a:r>
            <a:r>
              <a:rPr lang="es-ES" sz="3200" b="1" i="0" u="none" strike="noStrike" cap="none" dirty="0">
                <a:solidFill>
                  <a:schemeClr val="tx1"/>
                </a:solidFill>
                <a:latin typeface="Arial"/>
                <a:ea typeface="Arial"/>
                <a:cs typeface="Arial"/>
                <a:sym typeface="Arial"/>
              </a:rPr>
              <a:t>arquitectura</a:t>
            </a:r>
            <a:r>
              <a:rPr lang="es-ES" sz="3200" i="0" u="none" strike="noStrike" cap="none" dirty="0">
                <a:solidFill>
                  <a:schemeClr val="tx1"/>
                </a:solidFill>
                <a:latin typeface="Arial"/>
                <a:ea typeface="Arial"/>
                <a:cs typeface="Arial"/>
                <a:sym typeface="Arial"/>
              </a:rPr>
              <a:t> es la </a:t>
            </a:r>
            <a:r>
              <a:rPr lang="es-ES" sz="3200" b="1" i="0" u="none" strike="noStrike" cap="none" dirty="0">
                <a:solidFill>
                  <a:schemeClr val="tx1"/>
                </a:solidFill>
                <a:latin typeface="Arial"/>
                <a:ea typeface="Arial"/>
                <a:cs typeface="Arial"/>
                <a:sym typeface="Arial"/>
              </a:rPr>
              <a:t>base para el diseño y la construcción</a:t>
            </a:r>
            <a:r>
              <a:rPr lang="es-ES" sz="3200" i="0" u="none" strike="noStrike" cap="none" dirty="0">
                <a:solidFill>
                  <a:schemeClr val="tx1"/>
                </a:solidFill>
                <a:latin typeface="Arial"/>
                <a:ea typeface="Arial"/>
                <a:cs typeface="Arial"/>
                <a:sym typeface="Arial"/>
              </a:rPr>
              <a:t> de un producto de software es importante asegurarse de que </a:t>
            </a:r>
            <a:r>
              <a:rPr lang="es-ES" sz="3200" b="1" i="0" u="none" strike="noStrike" cap="none" dirty="0">
                <a:solidFill>
                  <a:schemeClr val="tx1"/>
                </a:solidFill>
                <a:latin typeface="Arial"/>
                <a:ea typeface="Arial"/>
                <a:cs typeface="Arial"/>
                <a:sym typeface="Arial"/>
              </a:rPr>
              <a:t>no se desvía</a:t>
            </a:r>
            <a:r>
              <a:rPr lang="es-ES" sz="3200" i="0" u="none" strike="noStrike" cap="none" dirty="0">
                <a:solidFill>
                  <a:schemeClr val="tx1"/>
                </a:solidFill>
                <a:latin typeface="Arial"/>
                <a:ea typeface="Arial"/>
                <a:cs typeface="Arial"/>
                <a:sym typeface="Arial"/>
              </a:rPr>
              <a:t> de manera significativa de los </a:t>
            </a:r>
            <a:r>
              <a:rPr lang="es-ES" sz="3200" b="1" i="0" u="none" strike="noStrike" cap="none" dirty="0">
                <a:solidFill>
                  <a:schemeClr val="tx1"/>
                </a:solidFill>
                <a:latin typeface="Arial"/>
                <a:ea typeface="Arial"/>
                <a:cs typeface="Arial"/>
                <a:sym typeface="Arial"/>
              </a:rPr>
              <a:t>drivers arquitectónicos</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requerimientos funcionales</a:t>
            </a:r>
            <a:r>
              <a:rPr lang="es-ES" sz="3200" i="0" u="none" strike="noStrike" cap="none" dirty="0">
                <a:solidFill>
                  <a:schemeClr val="tx1"/>
                </a:solidFill>
                <a:latin typeface="Arial"/>
                <a:ea typeface="Arial"/>
                <a:cs typeface="Arial"/>
                <a:sym typeface="Arial"/>
              </a:rPr>
              <a:t>, de </a:t>
            </a:r>
            <a:r>
              <a:rPr lang="es-ES" sz="3200" b="1" i="0" u="none" strike="noStrike" cap="none" dirty="0">
                <a:solidFill>
                  <a:schemeClr val="tx1"/>
                </a:solidFill>
                <a:latin typeface="Arial"/>
                <a:ea typeface="Arial"/>
                <a:cs typeface="Arial"/>
                <a:sym typeface="Arial"/>
              </a:rPr>
              <a:t>atributos de calidad y de restricciones</a:t>
            </a:r>
            <a:r>
              <a:rPr lang="es-ES" sz="3200" i="0" u="none" strike="noStrike" cap="none" dirty="0">
                <a:solidFill>
                  <a:schemeClr val="tx1"/>
                </a:solidFill>
                <a:latin typeface="Arial"/>
                <a:ea typeface="Arial"/>
                <a:cs typeface="Arial"/>
                <a:sym typeface="Arial"/>
              </a:rPr>
              <a:t>), así como tener confirmado que sea </a:t>
            </a:r>
            <a:r>
              <a:rPr lang="es-ES" sz="3200" b="1" i="0" u="none" strike="noStrike" cap="none" dirty="0">
                <a:solidFill>
                  <a:schemeClr val="tx1"/>
                </a:solidFill>
                <a:latin typeface="Arial"/>
                <a:ea typeface="Arial"/>
                <a:cs typeface="Arial"/>
                <a:sym typeface="Arial"/>
              </a:rPr>
              <a:t>técnicamente correcta</a:t>
            </a:r>
            <a:r>
              <a:rPr lang="es-ES" sz="3200" i="0" u="none" strike="noStrike" cap="none" dirty="0">
                <a:solidFill>
                  <a:schemeClr val="tx1"/>
                </a:solidFill>
                <a:latin typeface="Arial"/>
                <a:ea typeface="Arial"/>
                <a:cs typeface="Arial"/>
                <a:sym typeface="Arial"/>
              </a:rPr>
              <a:t> para que no se diseñen o construyan artefactos basados en </a:t>
            </a:r>
            <a:r>
              <a:rPr lang="es-ES" sz="3200" b="1" i="0" u="none" strike="noStrike" cap="none" dirty="0">
                <a:solidFill>
                  <a:schemeClr val="tx1"/>
                </a:solidFill>
                <a:latin typeface="Arial"/>
                <a:ea typeface="Arial"/>
                <a:cs typeface="Arial"/>
                <a:sym typeface="Arial"/>
              </a:rPr>
              <a:t>arquitecturas erróneas o incompletas.</a:t>
            </a:r>
            <a:endParaRPr sz="3200" b="1" dirty="0">
              <a:solidFill>
                <a:schemeClr val="tx1"/>
              </a:solidFill>
            </a:endParaRPr>
          </a:p>
        </p:txBody>
      </p:sp>
      <p:sp>
        <p:nvSpPr>
          <p:cNvPr id="5" name="Google Shape;101;p8">
            <a:extLst>
              <a:ext uri="{FF2B5EF4-FFF2-40B4-BE49-F238E27FC236}">
                <a16:creationId xmlns:a16="http://schemas.microsoft.com/office/drawing/2014/main" id="{8AAB38FE-6CE0-44B6-8461-B817B26B630A}"/>
              </a:ext>
            </a:extLst>
          </p:cNvPr>
          <p:cNvSpPr txBox="1"/>
          <p:nvPr/>
        </p:nvSpPr>
        <p:spPr>
          <a:xfrm>
            <a:off x="3346450" y="4790364"/>
            <a:ext cx="14478000" cy="3296247"/>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just"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La </a:t>
            </a:r>
            <a:r>
              <a:rPr lang="es-ES" sz="3200" b="1" i="0" u="none" strike="noStrike" cap="none" dirty="0">
                <a:solidFill>
                  <a:schemeClr val="tx1"/>
                </a:solidFill>
                <a:latin typeface="Arial"/>
                <a:ea typeface="Arial"/>
                <a:cs typeface="Arial"/>
                <a:sym typeface="Arial"/>
              </a:rPr>
              <a:t>evaluación</a:t>
            </a:r>
            <a:r>
              <a:rPr lang="es-ES" sz="3200" i="0" u="none" strike="noStrike" cap="none" dirty="0">
                <a:solidFill>
                  <a:schemeClr val="tx1"/>
                </a:solidFill>
                <a:latin typeface="Arial"/>
                <a:ea typeface="Arial"/>
                <a:cs typeface="Arial"/>
                <a:sym typeface="Arial"/>
              </a:rPr>
              <a:t> consiste en </a:t>
            </a:r>
            <a:r>
              <a:rPr lang="es-ES" sz="3200" b="1" i="0" u="none" strike="noStrike" cap="none" dirty="0">
                <a:solidFill>
                  <a:schemeClr val="tx1"/>
                </a:solidFill>
                <a:latin typeface="Arial"/>
                <a:ea typeface="Arial"/>
                <a:cs typeface="Arial"/>
                <a:sym typeface="Arial"/>
              </a:rPr>
              <a:t>revisar</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inspeccionar</a:t>
            </a:r>
            <a:r>
              <a:rPr lang="es-ES" sz="3200" i="0" u="none" strike="noStrike" cap="none" dirty="0">
                <a:solidFill>
                  <a:schemeClr val="tx1"/>
                </a:solidFill>
                <a:latin typeface="Arial"/>
                <a:ea typeface="Arial"/>
                <a:cs typeface="Arial"/>
                <a:sym typeface="Arial"/>
              </a:rPr>
              <a:t> o recorrer </a:t>
            </a:r>
            <a:r>
              <a:rPr lang="es-ES" sz="3200" b="1" i="0" u="none" strike="noStrike" cap="none" dirty="0">
                <a:solidFill>
                  <a:schemeClr val="tx1"/>
                </a:solidFill>
                <a:latin typeface="Arial"/>
                <a:ea typeface="Arial"/>
                <a:cs typeface="Arial"/>
                <a:sym typeface="Arial"/>
              </a:rPr>
              <a:t>los artefactos</a:t>
            </a:r>
            <a:r>
              <a:rPr lang="es-ES" sz="3200" i="0" u="none" strike="noStrike" cap="none" dirty="0">
                <a:solidFill>
                  <a:schemeClr val="tx1"/>
                </a:solidFill>
                <a:latin typeface="Arial"/>
                <a:ea typeface="Arial"/>
                <a:cs typeface="Arial"/>
                <a:sym typeface="Arial"/>
              </a:rPr>
              <a:t> de la </a:t>
            </a:r>
            <a:r>
              <a:rPr lang="es-ES" sz="3200" b="1" i="0" u="none" strike="noStrike" cap="none" dirty="0">
                <a:solidFill>
                  <a:schemeClr val="tx1"/>
                </a:solidFill>
                <a:latin typeface="Arial"/>
                <a:ea typeface="Arial"/>
                <a:cs typeface="Arial"/>
                <a:sym typeface="Arial"/>
              </a:rPr>
              <a:t>arquitectura de software</a:t>
            </a:r>
            <a:r>
              <a:rPr lang="es-ES" sz="3200" i="0" u="none" strike="noStrike" cap="none" dirty="0">
                <a:solidFill>
                  <a:schemeClr val="tx1"/>
                </a:solidFill>
                <a:latin typeface="Arial"/>
                <a:ea typeface="Arial"/>
                <a:cs typeface="Arial"/>
                <a:sym typeface="Arial"/>
              </a:rPr>
              <a:t> buscando </a:t>
            </a:r>
            <a:r>
              <a:rPr lang="es-ES" sz="3200" b="1" i="0" u="none" strike="noStrike" cap="none" dirty="0">
                <a:solidFill>
                  <a:schemeClr val="tx1"/>
                </a:solidFill>
                <a:latin typeface="Arial"/>
                <a:ea typeface="Arial"/>
                <a:cs typeface="Arial"/>
                <a:sym typeface="Arial"/>
              </a:rPr>
              <a:t>inconsistencias</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errores o desviaciones</a:t>
            </a:r>
            <a:r>
              <a:rPr lang="es-ES" sz="3200" i="0" u="none" strike="noStrike" cap="none" dirty="0">
                <a:solidFill>
                  <a:schemeClr val="tx1"/>
                </a:solidFill>
                <a:latin typeface="Arial"/>
                <a:ea typeface="Arial"/>
                <a:cs typeface="Arial"/>
                <a:sym typeface="Arial"/>
              </a:rPr>
              <a:t> respecto de los drivers. </a:t>
            </a:r>
            <a:r>
              <a:rPr lang="es-ES" sz="3200" b="1" i="0" u="none" strike="noStrike" cap="none" dirty="0">
                <a:solidFill>
                  <a:schemeClr val="tx1"/>
                </a:solidFill>
                <a:latin typeface="Arial"/>
                <a:ea typeface="Arial"/>
                <a:cs typeface="Arial"/>
                <a:sym typeface="Arial"/>
              </a:rPr>
              <a:t>Sin ella</a:t>
            </a:r>
            <a:r>
              <a:rPr lang="es-ES" sz="3200" i="0" u="none" strike="noStrike" cap="none" dirty="0">
                <a:solidFill>
                  <a:schemeClr val="tx1"/>
                </a:solidFill>
                <a:latin typeface="Arial"/>
                <a:ea typeface="Arial"/>
                <a:cs typeface="Arial"/>
                <a:sym typeface="Arial"/>
              </a:rPr>
              <a:t>, la implementación del sistema incurre en </a:t>
            </a:r>
            <a:r>
              <a:rPr lang="es-ES" sz="3200" b="1" i="0" u="none" strike="noStrike" cap="none" dirty="0">
                <a:solidFill>
                  <a:schemeClr val="tx1"/>
                </a:solidFill>
                <a:latin typeface="Arial"/>
                <a:ea typeface="Arial"/>
                <a:cs typeface="Arial"/>
                <a:sym typeface="Arial"/>
              </a:rPr>
              <a:t>riesgos</a:t>
            </a:r>
            <a:r>
              <a:rPr lang="es-ES" sz="3200" i="0" u="none" strike="noStrike" cap="none" dirty="0">
                <a:solidFill>
                  <a:schemeClr val="tx1"/>
                </a:solidFill>
                <a:latin typeface="Arial"/>
                <a:ea typeface="Arial"/>
                <a:cs typeface="Arial"/>
                <a:sym typeface="Arial"/>
              </a:rPr>
              <a:t>, los cuales, en </a:t>
            </a:r>
            <a:r>
              <a:rPr lang="es-ES" sz="3200" b="1" i="0" u="none" strike="noStrike" cap="none" dirty="0">
                <a:solidFill>
                  <a:schemeClr val="tx1"/>
                </a:solidFill>
                <a:latin typeface="Arial"/>
                <a:ea typeface="Arial"/>
                <a:cs typeface="Arial"/>
                <a:sym typeface="Arial"/>
              </a:rPr>
              <a:t>caso de que se concreten</a:t>
            </a:r>
            <a:r>
              <a:rPr lang="es-ES" sz="3200" i="0" u="none" strike="noStrike" cap="none" dirty="0">
                <a:solidFill>
                  <a:schemeClr val="tx1"/>
                </a:solidFill>
                <a:latin typeface="Arial"/>
                <a:ea typeface="Arial"/>
                <a:cs typeface="Arial"/>
                <a:sym typeface="Arial"/>
              </a:rPr>
              <a:t>, tienen </a:t>
            </a:r>
            <a:r>
              <a:rPr lang="es-ES" sz="3200" b="1" i="0" u="none" strike="noStrike" cap="none" dirty="0">
                <a:solidFill>
                  <a:schemeClr val="tx1"/>
                </a:solidFill>
                <a:latin typeface="Arial"/>
                <a:ea typeface="Arial"/>
                <a:cs typeface="Arial"/>
                <a:sym typeface="Arial"/>
              </a:rPr>
              <a:t>costos e impactos</a:t>
            </a:r>
            <a:r>
              <a:rPr lang="es-ES" sz="3200" i="0" u="none" strike="noStrike" cap="none" dirty="0">
                <a:solidFill>
                  <a:schemeClr val="tx1"/>
                </a:solidFill>
                <a:latin typeface="Arial"/>
                <a:ea typeface="Arial"/>
                <a:cs typeface="Arial"/>
                <a:sym typeface="Arial"/>
              </a:rPr>
              <a:t> en el proyecto que pueden ser desproporcionados.</a:t>
            </a:r>
            <a:endParaRPr sz="3200" dirty="0">
              <a:solidFill>
                <a:schemeClr val="tx1"/>
              </a:solidFill>
            </a:endParaRPr>
          </a:p>
          <a:p>
            <a:pPr marL="0" marR="0" lvl="0" indent="0" algn="just" rtl="0">
              <a:lnSpc>
                <a:spcPct val="100000"/>
              </a:lnSpc>
              <a:spcBef>
                <a:spcPts val="0"/>
              </a:spcBef>
              <a:spcAft>
                <a:spcPts val="0"/>
              </a:spcAft>
              <a:buNone/>
            </a:pPr>
            <a:endParaRPr sz="3200" i="0" u="none" strike="noStrike" cap="none" dirty="0">
              <a:solidFill>
                <a:schemeClr val="tx1"/>
              </a:solidFill>
              <a:latin typeface="Arial"/>
              <a:ea typeface="Arial"/>
              <a:cs typeface="Arial"/>
              <a:sym typeface="Arial"/>
            </a:endParaRPr>
          </a:p>
        </p:txBody>
      </p:sp>
      <p:sp>
        <p:nvSpPr>
          <p:cNvPr id="3" name="AutoShape 2" descr="Arquitectura de Riesgo con Marco de Dominio SABSA - Conexiam">
            <a:extLst>
              <a:ext uri="{FF2B5EF4-FFF2-40B4-BE49-F238E27FC236}">
                <a16:creationId xmlns:a16="http://schemas.microsoft.com/office/drawing/2014/main" id="{0A5D8B2A-3717-4B32-9468-AE1FBD822722}"/>
              </a:ext>
            </a:extLst>
          </p:cNvPr>
          <p:cNvSpPr>
            <a:spLocks noChangeAspect="1" noChangeArrowheads="1"/>
          </p:cNvSpPr>
          <p:nvPr/>
        </p:nvSpPr>
        <p:spPr bwMode="auto">
          <a:xfrm>
            <a:off x="9594850" y="7369371"/>
            <a:ext cx="3200400" cy="3200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Gestión de riesgos empresariales">
            <a:extLst>
              <a:ext uri="{FF2B5EF4-FFF2-40B4-BE49-F238E27FC236}">
                <a16:creationId xmlns:a16="http://schemas.microsoft.com/office/drawing/2014/main" id="{90C4F09D-DBDA-4CBC-9F39-532CB87F7FA5}"/>
              </a:ext>
            </a:extLst>
          </p:cNvPr>
          <p:cNvSpPr>
            <a:spLocks noChangeAspect="1" noChangeArrowheads="1"/>
          </p:cNvSpPr>
          <p:nvPr/>
        </p:nvSpPr>
        <p:spPr bwMode="auto">
          <a:xfrm>
            <a:off x="9099550" y="8229485"/>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1030" name="Picture 6" descr="Desarrollo Organizacional">
            <a:extLst>
              <a:ext uri="{FF2B5EF4-FFF2-40B4-BE49-F238E27FC236}">
                <a16:creationId xmlns:a16="http://schemas.microsoft.com/office/drawing/2014/main" id="{F49153D6-1B7E-4B42-A9AD-CACE8D02F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5442" y="7223721"/>
            <a:ext cx="3405617" cy="367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46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Evaluación de la arquitectura  </a:t>
            </a:r>
            <a:endParaRPr lang="es-CL" dirty="0"/>
          </a:p>
        </p:txBody>
      </p:sp>
      <p:sp>
        <p:nvSpPr>
          <p:cNvPr id="6" name="Google Shape;107;p9">
            <a:extLst>
              <a:ext uri="{FF2B5EF4-FFF2-40B4-BE49-F238E27FC236}">
                <a16:creationId xmlns:a16="http://schemas.microsoft.com/office/drawing/2014/main" id="{96F1A1C4-A842-4771-8449-B68D3BCC7C34}"/>
              </a:ext>
            </a:extLst>
          </p:cNvPr>
          <p:cNvSpPr txBox="1"/>
          <p:nvPr/>
        </p:nvSpPr>
        <p:spPr>
          <a:xfrm>
            <a:off x="2400300" y="1844675"/>
            <a:ext cx="8947150" cy="8220672"/>
          </a:xfrm>
          <a:prstGeom prst="rect">
            <a:avLst/>
          </a:prstGeom>
          <a:noFill/>
          <a:ln>
            <a:noFill/>
          </a:ln>
        </p:spPr>
        <p:txBody>
          <a:bodyPr spcFirstLastPara="1" wrap="square" lIns="91425" tIns="45700" rIns="91425" bIns="45700" anchor="t" anchorCtr="0">
            <a:spAutoFit/>
          </a:bodyPr>
          <a:lstStyle/>
          <a:p>
            <a:pPr marL="50800" marR="0" lvl="0" indent="0" algn="just" rtl="0">
              <a:lnSpc>
                <a:spcPct val="90000"/>
              </a:lnSpc>
              <a:spcBef>
                <a:spcPts val="0"/>
              </a:spcBef>
              <a:spcAft>
                <a:spcPts val="0"/>
              </a:spcAft>
              <a:buNone/>
            </a:pPr>
            <a:endParaRPr sz="1800" b="1" i="0" u="none" strike="noStrike" cap="none" dirty="0">
              <a:solidFill>
                <a:srgbClr val="818990"/>
              </a:solidFill>
              <a:latin typeface="Arial"/>
              <a:ea typeface="Arial"/>
              <a:cs typeface="Arial"/>
              <a:sym typeface="Arial"/>
            </a:endParaRPr>
          </a:p>
          <a:p>
            <a:pPr marL="0" marR="0" lvl="0" indent="0" algn="l" rtl="0">
              <a:lnSpc>
                <a:spcPct val="100000"/>
              </a:lnSpc>
              <a:spcBef>
                <a:spcPts val="0"/>
              </a:spcBef>
              <a:spcAft>
                <a:spcPts val="0"/>
              </a:spcAft>
              <a:buNone/>
            </a:pPr>
            <a:r>
              <a:rPr lang="es-ES" sz="3200" dirty="0">
                <a:solidFill>
                  <a:schemeClr val="tx1"/>
                </a:solidFill>
              </a:rPr>
              <a:t>U</a:t>
            </a:r>
            <a:r>
              <a:rPr lang="es-ES" sz="3200" i="0" u="none" strike="noStrike" cap="none" dirty="0">
                <a:solidFill>
                  <a:schemeClr val="tx1"/>
                </a:solidFill>
                <a:latin typeface="Arial"/>
                <a:ea typeface="Arial"/>
                <a:cs typeface="Arial"/>
                <a:sym typeface="Arial"/>
              </a:rPr>
              <a:t>na estrategia es </a:t>
            </a:r>
            <a:r>
              <a:rPr lang="es-ES" sz="3200" b="1" i="0" u="none" strike="noStrike" cap="none" dirty="0">
                <a:solidFill>
                  <a:schemeClr val="tx1"/>
                </a:solidFill>
                <a:latin typeface="Arial"/>
                <a:ea typeface="Arial"/>
                <a:cs typeface="Arial"/>
                <a:sym typeface="Arial"/>
              </a:rPr>
              <a:t>incluir una etapa de control</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de calidad</a:t>
            </a:r>
            <a:r>
              <a:rPr lang="es-ES" sz="3200" i="0" u="none" strike="noStrike" cap="none" dirty="0">
                <a:solidFill>
                  <a:schemeClr val="tx1"/>
                </a:solidFill>
                <a:latin typeface="Arial"/>
                <a:ea typeface="Arial"/>
                <a:cs typeface="Arial"/>
                <a:sym typeface="Arial"/>
              </a:rPr>
              <a:t> de los </a:t>
            </a:r>
            <a:r>
              <a:rPr lang="es-ES" sz="3200" b="1" i="0" u="none" strike="noStrike" cap="none" dirty="0">
                <a:solidFill>
                  <a:schemeClr val="tx1"/>
                </a:solidFill>
                <a:latin typeface="Arial"/>
                <a:ea typeface="Arial"/>
                <a:cs typeface="Arial"/>
                <a:sym typeface="Arial"/>
              </a:rPr>
              <a:t>artefactos de requerimientos</a:t>
            </a:r>
            <a:r>
              <a:rPr lang="es-ES" sz="3200" i="0" u="none" strike="noStrike" cap="none" dirty="0">
                <a:solidFill>
                  <a:schemeClr val="tx1"/>
                </a:solidFill>
                <a:latin typeface="Arial"/>
                <a:ea typeface="Arial"/>
                <a:cs typeface="Arial"/>
                <a:sym typeface="Arial"/>
              </a:rPr>
              <a:t> y </a:t>
            </a:r>
            <a:r>
              <a:rPr lang="es-ES" sz="3200" b="1" i="0" u="none" strike="noStrike" cap="none" dirty="0">
                <a:solidFill>
                  <a:schemeClr val="tx1"/>
                </a:solidFill>
                <a:latin typeface="Arial"/>
                <a:ea typeface="Arial"/>
                <a:cs typeface="Arial"/>
                <a:sym typeface="Arial"/>
              </a:rPr>
              <a:t>diseño de las arquitecturas</a:t>
            </a:r>
            <a:r>
              <a:rPr lang="es-ES" sz="3200" i="0" u="none" strike="noStrike" cap="none" dirty="0">
                <a:solidFill>
                  <a:schemeClr val="tx1"/>
                </a:solidFill>
                <a:latin typeface="Arial"/>
                <a:ea typeface="Arial"/>
                <a:cs typeface="Arial"/>
                <a:sym typeface="Arial"/>
              </a:rPr>
              <a:t> de software.</a:t>
            </a:r>
            <a:endParaRPr sz="3200" dirty="0">
              <a:solidFill>
                <a:schemeClr val="tx1"/>
              </a:solidFill>
            </a:endParaRPr>
          </a:p>
          <a:p>
            <a:pPr marL="0" marR="0" lvl="0" indent="0" algn="l" rtl="0">
              <a:lnSpc>
                <a:spcPct val="100000"/>
              </a:lnSpc>
              <a:spcBef>
                <a:spcPts val="0"/>
              </a:spcBef>
              <a:spcAft>
                <a:spcPts val="0"/>
              </a:spcAft>
              <a:buNone/>
            </a:pPr>
            <a:r>
              <a:rPr lang="es-ES" sz="3200" b="1" i="0" u="none" strike="noStrike" cap="none" dirty="0">
                <a:solidFill>
                  <a:schemeClr val="tx1"/>
                </a:solidFill>
                <a:latin typeface="Arial"/>
                <a:ea typeface="Arial"/>
                <a:cs typeface="Arial"/>
                <a:sym typeface="Arial"/>
              </a:rPr>
              <a:t>La evaluación de las arquitecturas</a:t>
            </a:r>
            <a:r>
              <a:rPr lang="es-ES" sz="3200" i="0" u="none" strike="noStrike" cap="none" dirty="0">
                <a:solidFill>
                  <a:schemeClr val="tx1"/>
                </a:solidFill>
                <a:latin typeface="Arial"/>
                <a:ea typeface="Arial"/>
                <a:cs typeface="Arial"/>
                <a:sym typeface="Arial"/>
              </a:rPr>
              <a:t> permite conocer si los </a:t>
            </a:r>
            <a:r>
              <a:rPr lang="es-ES" sz="3200" b="1" i="0" u="none" strike="noStrike" cap="none" dirty="0">
                <a:solidFill>
                  <a:schemeClr val="tx1"/>
                </a:solidFill>
                <a:latin typeface="Arial"/>
                <a:ea typeface="Arial"/>
                <a:cs typeface="Arial"/>
                <a:sym typeface="Arial"/>
              </a:rPr>
              <a:t>requerimientos obtenidos</a:t>
            </a:r>
            <a:r>
              <a:rPr lang="es-ES" sz="3200" i="0" u="none" strike="noStrike" cap="none" dirty="0">
                <a:solidFill>
                  <a:schemeClr val="tx1"/>
                </a:solidFill>
                <a:latin typeface="Arial"/>
                <a:ea typeface="Arial"/>
                <a:cs typeface="Arial"/>
                <a:sym typeface="Arial"/>
              </a:rPr>
              <a:t> </a:t>
            </a:r>
            <a:r>
              <a:rPr lang="es-ES" sz="3200" b="1" i="0" u="none" strike="noStrike" cap="none" dirty="0">
                <a:solidFill>
                  <a:schemeClr val="tx1"/>
                </a:solidFill>
                <a:latin typeface="Arial"/>
                <a:ea typeface="Arial"/>
                <a:cs typeface="Arial"/>
                <a:sym typeface="Arial"/>
              </a:rPr>
              <a:t>fueron correctos y completos</a:t>
            </a:r>
            <a:r>
              <a:rPr lang="es-ES" sz="3200" i="0" u="none" strike="noStrike" cap="none" dirty="0">
                <a:solidFill>
                  <a:schemeClr val="tx1"/>
                </a:solidFill>
                <a:latin typeface="Arial"/>
                <a:ea typeface="Arial"/>
                <a:cs typeface="Arial"/>
                <a:sym typeface="Arial"/>
              </a:rPr>
              <a:t>, o bien, si han cambiado, y qué tan </a:t>
            </a:r>
            <a:r>
              <a:rPr lang="es-ES" sz="3200" b="1" i="0" u="none" strike="noStrike" cap="none" dirty="0">
                <a:solidFill>
                  <a:schemeClr val="tx1"/>
                </a:solidFill>
                <a:latin typeface="Arial"/>
                <a:ea typeface="Arial"/>
                <a:cs typeface="Arial"/>
                <a:sym typeface="Arial"/>
              </a:rPr>
              <a:t>satisfactorias</a:t>
            </a:r>
            <a:r>
              <a:rPr lang="es-ES" sz="3200" i="0" u="none" strike="noStrike" cap="none" dirty="0">
                <a:solidFill>
                  <a:schemeClr val="tx1"/>
                </a:solidFill>
                <a:latin typeface="Arial"/>
                <a:ea typeface="Arial"/>
                <a:cs typeface="Arial"/>
                <a:sym typeface="Arial"/>
              </a:rPr>
              <a:t> fueron las </a:t>
            </a:r>
            <a:r>
              <a:rPr lang="es-ES" sz="3200" b="1" i="0" u="none" strike="noStrike" cap="none" dirty="0">
                <a:solidFill>
                  <a:schemeClr val="tx1"/>
                </a:solidFill>
                <a:latin typeface="Arial"/>
                <a:ea typeface="Arial"/>
                <a:cs typeface="Arial"/>
                <a:sym typeface="Arial"/>
              </a:rPr>
              <a:t>decisiones tomadas</a:t>
            </a:r>
            <a:r>
              <a:rPr lang="es-ES" sz="3200" i="0" u="none" strike="noStrike" cap="none" dirty="0">
                <a:solidFill>
                  <a:schemeClr val="tx1"/>
                </a:solidFill>
                <a:latin typeface="Arial"/>
                <a:ea typeface="Arial"/>
                <a:cs typeface="Arial"/>
                <a:sym typeface="Arial"/>
              </a:rPr>
              <a:t> durante </a:t>
            </a:r>
            <a:r>
              <a:rPr lang="es-ES" sz="3200" b="1" i="0" u="none" strike="noStrike" cap="none" dirty="0">
                <a:solidFill>
                  <a:schemeClr val="tx1"/>
                </a:solidFill>
                <a:latin typeface="Arial"/>
                <a:ea typeface="Arial"/>
                <a:cs typeface="Arial"/>
                <a:sym typeface="Arial"/>
              </a:rPr>
              <a:t>el diseño </a:t>
            </a:r>
            <a:r>
              <a:rPr lang="es-ES" sz="3200" i="0" u="none" strike="noStrike" cap="none" dirty="0">
                <a:solidFill>
                  <a:schemeClr val="tx1"/>
                </a:solidFill>
                <a:latin typeface="Arial"/>
                <a:ea typeface="Arial"/>
                <a:cs typeface="Arial"/>
                <a:sym typeface="Arial"/>
              </a:rPr>
              <a:t>de la arquitectura.</a:t>
            </a:r>
            <a:endParaRPr sz="3200" dirty="0">
              <a:solidFill>
                <a:schemeClr val="tx1"/>
              </a:solidFill>
            </a:endParaRPr>
          </a:p>
          <a:p>
            <a:pPr marL="0" marR="0" lvl="0" indent="0" algn="l" rtl="0">
              <a:lnSpc>
                <a:spcPct val="100000"/>
              </a:lnSpc>
              <a:spcBef>
                <a:spcPts val="0"/>
              </a:spcBef>
              <a:spcAft>
                <a:spcPts val="0"/>
              </a:spcAft>
              <a:buNone/>
            </a:pPr>
            <a:r>
              <a:rPr lang="es-ES" sz="3200" i="0" u="none" strike="noStrike" cap="none" dirty="0">
                <a:solidFill>
                  <a:schemeClr val="tx1"/>
                </a:solidFill>
                <a:latin typeface="Arial"/>
                <a:ea typeface="Arial"/>
                <a:cs typeface="Arial"/>
                <a:sym typeface="Arial"/>
              </a:rPr>
              <a:t>Se aplica principalmente a los artefactos generados en las </a:t>
            </a:r>
            <a:r>
              <a:rPr lang="es-ES" sz="3200" b="1" i="0" u="none" strike="noStrike" cap="none" dirty="0">
                <a:solidFill>
                  <a:schemeClr val="tx1"/>
                </a:solidFill>
                <a:latin typeface="Arial"/>
                <a:ea typeface="Arial"/>
                <a:cs typeface="Arial"/>
                <a:sym typeface="Arial"/>
              </a:rPr>
              <a:t>etapas de requerimientos y diseño de arquitectura</a:t>
            </a:r>
            <a:r>
              <a:rPr lang="es-ES" sz="3200" i="0" u="none" strike="noStrike" cap="none" dirty="0">
                <a:solidFill>
                  <a:schemeClr val="tx1"/>
                </a:solidFill>
                <a:latin typeface="Arial"/>
                <a:ea typeface="Arial"/>
                <a:cs typeface="Arial"/>
                <a:sym typeface="Arial"/>
              </a:rPr>
              <a:t> que ya se documentaron de manera idónea, aunque puede </a:t>
            </a:r>
            <a:r>
              <a:rPr lang="es-ES" sz="3200" b="1" i="0" u="none" strike="noStrike" cap="none" dirty="0">
                <a:solidFill>
                  <a:schemeClr val="tx1"/>
                </a:solidFill>
                <a:latin typeface="Arial"/>
                <a:ea typeface="Arial"/>
                <a:cs typeface="Arial"/>
                <a:sym typeface="Arial"/>
              </a:rPr>
              <a:t>hacerse durante su realización</a:t>
            </a:r>
            <a:r>
              <a:rPr lang="es-ES" sz="3200" i="0" u="none" strike="noStrike" cap="none" dirty="0">
                <a:solidFill>
                  <a:schemeClr val="tx1"/>
                </a:solidFill>
                <a:latin typeface="Arial"/>
                <a:ea typeface="Arial"/>
                <a:cs typeface="Arial"/>
                <a:sym typeface="Arial"/>
              </a:rPr>
              <a:t> o cuando el </a:t>
            </a:r>
            <a:r>
              <a:rPr lang="es-ES" sz="3200" b="1" i="0" u="none" strike="noStrike" cap="none" dirty="0">
                <a:solidFill>
                  <a:schemeClr val="tx1"/>
                </a:solidFill>
                <a:latin typeface="Arial"/>
                <a:ea typeface="Arial"/>
                <a:cs typeface="Arial"/>
                <a:sym typeface="Arial"/>
              </a:rPr>
              <a:t>sistema ya está terminado</a:t>
            </a:r>
            <a:r>
              <a:rPr lang="es-ES" sz="3200" i="0" u="none" strike="noStrike" cap="none" dirty="0">
                <a:solidFill>
                  <a:schemeClr val="tx1"/>
                </a:solidFill>
                <a:latin typeface="Arial"/>
                <a:ea typeface="Arial"/>
                <a:cs typeface="Arial"/>
                <a:sym typeface="Arial"/>
              </a:rPr>
              <a:t>.</a:t>
            </a:r>
            <a:endParaRPr sz="3200" i="0" u="none" strike="noStrike" cap="none" dirty="0">
              <a:solidFill>
                <a:schemeClr val="tx1"/>
              </a:solidFill>
              <a:latin typeface="Arial"/>
              <a:ea typeface="Arial"/>
              <a:cs typeface="Arial"/>
              <a:sym typeface="Arial"/>
            </a:endParaRPr>
          </a:p>
        </p:txBody>
      </p:sp>
      <p:pic>
        <p:nvPicPr>
          <p:cNvPr id="2050" name="Picture 2" descr="Prevención de Riesgos Laborales en Pantallas de Visualización de Datos">
            <a:extLst>
              <a:ext uri="{FF2B5EF4-FFF2-40B4-BE49-F238E27FC236}">
                <a16:creationId xmlns:a16="http://schemas.microsoft.com/office/drawing/2014/main" id="{0948285C-D4E3-4AB0-976D-10CB54B83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8563" y="3102735"/>
            <a:ext cx="7651750" cy="5103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879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3.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4312</TotalTime>
  <Words>1939</Words>
  <Application>Microsoft Office PowerPoint</Application>
  <PresentationFormat>Personalizado</PresentationFormat>
  <Paragraphs>130</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Arial Black</vt:lpstr>
      <vt:lpstr>Calibri</vt:lpstr>
      <vt:lpstr>Noto Sans Symbols</vt:lpstr>
      <vt:lpstr>Wingdings</vt:lpstr>
      <vt:lpstr>Office Theme</vt:lpstr>
      <vt:lpstr>ARQUITECTURA DE SOFTWARE </vt:lpstr>
      <vt:lpstr>Riesgos asociados al Modelo del Proyecto</vt:lpstr>
      <vt:lpstr>Escenarios de Calidad </vt:lpstr>
      <vt:lpstr>Presentación de PowerPoint</vt:lpstr>
      <vt:lpstr>Evaluación de Riesgos</vt:lpstr>
      <vt:lpstr>Presentación de PowerPoint</vt:lpstr>
      <vt:lpstr>Diseño de la Arquitectura</vt:lpstr>
      <vt:lpstr>Presentación de PowerPoint</vt:lpstr>
      <vt:lpstr>Evaluación de la arquitectura  </vt:lpstr>
      <vt:lpstr>Presentación de PowerPoint</vt:lpstr>
      <vt:lpstr>Evaluación de la arquitectura</vt:lpstr>
      <vt:lpstr>Presentación de PowerPoint</vt:lpstr>
      <vt:lpstr>Evaluación de la arquitectura</vt:lpstr>
      <vt:lpstr>Presentación de PowerPoint</vt:lpstr>
      <vt:lpstr>Riesgos</vt:lpstr>
      <vt:lpstr>Presentación de PowerPoint</vt:lpstr>
      <vt:lpstr>Revisiones e Inspecciones</vt:lpstr>
      <vt:lpstr>Presentación de PowerPoint</vt:lpstr>
      <vt:lpstr>Revisiones e Inspecciones</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Fernando Gonzalo Herrera Francesconi</cp:lastModifiedBy>
  <cp:revision>212</cp:revision>
  <dcterms:created xsi:type="dcterms:W3CDTF">2022-07-20T19:15:37Z</dcterms:created>
  <dcterms:modified xsi:type="dcterms:W3CDTF">2023-07-08T16:53:37Z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