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0"/>
  </p:notesMasterIdLst>
  <p:sldIdLst>
    <p:sldId id="261" r:id="rId5"/>
    <p:sldId id="344" r:id="rId6"/>
    <p:sldId id="339" r:id="rId7"/>
    <p:sldId id="340" r:id="rId8"/>
    <p:sldId id="347" r:id="rId9"/>
    <p:sldId id="341" r:id="rId10"/>
    <p:sldId id="352" r:id="rId11"/>
    <p:sldId id="351" r:id="rId12"/>
    <p:sldId id="342" r:id="rId13"/>
    <p:sldId id="343" r:id="rId14"/>
    <p:sldId id="345" r:id="rId15"/>
    <p:sldId id="346" r:id="rId16"/>
    <p:sldId id="353" r:id="rId17"/>
    <p:sldId id="348" r:id="rId18"/>
    <p:sldId id="334" r:id="rId19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CE1"/>
    <a:srgbClr val="C2D501"/>
    <a:srgbClr val="DB0532"/>
    <a:srgbClr val="B14EC4"/>
    <a:srgbClr val="FF595A"/>
    <a:srgbClr val="D39F17"/>
    <a:srgbClr val="58C0E9"/>
    <a:srgbClr val="DC0031"/>
    <a:srgbClr val="EF7821"/>
    <a:srgbClr val="C4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/>
    <p:restoredTop sz="94558"/>
  </p:normalViewPr>
  <p:slideViewPr>
    <p:cSldViewPr>
      <p:cViewPr varScale="1">
        <p:scale>
          <a:sx n="38" d="100"/>
          <a:sy n="38" d="100"/>
        </p:scale>
        <p:origin x="73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Gonzalo Herrera Francesconi" userId="d236637c-2d4e-4d8b-b3ce-0a0359776a2f" providerId="ADAL" clId="{1A2852AE-6645-4829-82BE-37FD67486264}"/>
    <pc:docChg chg="modSld">
      <pc:chgData name="Fernando Gonzalo Herrera Francesconi" userId="d236637c-2d4e-4d8b-b3ce-0a0359776a2f" providerId="ADAL" clId="{1A2852AE-6645-4829-82BE-37FD67486264}" dt="2023-07-06T23:40:21.065" v="4" actId="14100"/>
      <pc:docMkLst>
        <pc:docMk/>
      </pc:docMkLst>
      <pc:sldChg chg="modSp mod">
        <pc:chgData name="Fernando Gonzalo Herrera Francesconi" userId="d236637c-2d4e-4d8b-b3ce-0a0359776a2f" providerId="ADAL" clId="{1A2852AE-6645-4829-82BE-37FD67486264}" dt="2023-07-06T23:40:21.065" v="4" actId="14100"/>
        <pc:sldMkLst>
          <pc:docMk/>
          <pc:sldMk cId="3117571071" sldId="344"/>
        </pc:sldMkLst>
        <pc:spChg chg="mod">
          <ac:chgData name="Fernando Gonzalo Herrera Francesconi" userId="d236637c-2d4e-4d8b-b3ce-0a0359776a2f" providerId="ADAL" clId="{1A2852AE-6645-4829-82BE-37FD67486264}" dt="2023-07-06T23:40:21.065" v="4" actId="14100"/>
          <ac:spMkLst>
            <pc:docMk/>
            <pc:sldMk cId="3117571071" sldId="344"/>
            <ac:spMk id="4" creationId="{DC622BE7-4A49-A749-B2F2-EA3AD97A1AEF}"/>
          </ac:spMkLst>
        </pc:spChg>
      </pc:sldChg>
    </pc:docChg>
  </pc:docChgLst>
  <pc:docChgLst>
    <pc:chgData name="Fernando Gonzalo" userId="d236637c-2d4e-4d8b-b3ce-0a0359776a2f" providerId="ADAL" clId="{05BDFB73-CB89-40B2-9B87-A9517279CFD4}"/>
    <pc:docChg chg="modSld">
      <pc:chgData name="Fernando Gonzalo" userId="d236637c-2d4e-4d8b-b3ce-0a0359776a2f" providerId="ADAL" clId="{05BDFB73-CB89-40B2-9B87-A9517279CFD4}" dt="2023-06-06T14:30:56.655" v="53" actId="113"/>
      <pc:docMkLst>
        <pc:docMk/>
      </pc:docMkLst>
      <pc:sldChg chg="modSp mod">
        <pc:chgData name="Fernando Gonzalo" userId="d236637c-2d4e-4d8b-b3ce-0a0359776a2f" providerId="ADAL" clId="{05BDFB73-CB89-40B2-9B87-A9517279CFD4}" dt="2023-06-06T14:30:56.655" v="53" actId="113"/>
        <pc:sldMkLst>
          <pc:docMk/>
          <pc:sldMk cId="214962392" sldId="339"/>
        </pc:sldMkLst>
        <pc:spChg chg="mod">
          <ac:chgData name="Fernando Gonzalo" userId="d236637c-2d4e-4d8b-b3ce-0a0359776a2f" providerId="ADAL" clId="{05BDFB73-CB89-40B2-9B87-A9517279CFD4}" dt="2023-06-06T14:30:56.655" v="53" actId="113"/>
          <ac:spMkLst>
            <pc:docMk/>
            <pc:sldMk cId="214962392" sldId="339"/>
            <ac:spMk id="3" creationId="{0F0A800D-3286-466C-A161-42303FAF777C}"/>
          </ac:spMkLst>
        </pc:spChg>
      </pc:sldChg>
      <pc:sldChg chg="modSp mod">
        <pc:chgData name="Fernando Gonzalo" userId="d236637c-2d4e-4d8b-b3ce-0a0359776a2f" providerId="ADAL" clId="{05BDFB73-CB89-40B2-9B87-A9517279CFD4}" dt="2023-06-06T14:16:17.125" v="37" actId="20577"/>
        <pc:sldMkLst>
          <pc:docMk/>
          <pc:sldMk cId="3117571071" sldId="344"/>
        </pc:sldMkLst>
        <pc:spChg chg="mod">
          <ac:chgData name="Fernando Gonzalo" userId="d236637c-2d4e-4d8b-b3ce-0a0359776a2f" providerId="ADAL" clId="{05BDFB73-CB89-40B2-9B87-A9517279CFD4}" dt="2023-06-06T14:16:17.125" v="37" actId="20577"/>
          <ac:spMkLst>
            <pc:docMk/>
            <pc:sldMk cId="3117571071" sldId="344"/>
            <ac:spMk id="3" creationId="{87A9F761-F66D-564C-A85F-5D24B1E7B998}"/>
          </ac:spMkLst>
        </pc:spChg>
        <pc:spChg chg="mod">
          <ac:chgData name="Fernando Gonzalo" userId="d236637c-2d4e-4d8b-b3ce-0a0359776a2f" providerId="ADAL" clId="{05BDFB73-CB89-40B2-9B87-A9517279CFD4}" dt="2023-06-06T14:16:08.310" v="1" actId="20577"/>
          <ac:spMkLst>
            <pc:docMk/>
            <pc:sldMk cId="3117571071" sldId="344"/>
            <ac:spMk id="4" creationId="{DC622BE7-4A49-A749-B2F2-EA3AD97A1AEF}"/>
          </ac:spMkLst>
        </pc:spChg>
      </pc:sldChg>
    </pc:docChg>
  </pc:docChgLst>
  <pc:docChgLst>
    <pc:chgData name="Fernando Gonzalo Herrera Francesconi" userId="d236637c-2d4e-4d8b-b3ce-0a0359776a2f" providerId="ADAL" clId="{05BDFB73-CB89-40B2-9B87-A9517279CFD4}"/>
    <pc:docChg chg="undo custSel addSld delSld modSld">
      <pc:chgData name="Fernando Gonzalo Herrera Francesconi" userId="d236637c-2d4e-4d8b-b3ce-0a0359776a2f" providerId="ADAL" clId="{05BDFB73-CB89-40B2-9B87-A9517279CFD4}" dt="2023-06-08T12:36:53.705" v="1615" actId="20577"/>
      <pc:docMkLst>
        <pc:docMk/>
      </pc:docMkLst>
      <pc:sldChg chg="modSp mod">
        <pc:chgData name="Fernando Gonzalo Herrera Francesconi" userId="d236637c-2d4e-4d8b-b3ce-0a0359776a2f" providerId="ADAL" clId="{05BDFB73-CB89-40B2-9B87-A9517279CFD4}" dt="2023-06-07T00:21:45.557" v="275" actId="113"/>
        <pc:sldMkLst>
          <pc:docMk/>
          <pc:sldMk cId="214962392" sldId="339"/>
        </pc:sldMkLst>
        <pc:spChg chg="mod">
          <ac:chgData name="Fernando Gonzalo Herrera Francesconi" userId="d236637c-2d4e-4d8b-b3ce-0a0359776a2f" providerId="ADAL" clId="{05BDFB73-CB89-40B2-9B87-A9517279CFD4}" dt="2023-06-06T23:44:58.004" v="34" actId="20577"/>
          <ac:spMkLst>
            <pc:docMk/>
            <pc:sldMk cId="214962392" sldId="339"/>
            <ac:spMk id="2" creationId="{1F11FCC6-3B49-9D46-8B62-80E94C906F0A}"/>
          </ac:spMkLst>
        </pc:spChg>
        <pc:spChg chg="mod">
          <ac:chgData name="Fernando Gonzalo Herrera Francesconi" userId="d236637c-2d4e-4d8b-b3ce-0a0359776a2f" providerId="ADAL" clId="{05BDFB73-CB89-40B2-9B87-A9517279CFD4}" dt="2023-06-07T00:21:45.557" v="275" actId="113"/>
          <ac:spMkLst>
            <pc:docMk/>
            <pc:sldMk cId="214962392" sldId="339"/>
            <ac:spMk id="3" creationId="{0F0A800D-3286-466C-A161-42303FAF777C}"/>
          </ac:spMkLst>
        </pc:spChg>
      </pc:sldChg>
      <pc:sldChg chg="modSp mod">
        <pc:chgData name="Fernando Gonzalo Herrera Francesconi" userId="d236637c-2d4e-4d8b-b3ce-0a0359776a2f" providerId="ADAL" clId="{05BDFB73-CB89-40B2-9B87-A9517279CFD4}" dt="2023-06-08T00:58:35.033" v="1504" actId="20577"/>
        <pc:sldMkLst>
          <pc:docMk/>
          <pc:sldMk cId="717399983" sldId="340"/>
        </pc:sldMkLst>
        <pc:spChg chg="mod">
          <ac:chgData name="Fernando Gonzalo Herrera Francesconi" userId="d236637c-2d4e-4d8b-b3ce-0a0359776a2f" providerId="ADAL" clId="{05BDFB73-CB89-40B2-9B87-A9517279CFD4}" dt="2023-06-08T00:58:35.033" v="1504" actId="20577"/>
          <ac:spMkLst>
            <pc:docMk/>
            <pc:sldMk cId="717399983" sldId="340"/>
            <ac:spMk id="3" creationId="{64B6699D-8118-4807-8136-8F6BCE2894E2}"/>
          </ac:spMkLst>
        </pc:spChg>
      </pc:sldChg>
      <pc:sldChg chg="addSp delSp modSp mod">
        <pc:chgData name="Fernando Gonzalo Herrera Francesconi" userId="d236637c-2d4e-4d8b-b3ce-0a0359776a2f" providerId="ADAL" clId="{05BDFB73-CB89-40B2-9B87-A9517279CFD4}" dt="2023-06-07T02:11:44.875" v="1321" actId="1076"/>
        <pc:sldMkLst>
          <pc:docMk/>
          <pc:sldMk cId="1067811435" sldId="341"/>
        </pc:sldMkLst>
        <pc:spChg chg="mod">
          <ac:chgData name="Fernando Gonzalo Herrera Francesconi" userId="d236637c-2d4e-4d8b-b3ce-0a0359776a2f" providerId="ADAL" clId="{05BDFB73-CB89-40B2-9B87-A9517279CFD4}" dt="2023-06-07T00:22:42.155" v="348" actId="20577"/>
          <ac:spMkLst>
            <pc:docMk/>
            <pc:sldMk cId="1067811435" sldId="341"/>
            <ac:spMk id="2" creationId="{7232B839-E8CF-BF4D-93B8-0EE81E2A4A95}"/>
          </ac:spMkLst>
        </pc:spChg>
        <pc:spChg chg="del">
          <ac:chgData name="Fernando Gonzalo Herrera Francesconi" userId="d236637c-2d4e-4d8b-b3ce-0a0359776a2f" providerId="ADAL" clId="{05BDFB73-CB89-40B2-9B87-A9517279CFD4}" dt="2023-06-07T00:22:47.516" v="349" actId="478"/>
          <ac:spMkLst>
            <pc:docMk/>
            <pc:sldMk cId="1067811435" sldId="341"/>
            <ac:spMk id="3" creationId="{2AFED61E-73D9-418B-A230-6DE30E9CB576}"/>
          </ac:spMkLst>
        </pc:spChg>
        <pc:spChg chg="add mod">
          <ac:chgData name="Fernando Gonzalo Herrera Francesconi" userId="d236637c-2d4e-4d8b-b3ce-0a0359776a2f" providerId="ADAL" clId="{05BDFB73-CB89-40B2-9B87-A9517279CFD4}" dt="2023-06-07T02:11:35.168" v="1320" actId="20577"/>
          <ac:spMkLst>
            <pc:docMk/>
            <pc:sldMk cId="1067811435" sldId="341"/>
            <ac:spMk id="4" creationId="{DFDAFFAD-0DA0-46EC-9D49-6EC70CA854D1}"/>
          </ac:spMkLst>
        </pc:spChg>
        <pc:picChg chg="add mod">
          <ac:chgData name="Fernando Gonzalo Herrera Francesconi" userId="d236637c-2d4e-4d8b-b3ce-0a0359776a2f" providerId="ADAL" clId="{05BDFB73-CB89-40B2-9B87-A9517279CFD4}" dt="2023-06-07T02:11:44.875" v="1321" actId="1076"/>
          <ac:picMkLst>
            <pc:docMk/>
            <pc:sldMk cId="1067811435" sldId="341"/>
            <ac:picMk id="1026" creationId="{0DF56092-08CF-4F32-B25C-F897BAB0E67C}"/>
          </ac:picMkLst>
        </pc:picChg>
      </pc:sldChg>
      <pc:sldChg chg="addSp delSp modSp mod">
        <pc:chgData name="Fernando Gonzalo Herrera Francesconi" userId="d236637c-2d4e-4d8b-b3ce-0a0359776a2f" providerId="ADAL" clId="{05BDFB73-CB89-40B2-9B87-A9517279CFD4}" dt="2023-06-07T00:29:35.901" v="426" actId="14100"/>
        <pc:sldMkLst>
          <pc:docMk/>
          <pc:sldMk cId="3056958803" sldId="342"/>
        </pc:sldMkLst>
        <pc:spChg chg="mod">
          <ac:chgData name="Fernando Gonzalo Herrera Francesconi" userId="d236637c-2d4e-4d8b-b3ce-0a0359776a2f" providerId="ADAL" clId="{05BDFB73-CB89-40B2-9B87-A9517279CFD4}" dt="2023-06-07T00:27:32.083" v="415" actId="20577"/>
          <ac:spMkLst>
            <pc:docMk/>
            <pc:sldMk cId="3056958803" sldId="342"/>
            <ac:spMk id="2" creationId="{CBCD8BF0-1144-D34D-8793-D9BC0214A663}"/>
          </ac:spMkLst>
        </pc:spChg>
        <pc:spChg chg="del">
          <ac:chgData name="Fernando Gonzalo Herrera Francesconi" userId="d236637c-2d4e-4d8b-b3ce-0a0359776a2f" providerId="ADAL" clId="{05BDFB73-CB89-40B2-9B87-A9517279CFD4}" dt="2023-06-07T00:26:52.649" v="371" actId="478"/>
          <ac:spMkLst>
            <pc:docMk/>
            <pc:sldMk cId="3056958803" sldId="342"/>
            <ac:spMk id="3" creationId="{1EBDB42D-A02F-4DF9-A892-A98CB6DEC2CF}"/>
          </ac:spMkLst>
        </pc:spChg>
        <pc:spChg chg="add mod">
          <ac:chgData name="Fernando Gonzalo Herrera Francesconi" userId="d236637c-2d4e-4d8b-b3ce-0a0359776a2f" providerId="ADAL" clId="{05BDFB73-CB89-40B2-9B87-A9517279CFD4}" dt="2023-06-07T00:28:10.323" v="420" actId="255"/>
          <ac:spMkLst>
            <pc:docMk/>
            <pc:sldMk cId="3056958803" sldId="342"/>
            <ac:spMk id="4" creationId="{E6E7506C-7218-416B-BC17-F9DE4DA5BD6F}"/>
          </ac:spMkLst>
        </pc:spChg>
        <pc:picChg chg="add mod">
          <ac:chgData name="Fernando Gonzalo Herrera Francesconi" userId="d236637c-2d4e-4d8b-b3ce-0a0359776a2f" providerId="ADAL" clId="{05BDFB73-CB89-40B2-9B87-A9517279CFD4}" dt="2023-06-07T00:29:35.901" v="426" actId="14100"/>
          <ac:picMkLst>
            <pc:docMk/>
            <pc:sldMk cId="3056958803" sldId="342"/>
            <ac:picMk id="5" creationId="{3F83ED87-A748-49EA-9152-E2BDEA20CEAF}"/>
          </ac:picMkLst>
        </pc:picChg>
      </pc:sldChg>
      <pc:sldChg chg="addSp delSp modSp mod">
        <pc:chgData name="Fernando Gonzalo Herrera Francesconi" userId="d236637c-2d4e-4d8b-b3ce-0a0359776a2f" providerId="ADAL" clId="{05BDFB73-CB89-40B2-9B87-A9517279CFD4}" dt="2023-06-07T00:31:37.423" v="478" actId="1076"/>
        <pc:sldMkLst>
          <pc:docMk/>
          <pc:sldMk cId="2209943334" sldId="343"/>
        </pc:sldMkLst>
        <pc:spChg chg="mod">
          <ac:chgData name="Fernando Gonzalo Herrera Francesconi" userId="d236637c-2d4e-4d8b-b3ce-0a0359776a2f" providerId="ADAL" clId="{05BDFB73-CB89-40B2-9B87-A9517279CFD4}" dt="2023-06-07T00:30:14.320" v="466" actId="20577"/>
          <ac:spMkLst>
            <pc:docMk/>
            <pc:sldMk cId="2209943334" sldId="343"/>
            <ac:spMk id="3" creationId="{41E4FBDB-F62F-B14F-9D38-C37205252F63}"/>
          </ac:spMkLst>
        </pc:spChg>
        <pc:spChg chg="del mod">
          <ac:chgData name="Fernando Gonzalo Herrera Francesconi" userId="d236637c-2d4e-4d8b-b3ce-0a0359776a2f" providerId="ADAL" clId="{05BDFB73-CB89-40B2-9B87-A9517279CFD4}" dt="2023-06-07T00:29:58.930" v="429" actId="478"/>
          <ac:spMkLst>
            <pc:docMk/>
            <pc:sldMk cId="2209943334" sldId="343"/>
            <ac:spMk id="4" creationId="{62BFD609-30F5-478A-931F-3EA3005D7183}"/>
          </ac:spMkLst>
        </pc:spChg>
        <pc:spChg chg="add mod">
          <ac:chgData name="Fernando Gonzalo Herrera Francesconi" userId="d236637c-2d4e-4d8b-b3ce-0a0359776a2f" providerId="ADAL" clId="{05BDFB73-CB89-40B2-9B87-A9517279CFD4}" dt="2023-06-07T00:31:37.423" v="478" actId="1076"/>
          <ac:spMkLst>
            <pc:docMk/>
            <pc:sldMk cId="2209943334" sldId="343"/>
            <ac:spMk id="6" creationId="{AD6C6530-BD1D-43E3-BD9C-22477230DECF}"/>
          </ac:spMkLst>
        </pc:spChg>
        <pc:picChg chg="del">
          <ac:chgData name="Fernando Gonzalo Herrera Francesconi" userId="d236637c-2d4e-4d8b-b3ce-0a0359776a2f" providerId="ADAL" clId="{05BDFB73-CB89-40B2-9B87-A9517279CFD4}" dt="2023-06-07T00:29:51.500" v="427" actId="478"/>
          <ac:picMkLst>
            <pc:docMk/>
            <pc:sldMk cId="2209943334" sldId="343"/>
            <ac:picMk id="5" creationId="{AD70925F-9271-49BC-A419-D358200A602C}"/>
          </ac:picMkLst>
        </pc:picChg>
      </pc:sldChg>
      <pc:sldChg chg="addSp delSp modSp mod">
        <pc:chgData name="Fernando Gonzalo Herrera Francesconi" userId="d236637c-2d4e-4d8b-b3ce-0a0359776a2f" providerId="ADAL" clId="{05BDFB73-CB89-40B2-9B87-A9517279CFD4}" dt="2023-06-07T01:03:48.132" v="530" actId="1076"/>
        <pc:sldMkLst>
          <pc:docMk/>
          <pc:sldMk cId="1871460710" sldId="345"/>
        </pc:sldMkLst>
        <pc:spChg chg="mod">
          <ac:chgData name="Fernando Gonzalo Herrera Francesconi" userId="d236637c-2d4e-4d8b-b3ce-0a0359776a2f" providerId="ADAL" clId="{05BDFB73-CB89-40B2-9B87-A9517279CFD4}" dt="2023-06-07T00:55:12.385" v="520" actId="20577"/>
          <ac:spMkLst>
            <pc:docMk/>
            <pc:sldMk cId="1871460710" sldId="345"/>
            <ac:spMk id="2" creationId="{CBCD8BF0-1144-D34D-8793-D9BC0214A663}"/>
          </ac:spMkLst>
        </pc:spChg>
        <pc:spChg chg="del">
          <ac:chgData name="Fernando Gonzalo Herrera Francesconi" userId="d236637c-2d4e-4d8b-b3ce-0a0359776a2f" providerId="ADAL" clId="{05BDFB73-CB89-40B2-9B87-A9517279CFD4}" dt="2023-06-07T00:55:19.456" v="522" actId="478"/>
          <ac:spMkLst>
            <pc:docMk/>
            <pc:sldMk cId="1871460710" sldId="345"/>
            <ac:spMk id="4" creationId="{9541795F-E6C0-4F00-98B7-886FF145A0B6}"/>
          </ac:spMkLst>
        </pc:spChg>
        <pc:spChg chg="del">
          <ac:chgData name="Fernando Gonzalo Herrera Francesconi" userId="d236637c-2d4e-4d8b-b3ce-0a0359776a2f" providerId="ADAL" clId="{05BDFB73-CB89-40B2-9B87-A9517279CFD4}" dt="2023-06-07T00:55:23.509" v="523" actId="478"/>
          <ac:spMkLst>
            <pc:docMk/>
            <pc:sldMk cId="1871460710" sldId="345"/>
            <ac:spMk id="8" creationId="{9A32F9FD-8B1A-432D-9127-537C04F23585}"/>
          </ac:spMkLst>
        </pc:spChg>
        <pc:picChg chg="del">
          <ac:chgData name="Fernando Gonzalo Herrera Francesconi" userId="d236637c-2d4e-4d8b-b3ce-0a0359776a2f" providerId="ADAL" clId="{05BDFB73-CB89-40B2-9B87-A9517279CFD4}" dt="2023-06-07T00:55:16.008" v="521" actId="478"/>
          <ac:picMkLst>
            <pc:docMk/>
            <pc:sldMk cId="1871460710" sldId="345"/>
            <ac:picMk id="6" creationId="{AF29376E-C984-4E99-9D2E-9A4A10B90B05}"/>
          </ac:picMkLst>
        </pc:picChg>
        <pc:picChg chg="add mod">
          <ac:chgData name="Fernando Gonzalo Herrera Francesconi" userId="d236637c-2d4e-4d8b-b3ce-0a0359776a2f" providerId="ADAL" clId="{05BDFB73-CB89-40B2-9B87-A9517279CFD4}" dt="2023-06-07T01:03:48.132" v="530" actId="1076"/>
          <ac:picMkLst>
            <pc:docMk/>
            <pc:sldMk cId="1871460710" sldId="345"/>
            <ac:picMk id="7" creationId="{889B5791-0078-4344-B88A-8AD3B777F5C2}"/>
          </ac:picMkLst>
        </pc:picChg>
        <pc:picChg chg="add del mod">
          <ac:chgData name="Fernando Gonzalo Herrera Francesconi" userId="d236637c-2d4e-4d8b-b3ce-0a0359776a2f" providerId="ADAL" clId="{05BDFB73-CB89-40B2-9B87-A9517279CFD4}" dt="2023-06-07T00:55:32.869" v="526" actId="478"/>
          <ac:picMkLst>
            <pc:docMk/>
            <pc:sldMk cId="1871460710" sldId="345"/>
            <ac:picMk id="2050" creationId="{B091129E-E18E-4997-A95B-71297AD3C09F}"/>
          </ac:picMkLst>
        </pc:picChg>
      </pc:sldChg>
      <pc:sldChg chg="addSp delSp modSp mod">
        <pc:chgData name="Fernando Gonzalo Herrera Francesconi" userId="d236637c-2d4e-4d8b-b3ce-0a0359776a2f" providerId="ADAL" clId="{05BDFB73-CB89-40B2-9B87-A9517279CFD4}" dt="2023-06-07T01:13:06.928" v="741" actId="20577"/>
        <pc:sldMkLst>
          <pc:docMk/>
          <pc:sldMk cId="1812879403" sldId="346"/>
        </pc:sldMkLst>
        <pc:spChg chg="mod">
          <ac:chgData name="Fernando Gonzalo Herrera Francesconi" userId="d236637c-2d4e-4d8b-b3ce-0a0359776a2f" providerId="ADAL" clId="{05BDFB73-CB89-40B2-9B87-A9517279CFD4}" dt="2023-06-07T01:13:06.928" v="741" actId="20577"/>
          <ac:spMkLst>
            <pc:docMk/>
            <pc:sldMk cId="1812879403" sldId="346"/>
            <ac:spMk id="3" creationId="{41E4FBDB-F62F-B14F-9D38-C37205252F63}"/>
          </ac:spMkLst>
        </pc:spChg>
        <pc:spChg chg="add del mod">
          <ac:chgData name="Fernando Gonzalo Herrera Francesconi" userId="d236637c-2d4e-4d8b-b3ce-0a0359776a2f" providerId="ADAL" clId="{05BDFB73-CB89-40B2-9B87-A9517279CFD4}" dt="2023-06-07T01:08:22.066" v="607" actId="478"/>
          <ac:spMkLst>
            <pc:docMk/>
            <pc:sldMk cId="1812879403" sldId="346"/>
            <ac:spMk id="4" creationId="{63DA41A3-F964-4D6B-AF0E-6512480A9F9D}"/>
          </ac:spMkLst>
        </pc:spChg>
        <pc:spChg chg="del">
          <ac:chgData name="Fernando Gonzalo Herrera Francesconi" userId="d236637c-2d4e-4d8b-b3ce-0a0359776a2f" providerId="ADAL" clId="{05BDFB73-CB89-40B2-9B87-A9517279CFD4}" dt="2023-06-07T01:04:15.061" v="576" actId="478"/>
          <ac:spMkLst>
            <pc:docMk/>
            <pc:sldMk cId="1812879403" sldId="346"/>
            <ac:spMk id="6" creationId="{70452BDF-18D0-4F4C-A8AB-80F3934C6268}"/>
          </ac:spMkLst>
        </pc:spChg>
        <pc:graphicFrameChg chg="add mod modGraphic">
          <ac:chgData name="Fernando Gonzalo Herrera Francesconi" userId="d236637c-2d4e-4d8b-b3ce-0a0359776a2f" providerId="ADAL" clId="{05BDFB73-CB89-40B2-9B87-A9517279CFD4}" dt="2023-06-07T01:09:59.218" v="616" actId="14100"/>
          <ac:graphicFrameMkLst>
            <pc:docMk/>
            <pc:sldMk cId="1812879403" sldId="346"/>
            <ac:graphicFrameMk id="7" creationId="{7AE8432A-4A5C-4652-BC46-DC1B31BA7BB8}"/>
          </ac:graphicFrameMkLst>
        </pc:graphicFrameChg>
        <pc:picChg chg="add mod">
          <ac:chgData name="Fernando Gonzalo Herrera Francesconi" userId="d236637c-2d4e-4d8b-b3ce-0a0359776a2f" providerId="ADAL" clId="{05BDFB73-CB89-40B2-9B87-A9517279CFD4}" dt="2023-06-07T01:09:41.218" v="615" actId="14100"/>
          <ac:picMkLst>
            <pc:docMk/>
            <pc:sldMk cId="1812879403" sldId="346"/>
            <ac:picMk id="5" creationId="{2DC002CF-5135-4A87-BB98-C9A0F5AF835A}"/>
          </ac:picMkLst>
        </pc:picChg>
      </pc:sldChg>
      <pc:sldChg chg="addSp delSp modSp mod">
        <pc:chgData name="Fernando Gonzalo Herrera Francesconi" userId="d236637c-2d4e-4d8b-b3ce-0a0359776a2f" providerId="ADAL" clId="{05BDFB73-CB89-40B2-9B87-A9517279CFD4}" dt="2023-06-07T02:10:09.632" v="1319" actId="14100"/>
        <pc:sldMkLst>
          <pc:docMk/>
          <pc:sldMk cId="151064865" sldId="347"/>
        </pc:sldMkLst>
        <pc:spChg chg="mod">
          <ac:chgData name="Fernando Gonzalo Herrera Francesconi" userId="d236637c-2d4e-4d8b-b3ce-0a0359776a2f" providerId="ADAL" clId="{05BDFB73-CB89-40B2-9B87-A9517279CFD4}" dt="2023-06-07T01:12:42.598" v="732" actId="20577"/>
          <ac:spMkLst>
            <pc:docMk/>
            <pc:sldMk cId="151064865" sldId="347"/>
            <ac:spMk id="2" creationId="{CBCD8BF0-1144-D34D-8793-D9BC0214A663}"/>
          </ac:spMkLst>
        </pc:spChg>
        <pc:spChg chg="del">
          <ac:chgData name="Fernando Gonzalo Herrera Francesconi" userId="d236637c-2d4e-4d8b-b3ce-0a0359776a2f" providerId="ADAL" clId="{05BDFB73-CB89-40B2-9B87-A9517279CFD4}" dt="2023-06-07T01:10:31.593" v="663" actId="478"/>
          <ac:spMkLst>
            <pc:docMk/>
            <pc:sldMk cId="151064865" sldId="347"/>
            <ac:spMk id="5" creationId="{39F1AA87-1CA7-46AB-858B-9048D49263EF}"/>
          </ac:spMkLst>
        </pc:spChg>
        <pc:graphicFrameChg chg="add mod modGraphic">
          <ac:chgData name="Fernando Gonzalo Herrera Francesconi" userId="d236637c-2d4e-4d8b-b3ce-0a0359776a2f" providerId="ADAL" clId="{05BDFB73-CB89-40B2-9B87-A9517279CFD4}" dt="2023-06-07T02:10:09.632" v="1319" actId="14100"/>
          <ac:graphicFrameMkLst>
            <pc:docMk/>
            <pc:sldMk cId="151064865" sldId="347"/>
            <ac:graphicFrameMk id="7" creationId="{BEF9F1D9-6B19-4987-B85A-26A8E2458863}"/>
          </ac:graphicFrameMkLst>
        </pc:graphicFrameChg>
        <pc:graphicFrameChg chg="add del mod modGraphic">
          <ac:chgData name="Fernando Gonzalo Herrera Francesconi" userId="d236637c-2d4e-4d8b-b3ce-0a0359776a2f" providerId="ADAL" clId="{05BDFB73-CB89-40B2-9B87-A9517279CFD4}" dt="2023-06-07T01:13:17.800" v="742" actId="21"/>
          <ac:graphicFrameMkLst>
            <pc:docMk/>
            <pc:sldMk cId="151064865" sldId="347"/>
            <ac:graphicFrameMk id="8" creationId="{20633884-45AE-4117-A58B-17DB4572895C}"/>
          </ac:graphicFrameMkLst>
        </pc:graphicFrameChg>
        <pc:picChg chg="del">
          <ac:chgData name="Fernando Gonzalo Herrera Francesconi" userId="d236637c-2d4e-4d8b-b3ce-0a0359776a2f" providerId="ADAL" clId="{05BDFB73-CB89-40B2-9B87-A9517279CFD4}" dt="2023-06-07T01:10:33.524" v="664" actId="478"/>
          <ac:picMkLst>
            <pc:docMk/>
            <pc:sldMk cId="151064865" sldId="347"/>
            <ac:picMk id="6" creationId="{11699B85-09D2-4592-AB86-3527C456E6C1}"/>
          </ac:picMkLst>
        </pc:picChg>
      </pc:sldChg>
      <pc:sldChg chg="addSp delSp modSp mod">
        <pc:chgData name="Fernando Gonzalo Herrera Francesconi" userId="d236637c-2d4e-4d8b-b3ce-0a0359776a2f" providerId="ADAL" clId="{05BDFB73-CB89-40B2-9B87-A9517279CFD4}" dt="2023-06-07T02:09:43.576" v="1317" actId="113"/>
        <pc:sldMkLst>
          <pc:docMk/>
          <pc:sldMk cId="2988962550" sldId="348"/>
        </pc:sldMkLst>
        <pc:spChg chg="mod">
          <ac:chgData name="Fernando Gonzalo Herrera Francesconi" userId="d236637c-2d4e-4d8b-b3ce-0a0359776a2f" providerId="ADAL" clId="{05BDFB73-CB89-40B2-9B87-A9517279CFD4}" dt="2023-06-07T01:19:24.074" v="792" actId="20577"/>
          <ac:spMkLst>
            <pc:docMk/>
            <pc:sldMk cId="2988962550" sldId="348"/>
            <ac:spMk id="2" creationId="{CBCD8BF0-1144-D34D-8793-D9BC0214A663}"/>
          </ac:spMkLst>
        </pc:spChg>
        <pc:spChg chg="del">
          <ac:chgData name="Fernando Gonzalo Herrera Francesconi" userId="d236637c-2d4e-4d8b-b3ce-0a0359776a2f" providerId="ADAL" clId="{05BDFB73-CB89-40B2-9B87-A9517279CFD4}" dt="2023-06-07T01:19:05.714" v="773" actId="478"/>
          <ac:spMkLst>
            <pc:docMk/>
            <pc:sldMk cId="2988962550" sldId="348"/>
            <ac:spMk id="4" creationId="{9B859CBB-007E-4468-A683-6FB384FDA3B3}"/>
          </ac:spMkLst>
        </pc:spChg>
        <pc:spChg chg="del">
          <ac:chgData name="Fernando Gonzalo Herrera Francesconi" userId="d236637c-2d4e-4d8b-b3ce-0a0359776a2f" providerId="ADAL" clId="{05BDFB73-CB89-40B2-9B87-A9517279CFD4}" dt="2023-06-07T01:19:09.379" v="774" actId="478"/>
          <ac:spMkLst>
            <pc:docMk/>
            <pc:sldMk cId="2988962550" sldId="348"/>
            <ac:spMk id="6" creationId="{DB5A9B22-FC40-4457-ADBF-401E501955F7}"/>
          </ac:spMkLst>
        </pc:spChg>
        <pc:spChg chg="add mod">
          <ac:chgData name="Fernando Gonzalo Herrera Francesconi" userId="d236637c-2d4e-4d8b-b3ce-0a0359776a2f" providerId="ADAL" clId="{05BDFB73-CB89-40B2-9B87-A9517279CFD4}" dt="2023-06-07T02:09:43.576" v="1317" actId="113"/>
          <ac:spMkLst>
            <pc:docMk/>
            <pc:sldMk cId="2988962550" sldId="348"/>
            <ac:spMk id="7" creationId="{9A990C80-771A-45F2-BA7C-A6F425D74C19}"/>
          </ac:spMkLst>
        </pc:spChg>
        <pc:picChg chg="del">
          <ac:chgData name="Fernando Gonzalo Herrera Francesconi" userId="d236637c-2d4e-4d8b-b3ce-0a0359776a2f" providerId="ADAL" clId="{05BDFB73-CB89-40B2-9B87-A9517279CFD4}" dt="2023-06-07T01:18:47.514" v="745" actId="478"/>
          <ac:picMkLst>
            <pc:docMk/>
            <pc:sldMk cId="2988962550" sldId="348"/>
            <ac:picMk id="5" creationId="{8764DBDF-E61B-4DCF-AFD7-E6A7490FF03C}"/>
          </ac:picMkLst>
        </pc:picChg>
      </pc:sldChg>
      <pc:sldChg chg="addSp delSp modSp mod">
        <pc:chgData name="Fernando Gonzalo Herrera Francesconi" userId="d236637c-2d4e-4d8b-b3ce-0a0359776a2f" providerId="ADAL" clId="{05BDFB73-CB89-40B2-9B87-A9517279CFD4}" dt="2023-06-07T01:13:29.521" v="744" actId="1076"/>
        <pc:sldMkLst>
          <pc:docMk/>
          <pc:sldMk cId="2836929617" sldId="349"/>
        </pc:sldMkLst>
        <pc:spChg chg="mod">
          <ac:chgData name="Fernando Gonzalo Herrera Francesconi" userId="d236637c-2d4e-4d8b-b3ce-0a0359776a2f" providerId="ADAL" clId="{05BDFB73-CB89-40B2-9B87-A9517279CFD4}" dt="2023-06-07T01:12:29.730" v="724" actId="20577"/>
          <ac:spMkLst>
            <pc:docMk/>
            <pc:sldMk cId="2836929617" sldId="349"/>
            <ac:spMk id="3" creationId="{41E4FBDB-F62F-B14F-9D38-C37205252F63}"/>
          </ac:spMkLst>
        </pc:spChg>
        <pc:spChg chg="del">
          <ac:chgData name="Fernando Gonzalo Herrera Francesconi" userId="d236637c-2d4e-4d8b-b3ce-0a0359776a2f" providerId="ADAL" clId="{05BDFB73-CB89-40B2-9B87-A9517279CFD4}" dt="2023-06-07T01:12:35.623" v="726" actId="478"/>
          <ac:spMkLst>
            <pc:docMk/>
            <pc:sldMk cId="2836929617" sldId="349"/>
            <ac:spMk id="4" creationId="{9E5E051A-A501-4763-B3B1-EA81A7E39C84}"/>
          </ac:spMkLst>
        </pc:spChg>
        <pc:graphicFrameChg chg="add mod">
          <ac:chgData name="Fernando Gonzalo Herrera Francesconi" userId="d236637c-2d4e-4d8b-b3ce-0a0359776a2f" providerId="ADAL" clId="{05BDFB73-CB89-40B2-9B87-A9517279CFD4}" dt="2023-06-07T01:13:29.521" v="744" actId="1076"/>
          <ac:graphicFrameMkLst>
            <pc:docMk/>
            <pc:sldMk cId="2836929617" sldId="349"/>
            <ac:graphicFrameMk id="6" creationId="{79D341EC-E3BE-48C5-AA4F-9B812077E2CC}"/>
          </ac:graphicFrameMkLst>
        </pc:graphicFrameChg>
        <pc:picChg chg="del">
          <ac:chgData name="Fernando Gonzalo Herrera Francesconi" userId="d236637c-2d4e-4d8b-b3ce-0a0359776a2f" providerId="ADAL" clId="{05BDFB73-CB89-40B2-9B87-A9517279CFD4}" dt="2023-06-07T01:12:32.401" v="725" actId="478"/>
          <ac:picMkLst>
            <pc:docMk/>
            <pc:sldMk cId="2836929617" sldId="349"/>
            <ac:picMk id="5" creationId="{6BC3DE0A-7657-4CB9-A833-C8BEAF64A9DE}"/>
          </ac:picMkLst>
        </pc:picChg>
      </pc:sldChg>
      <pc:sldChg chg="addSp delSp modSp add mod">
        <pc:chgData name="Fernando Gonzalo Herrera Francesconi" userId="d236637c-2d4e-4d8b-b3ce-0a0359776a2f" providerId="ADAL" clId="{05BDFB73-CB89-40B2-9B87-A9517279CFD4}" dt="2023-06-08T12:36:53.705" v="1615" actId="20577"/>
        <pc:sldMkLst>
          <pc:docMk/>
          <pc:sldMk cId="2202083104" sldId="350"/>
        </pc:sldMkLst>
        <pc:spChg chg="mod">
          <ac:chgData name="Fernando Gonzalo Herrera Francesconi" userId="d236637c-2d4e-4d8b-b3ce-0a0359776a2f" providerId="ADAL" clId="{05BDFB73-CB89-40B2-9B87-A9517279CFD4}" dt="2023-06-07T02:12:34.158" v="1381" actId="20577"/>
          <ac:spMkLst>
            <pc:docMk/>
            <pc:sldMk cId="2202083104" sldId="350"/>
            <ac:spMk id="3" creationId="{41E4FBDB-F62F-B14F-9D38-C37205252F63}"/>
          </ac:spMkLst>
        </pc:spChg>
        <pc:spChg chg="add mod">
          <ac:chgData name="Fernando Gonzalo Herrera Francesconi" userId="d236637c-2d4e-4d8b-b3ce-0a0359776a2f" providerId="ADAL" clId="{05BDFB73-CB89-40B2-9B87-A9517279CFD4}" dt="2023-06-08T12:36:53.705" v="1615" actId="20577"/>
          <ac:spMkLst>
            <pc:docMk/>
            <pc:sldMk cId="2202083104" sldId="350"/>
            <ac:spMk id="4" creationId="{38D4B569-0C50-49BC-87F5-570DBF04D75E}"/>
          </ac:spMkLst>
        </pc:spChg>
        <pc:graphicFrameChg chg="del modGraphic">
          <ac:chgData name="Fernando Gonzalo Herrera Francesconi" userId="d236637c-2d4e-4d8b-b3ce-0a0359776a2f" providerId="ADAL" clId="{05BDFB73-CB89-40B2-9B87-A9517279CFD4}" dt="2023-06-07T02:12:40.336" v="1383" actId="478"/>
          <ac:graphicFrameMkLst>
            <pc:docMk/>
            <pc:sldMk cId="2202083104" sldId="350"/>
            <ac:graphicFrameMk id="6" creationId="{79D341EC-E3BE-48C5-AA4F-9B812077E2CC}"/>
          </ac:graphicFrameMkLst>
        </pc:graphicFrameChg>
        <pc:picChg chg="add del">
          <ac:chgData name="Fernando Gonzalo Herrera Francesconi" userId="d236637c-2d4e-4d8b-b3ce-0a0359776a2f" providerId="ADAL" clId="{05BDFB73-CB89-40B2-9B87-A9517279CFD4}" dt="2023-06-08T12:32:46.995" v="1508" actId="22"/>
          <ac:picMkLst>
            <pc:docMk/>
            <pc:sldMk cId="2202083104" sldId="350"/>
            <ac:picMk id="5" creationId="{43144080-FD02-436E-861E-99AEFAF2EA20}"/>
          </ac:picMkLst>
        </pc:picChg>
      </pc:sldChg>
      <pc:sldChg chg="del">
        <pc:chgData name="Fernando Gonzalo Herrera Francesconi" userId="d236637c-2d4e-4d8b-b3ce-0a0359776a2f" providerId="ADAL" clId="{05BDFB73-CB89-40B2-9B87-A9517279CFD4}" dt="2023-06-07T01:19:30.697" v="793" actId="47"/>
        <pc:sldMkLst>
          <pc:docMk/>
          <pc:sldMk cId="372380465" sldId="352"/>
        </pc:sldMkLst>
      </pc:sldChg>
      <pc:sldChg chg="del">
        <pc:chgData name="Fernando Gonzalo Herrera Francesconi" userId="d236637c-2d4e-4d8b-b3ce-0a0359776a2f" providerId="ADAL" clId="{05BDFB73-CB89-40B2-9B87-A9517279CFD4}" dt="2023-06-07T01:19:42.724" v="795" actId="47"/>
        <pc:sldMkLst>
          <pc:docMk/>
          <pc:sldMk cId="2840920898" sldId="353"/>
        </pc:sldMkLst>
      </pc:sldChg>
    </pc:docChg>
  </pc:docChgLst>
  <pc:docChgLst>
    <pc:chgData name="Gonzalo Herrera Francesconi" userId="d236637c-2d4e-4d8b-b3ce-0a0359776a2f" providerId="ADAL" clId="{E1E22D38-9BB7-43DF-8B0A-0926CB282D9E}"/>
    <pc:docChg chg="undo custSel addSld delSld modSld sldOrd">
      <pc:chgData name="Gonzalo Herrera Francesconi" userId="d236637c-2d4e-4d8b-b3ce-0a0359776a2f" providerId="ADAL" clId="{E1E22D38-9BB7-43DF-8B0A-0926CB282D9E}" dt="2023-06-06T12:21:42.143" v="1509" actId="6549"/>
      <pc:docMkLst>
        <pc:docMk/>
      </pc:docMkLst>
      <pc:sldChg chg="del">
        <pc:chgData name="Gonzalo Herrera Francesconi" userId="d236637c-2d4e-4d8b-b3ce-0a0359776a2f" providerId="ADAL" clId="{E1E22D38-9BB7-43DF-8B0A-0926CB282D9E}" dt="2023-06-05T20:32:49.445" v="0" actId="47"/>
        <pc:sldMkLst>
          <pc:docMk/>
          <pc:sldMk cId="2257653637" sldId="270"/>
        </pc:sldMkLst>
      </pc:sldChg>
      <pc:sldChg chg="del">
        <pc:chgData name="Gonzalo Herrera Francesconi" userId="d236637c-2d4e-4d8b-b3ce-0a0359776a2f" providerId="ADAL" clId="{E1E22D38-9BB7-43DF-8B0A-0926CB282D9E}" dt="2023-06-05T20:32:51.877" v="1" actId="47"/>
        <pc:sldMkLst>
          <pc:docMk/>
          <pc:sldMk cId="3735245215" sldId="327"/>
        </pc:sldMkLst>
      </pc:sldChg>
      <pc:sldChg chg="add del">
        <pc:chgData name="Gonzalo Herrera Francesconi" userId="d236637c-2d4e-4d8b-b3ce-0a0359776a2f" providerId="ADAL" clId="{E1E22D38-9BB7-43DF-8B0A-0926CB282D9E}" dt="2023-06-05T20:33:20.732" v="11" actId="47"/>
        <pc:sldMkLst>
          <pc:docMk/>
          <pc:sldMk cId="1520246413" sldId="332"/>
        </pc:sldMkLst>
      </pc:sldChg>
      <pc:sldChg chg="delSp modSp add del mod ord">
        <pc:chgData name="Gonzalo Herrera Francesconi" userId="d236637c-2d4e-4d8b-b3ce-0a0359776a2f" providerId="ADAL" clId="{E1E22D38-9BB7-43DF-8B0A-0926CB282D9E}" dt="2023-06-05T22:39:31.255" v="612"/>
        <pc:sldMkLst>
          <pc:docMk/>
          <pc:sldMk cId="979712662" sldId="334"/>
        </pc:sldMkLst>
        <pc:spChg chg="del mod">
          <ac:chgData name="Gonzalo Herrera Francesconi" userId="d236637c-2d4e-4d8b-b3ce-0a0359776a2f" providerId="ADAL" clId="{E1E22D38-9BB7-43DF-8B0A-0926CB282D9E}" dt="2023-06-05T22:39:31.255" v="612"/>
          <ac:spMkLst>
            <pc:docMk/>
            <pc:sldMk cId="979712662" sldId="334"/>
            <ac:spMk id="3" creationId="{F82F6FD6-1C73-614C-9E43-C2B06CB79187}"/>
          </ac:spMkLst>
        </pc:spChg>
        <pc:spChg chg="mod">
          <ac:chgData name="Gonzalo Herrera Francesconi" userId="d236637c-2d4e-4d8b-b3ce-0a0359776a2f" providerId="ADAL" clId="{E1E22D38-9BB7-43DF-8B0A-0926CB282D9E}" dt="2023-06-05T22:39:26.442" v="608" actId="20577"/>
          <ac:spMkLst>
            <pc:docMk/>
            <pc:sldMk cId="979712662" sldId="334"/>
            <ac:spMk id="6" creationId="{D85EFAEF-A11B-A149-9B79-BE1A1D0330C0}"/>
          </ac:spMkLst>
        </pc:spChg>
      </pc:sldChg>
      <pc:sldChg chg="addSp modSp mod">
        <pc:chgData name="Gonzalo Herrera Francesconi" userId="d236637c-2d4e-4d8b-b3ce-0a0359776a2f" providerId="ADAL" clId="{E1E22D38-9BB7-43DF-8B0A-0926CB282D9E}" dt="2023-06-06T12:19:59.028" v="1415"/>
        <pc:sldMkLst>
          <pc:docMk/>
          <pc:sldMk cId="214962392" sldId="339"/>
        </pc:sldMkLst>
        <pc:spChg chg="mod">
          <ac:chgData name="Gonzalo Herrera Francesconi" userId="d236637c-2d4e-4d8b-b3ce-0a0359776a2f" providerId="ADAL" clId="{E1E22D38-9BB7-43DF-8B0A-0926CB282D9E}" dt="2023-06-05T22:16:48.588" v="179" actId="20577"/>
          <ac:spMkLst>
            <pc:docMk/>
            <pc:sldMk cId="214962392" sldId="339"/>
            <ac:spMk id="2" creationId="{1F11FCC6-3B49-9D46-8B62-80E94C906F0A}"/>
          </ac:spMkLst>
        </pc:spChg>
        <pc:spChg chg="add mod">
          <ac:chgData name="Gonzalo Herrera Francesconi" userId="d236637c-2d4e-4d8b-b3ce-0a0359776a2f" providerId="ADAL" clId="{E1E22D38-9BB7-43DF-8B0A-0926CB282D9E}" dt="2023-06-06T12:19:59.028" v="1415"/>
          <ac:spMkLst>
            <pc:docMk/>
            <pc:sldMk cId="214962392" sldId="339"/>
            <ac:spMk id="3" creationId="{0F0A800D-3286-466C-A161-42303FAF777C}"/>
          </ac:spMkLst>
        </pc:spChg>
      </pc:sldChg>
      <pc:sldChg chg="addSp modSp mod">
        <pc:chgData name="Gonzalo Herrera Francesconi" userId="d236637c-2d4e-4d8b-b3ce-0a0359776a2f" providerId="ADAL" clId="{E1E22D38-9BB7-43DF-8B0A-0926CB282D9E}" dt="2023-06-05T22:33:41.874" v="461" actId="20577"/>
        <pc:sldMkLst>
          <pc:docMk/>
          <pc:sldMk cId="717399983" sldId="340"/>
        </pc:sldMkLst>
        <pc:spChg chg="mod">
          <ac:chgData name="Gonzalo Herrera Francesconi" userId="d236637c-2d4e-4d8b-b3ce-0a0359776a2f" providerId="ADAL" clId="{E1E22D38-9BB7-43DF-8B0A-0926CB282D9E}" dt="2023-06-05T22:20:23.768" v="195" actId="20577"/>
          <ac:spMkLst>
            <pc:docMk/>
            <pc:sldMk cId="717399983" sldId="340"/>
            <ac:spMk id="2" creationId="{D5B4D40B-2281-FF4E-A378-6A0062B17D86}"/>
          </ac:spMkLst>
        </pc:spChg>
        <pc:spChg chg="add mod">
          <ac:chgData name="Gonzalo Herrera Francesconi" userId="d236637c-2d4e-4d8b-b3ce-0a0359776a2f" providerId="ADAL" clId="{E1E22D38-9BB7-43DF-8B0A-0926CB282D9E}" dt="2023-06-05T22:33:41.874" v="461" actId="20577"/>
          <ac:spMkLst>
            <pc:docMk/>
            <pc:sldMk cId="717399983" sldId="340"/>
            <ac:spMk id="3" creationId="{64B6699D-8118-4807-8136-8F6BCE2894E2}"/>
          </ac:spMkLst>
        </pc:spChg>
      </pc:sldChg>
      <pc:sldChg chg="addSp modSp mod">
        <pc:chgData name="Gonzalo Herrera Francesconi" userId="d236637c-2d4e-4d8b-b3ce-0a0359776a2f" providerId="ADAL" clId="{E1E22D38-9BB7-43DF-8B0A-0926CB282D9E}" dt="2023-06-05T22:35:15.377" v="507" actId="20577"/>
        <pc:sldMkLst>
          <pc:docMk/>
          <pc:sldMk cId="1067811435" sldId="341"/>
        </pc:sldMkLst>
        <pc:spChg chg="mod">
          <ac:chgData name="Gonzalo Herrera Francesconi" userId="d236637c-2d4e-4d8b-b3ce-0a0359776a2f" providerId="ADAL" clId="{E1E22D38-9BB7-43DF-8B0A-0926CB282D9E}" dt="2023-06-05T22:34:22.546" v="492" actId="20577"/>
          <ac:spMkLst>
            <pc:docMk/>
            <pc:sldMk cId="1067811435" sldId="341"/>
            <ac:spMk id="2" creationId="{7232B839-E8CF-BF4D-93B8-0EE81E2A4A95}"/>
          </ac:spMkLst>
        </pc:spChg>
        <pc:spChg chg="add mod">
          <ac:chgData name="Gonzalo Herrera Francesconi" userId="d236637c-2d4e-4d8b-b3ce-0a0359776a2f" providerId="ADAL" clId="{E1E22D38-9BB7-43DF-8B0A-0926CB282D9E}" dt="2023-06-05T22:35:15.377" v="507" actId="20577"/>
          <ac:spMkLst>
            <pc:docMk/>
            <pc:sldMk cId="1067811435" sldId="341"/>
            <ac:spMk id="3" creationId="{2AFED61E-73D9-418B-A230-6DE30E9CB576}"/>
          </ac:spMkLst>
        </pc:spChg>
      </pc:sldChg>
      <pc:sldChg chg="addSp modSp mod">
        <pc:chgData name="Gonzalo Herrera Francesconi" userId="d236637c-2d4e-4d8b-b3ce-0a0359776a2f" providerId="ADAL" clId="{E1E22D38-9BB7-43DF-8B0A-0926CB282D9E}" dt="2023-06-05T22:37:24.127" v="554" actId="20577"/>
        <pc:sldMkLst>
          <pc:docMk/>
          <pc:sldMk cId="3056958803" sldId="342"/>
        </pc:sldMkLst>
        <pc:spChg chg="mod">
          <ac:chgData name="Gonzalo Herrera Francesconi" userId="d236637c-2d4e-4d8b-b3ce-0a0359776a2f" providerId="ADAL" clId="{E1E22D38-9BB7-43DF-8B0A-0926CB282D9E}" dt="2023-06-05T22:35:45.971" v="538" actId="20577"/>
          <ac:spMkLst>
            <pc:docMk/>
            <pc:sldMk cId="3056958803" sldId="342"/>
            <ac:spMk id="2" creationId="{CBCD8BF0-1144-D34D-8793-D9BC0214A663}"/>
          </ac:spMkLst>
        </pc:spChg>
        <pc:spChg chg="add mod">
          <ac:chgData name="Gonzalo Herrera Francesconi" userId="d236637c-2d4e-4d8b-b3ce-0a0359776a2f" providerId="ADAL" clId="{E1E22D38-9BB7-43DF-8B0A-0926CB282D9E}" dt="2023-06-05T22:37:24.127" v="554" actId="20577"/>
          <ac:spMkLst>
            <pc:docMk/>
            <pc:sldMk cId="3056958803" sldId="342"/>
            <ac:spMk id="3" creationId="{1EBDB42D-A02F-4DF9-A892-A98CB6DEC2CF}"/>
          </ac:spMkLst>
        </pc:spChg>
      </pc:sldChg>
      <pc:sldChg chg="addSp modSp mod">
        <pc:chgData name="Gonzalo Herrera Francesconi" userId="d236637c-2d4e-4d8b-b3ce-0a0359776a2f" providerId="ADAL" clId="{E1E22D38-9BB7-43DF-8B0A-0926CB282D9E}" dt="2023-06-05T22:45:50.417" v="751" actId="20577"/>
        <pc:sldMkLst>
          <pc:docMk/>
          <pc:sldMk cId="2209943334" sldId="343"/>
        </pc:sldMkLst>
        <pc:spChg chg="mod">
          <ac:chgData name="Gonzalo Herrera Francesconi" userId="d236637c-2d4e-4d8b-b3ce-0a0359776a2f" providerId="ADAL" clId="{E1E22D38-9BB7-43DF-8B0A-0926CB282D9E}" dt="2023-06-05T22:45:50.417" v="751" actId="20577"/>
          <ac:spMkLst>
            <pc:docMk/>
            <pc:sldMk cId="2209943334" sldId="343"/>
            <ac:spMk id="3" creationId="{41E4FBDB-F62F-B14F-9D38-C37205252F63}"/>
          </ac:spMkLst>
        </pc:spChg>
        <pc:spChg chg="add mod">
          <ac:chgData name="Gonzalo Herrera Francesconi" userId="d236637c-2d4e-4d8b-b3ce-0a0359776a2f" providerId="ADAL" clId="{E1E22D38-9BB7-43DF-8B0A-0926CB282D9E}" dt="2023-06-05T22:38:43.242" v="589" actId="14100"/>
          <ac:spMkLst>
            <pc:docMk/>
            <pc:sldMk cId="2209943334" sldId="343"/>
            <ac:spMk id="4" creationId="{62BFD609-30F5-478A-931F-3EA3005D7183}"/>
          </ac:spMkLst>
        </pc:spChg>
        <pc:picChg chg="add mod">
          <ac:chgData name="Gonzalo Herrera Francesconi" userId="d236637c-2d4e-4d8b-b3ce-0a0359776a2f" providerId="ADAL" clId="{E1E22D38-9BB7-43DF-8B0A-0926CB282D9E}" dt="2023-06-05T22:39:00.331" v="593" actId="1076"/>
          <ac:picMkLst>
            <pc:docMk/>
            <pc:sldMk cId="2209943334" sldId="343"/>
            <ac:picMk id="5" creationId="{AD70925F-9271-49BC-A419-D358200A602C}"/>
          </ac:picMkLst>
        </pc:picChg>
      </pc:sldChg>
      <pc:sldChg chg="modSp add mod ord">
        <pc:chgData name="Gonzalo Herrera Francesconi" userId="d236637c-2d4e-4d8b-b3ce-0a0359776a2f" providerId="ADAL" clId="{E1E22D38-9BB7-43DF-8B0A-0926CB282D9E}" dt="2023-06-05T20:35:57.134" v="59" actId="14100"/>
        <pc:sldMkLst>
          <pc:docMk/>
          <pc:sldMk cId="3117571071" sldId="344"/>
        </pc:sldMkLst>
        <pc:spChg chg="mod">
          <ac:chgData name="Gonzalo Herrera Francesconi" userId="d236637c-2d4e-4d8b-b3ce-0a0359776a2f" providerId="ADAL" clId="{E1E22D38-9BB7-43DF-8B0A-0926CB282D9E}" dt="2023-06-05T20:35:43.685" v="53" actId="20577"/>
          <ac:spMkLst>
            <pc:docMk/>
            <pc:sldMk cId="3117571071" sldId="344"/>
            <ac:spMk id="3" creationId="{87A9F761-F66D-564C-A85F-5D24B1E7B998}"/>
          </ac:spMkLst>
        </pc:spChg>
        <pc:spChg chg="mod">
          <ac:chgData name="Gonzalo Herrera Francesconi" userId="d236637c-2d4e-4d8b-b3ce-0a0359776a2f" providerId="ADAL" clId="{E1E22D38-9BB7-43DF-8B0A-0926CB282D9E}" dt="2023-06-05T20:35:57.134" v="59" actId="14100"/>
          <ac:spMkLst>
            <pc:docMk/>
            <pc:sldMk cId="3117571071" sldId="344"/>
            <ac:spMk id="4" creationId="{DC622BE7-4A49-A749-B2F2-EA3AD97A1AEF}"/>
          </ac:spMkLst>
        </pc:spChg>
      </pc:sldChg>
      <pc:sldChg chg="add del">
        <pc:chgData name="Gonzalo Herrera Francesconi" userId="d236637c-2d4e-4d8b-b3ce-0a0359776a2f" providerId="ADAL" clId="{E1E22D38-9BB7-43DF-8B0A-0926CB282D9E}" dt="2023-06-05T20:33:13.804" v="8" actId="47"/>
        <pc:sldMkLst>
          <pc:docMk/>
          <pc:sldMk cId="1757146808" sldId="345"/>
        </pc:sldMkLst>
      </pc:sldChg>
      <pc:sldChg chg="addSp delSp modSp add mod">
        <pc:chgData name="Gonzalo Herrera Francesconi" userId="d236637c-2d4e-4d8b-b3ce-0a0359776a2f" providerId="ADAL" clId="{E1E22D38-9BB7-43DF-8B0A-0926CB282D9E}" dt="2023-06-05T23:00:11.121" v="809" actId="1076"/>
        <pc:sldMkLst>
          <pc:docMk/>
          <pc:sldMk cId="1871460710" sldId="345"/>
        </pc:sldMkLst>
        <pc:spChg chg="mod">
          <ac:chgData name="Gonzalo Herrera Francesconi" userId="d236637c-2d4e-4d8b-b3ce-0a0359776a2f" providerId="ADAL" clId="{E1E22D38-9BB7-43DF-8B0A-0926CB282D9E}" dt="2023-06-05T22:46:09.063" v="769" actId="20577"/>
          <ac:spMkLst>
            <pc:docMk/>
            <pc:sldMk cId="1871460710" sldId="345"/>
            <ac:spMk id="2" creationId="{CBCD8BF0-1144-D34D-8793-D9BC0214A663}"/>
          </ac:spMkLst>
        </pc:spChg>
        <pc:spChg chg="del">
          <ac:chgData name="Gonzalo Herrera Francesconi" userId="d236637c-2d4e-4d8b-b3ce-0a0359776a2f" providerId="ADAL" clId="{E1E22D38-9BB7-43DF-8B0A-0926CB282D9E}" dt="2023-06-05T22:40:02.576" v="614" actId="478"/>
          <ac:spMkLst>
            <pc:docMk/>
            <pc:sldMk cId="1871460710" sldId="345"/>
            <ac:spMk id="3" creationId="{1EBDB42D-A02F-4DF9-A892-A98CB6DEC2CF}"/>
          </ac:spMkLst>
        </pc:spChg>
        <pc:spChg chg="add mod">
          <ac:chgData name="Gonzalo Herrera Francesconi" userId="d236637c-2d4e-4d8b-b3ce-0a0359776a2f" providerId="ADAL" clId="{E1E22D38-9BB7-43DF-8B0A-0926CB282D9E}" dt="2023-06-05T22:47:28.913" v="777" actId="14100"/>
          <ac:spMkLst>
            <pc:docMk/>
            <pc:sldMk cId="1871460710" sldId="345"/>
            <ac:spMk id="4" creationId="{9541795F-E6C0-4F00-98B7-886FF145A0B6}"/>
          </ac:spMkLst>
        </pc:spChg>
        <pc:spChg chg="add del mod">
          <ac:chgData name="Gonzalo Herrera Francesconi" userId="d236637c-2d4e-4d8b-b3ce-0a0359776a2f" providerId="ADAL" clId="{E1E22D38-9BB7-43DF-8B0A-0926CB282D9E}" dt="2023-06-05T22:48:37.052" v="788" actId="478"/>
          <ac:spMkLst>
            <pc:docMk/>
            <pc:sldMk cId="1871460710" sldId="345"/>
            <ac:spMk id="5" creationId="{0875A1F0-2DF5-4CBF-B09D-ADA785EA9268}"/>
          </ac:spMkLst>
        </pc:spChg>
        <pc:spChg chg="add mod">
          <ac:chgData name="Gonzalo Herrera Francesconi" userId="d236637c-2d4e-4d8b-b3ce-0a0359776a2f" providerId="ADAL" clId="{E1E22D38-9BB7-43DF-8B0A-0926CB282D9E}" dt="2023-06-05T22:48:29.374" v="787" actId="113"/>
          <ac:spMkLst>
            <pc:docMk/>
            <pc:sldMk cId="1871460710" sldId="345"/>
            <ac:spMk id="8" creationId="{9A32F9FD-8B1A-432D-9127-537C04F23585}"/>
          </ac:spMkLst>
        </pc:spChg>
        <pc:picChg chg="add mod">
          <ac:chgData name="Gonzalo Herrera Francesconi" userId="d236637c-2d4e-4d8b-b3ce-0a0359776a2f" providerId="ADAL" clId="{E1E22D38-9BB7-43DF-8B0A-0926CB282D9E}" dt="2023-06-05T23:00:11.121" v="809" actId="1076"/>
          <ac:picMkLst>
            <pc:docMk/>
            <pc:sldMk cId="1871460710" sldId="345"/>
            <ac:picMk id="6" creationId="{AF29376E-C984-4E99-9D2E-9A4A10B90B05}"/>
          </ac:picMkLst>
        </pc:picChg>
        <pc:picChg chg="add del mod">
          <ac:chgData name="Gonzalo Herrera Francesconi" userId="d236637c-2d4e-4d8b-b3ce-0a0359776a2f" providerId="ADAL" clId="{E1E22D38-9BB7-43DF-8B0A-0926CB282D9E}" dt="2023-06-05T22:59:11.209" v="798" actId="21"/>
          <ac:picMkLst>
            <pc:docMk/>
            <pc:sldMk cId="1871460710" sldId="345"/>
            <ac:picMk id="1026" creationId="{E3D77B20-75FB-4672-B4C9-D6348621F9EB}"/>
          </ac:picMkLst>
        </pc:picChg>
      </pc:sldChg>
      <pc:sldChg chg="addSp delSp modSp add mod">
        <pc:chgData name="Gonzalo Herrera Francesconi" userId="d236637c-2d4e-4d8b-b3ce-0a0359776a2f" providerId="ADAL" clId="{E1E22D38-9BB7-43DF-8B0A-0926CB282D9E}" dt="2023-06-05T23:03:48.295" v="855" actId="20577"/>
        <pc:sldMkLst>
          <pc:docMk/>
          <pc:sldMk cId="1812879403" sldId="346"/>
        </pc:sldMkLst>
        <pc:spChg chg="mod">
          <ac:chgData name="Gonzalo Herrera Francesconi" userId="d236637c-2d4e-4d8b-b3ce-0a0359776a2f" providerId="ADAL" clId="{E1E22D38-9BB7-43DF-8B0A-0926CB282D9E}" dt="2023-06-05T22:43:23.323" v="698" actId="20577"/>
          <ac:spMkLst>
            <pc:docMk/>
            <pc:sldMk cId="1812879403" sldId="346"/>
            <ac:spMk id="3" creationId="{41E4FBDB-F62F-B14F-9D38-C37205252F63}"/>
          </ac:spMkLst>
        </pc:spChg>
        <pc:spChg chg="del">
          <ac:chgData name="Gonzalo Herrera Francesconi" userId="d236637c-2d4e-4d8b-b3ce-0a0359776a2f" providerId="ADAL" clId="{E1E22D38-9BB7-43DF-8B0A-0926CB282D9E}" dt="2023-06-05T22:43:30.286" v="699" actId="478"/>
          <ac:spMkLst>
            <pc:docMk/>
            <pc:sldMk cId="1812879403" sldId="346"/>
            <ac:spMk id="4" creationId="{62BFD609-30F5-478A-931F-3EA3005D7183}"/>
          </ac:spMkLst>
        </pc:spChg>
        <pc:spChg chg="add mod">
          <ac:chgData name="Gonzalo Herrera Francesconi" userId="d236637c-2d4e-4d8b-b3ce-0a0359776a2f" providerId="ADAL" clId="{E1E22D38-9BB7-43DF-8B0A-0926CB282D9E}" dt="2023-06-05T23:03:48.295" v="855" actId="20577"/>
          <ac:spMkLst>
            <pc:docMk/>
            <pc:sldMk cId="1812879403" sldId="346"/>
            <ac:spMk id="6" creationId="{70452BDF-18D0-4F4C-A8AB-80F3934C6268}"/>
          </ac:spMkLst>
        </pc:spChg>
        <pc:picChg chg="del">
          <ac:chgData name="Gonzalo Herrera Francesconi" userId="d236637c-2d4e-4d8b-b3ce-0a0359776a2f" providerId="ADAL" clId="{E1E22D38-9BB7-43DF-8B0A-0926CB282D9E}" dt="2023-06-05T22:42:59.647" v="643" actId="478"/>
          <ac:picMkLst>
            <pc:docMk/>
            <pc:sldMk cId="1812879403" sldId="346"/>
            <ac:picMk id="5" creationId="{AD70925F-9271-49BC-A419-D358200A602C}"/>
          </ac:picMkLst>
        </pc:picChg>
      </pc:sldChg>
      <pc:sldChg chg="addSp delSp modSp add mod">
        <pc:chgData name="Gonzalo Herrera Francesconi" userId="d236637c-2d4e-4d8b-b3ce-0a0359776a2f" providerId="ADAL" clId="{E1E22D38-9BB7-43DF-8B0A-0926CB282D9E}" dt="2023-06-06T12:16:00.503" v="1195" actId="6549"/>
        <pc:sldMkLst>
          <pc:docMk/>
          <pc:sldMk cId="151064865" sldId="347"/>
        </pc:sldMkLst>
        <pc:spChg chg="mod">
          <ac:chgData name="Gonzalo Herrera Francesconi" userId="d236637c-2d4e-4d8b-b3ce-0a0359776a2f" providerId="ADAL" clId="{E1E22D38-9BB7-43DF-8B0A-0926CB282D9E}" dt="2023-06-06T12:16:00.503" v="1195" actId="6549"/>
          <ac:spMkLst>
            <pc:docMk/>
            <pc:sldMk cId="151064865" sldId="347"/>
            <ac:spMk id="2" creationId="{CBCD8BF0-1144-D34D-8793-D9BC0214A663}"/>
          </ac:spMkLst>
        </pc:spChg>
        <pc:spChg chg="del">
          <ac:chgData name="Gonzalo Herrera Francesconi" userId="d236637c-2d4e-4d8b-b3ce-0a0359776a2f" providerId="ADAL" clId="{E1E22D38-9BB7-43DF-8B0A-0926CB282D9E}" dt="2023-06-05T22:59:22.274" v="800" actId="478"/>
          <ac:spMkLst>
            <pc:docMk/>
            <pc:sldMk cId="151064865" sldId="347"/>
            <ac:spMk id="4" creationId="{9541795F-E6C0-4F00-98B7-886FF145A0B6}"/>
          </ac:spMkLst>
        </pc:spChg>
        <pc:spChg chg="add mod">
          <ac:chgData name="Gonzalo Herrera Francesconi" userId="d236637c-2d4e-4d8b-b3ce-0a0359776a2f" providerId="ADAL" clId="{E1E22D38-9BB7-43DF-8B0A-0926CB282D9E}" dt="2023-06-06T12:01:53.060" v="904" actId="14100"/>
          <ac:spMkLst>
            <pc:docMk/>
            <pc:sldMk cId="151064865" sldId="347"/>
            <ac:spMk id="5" creationId="{39F1AA87-1CA7-46AB-858B-9048D49263EF}"/>
          </ac:spMkLst>
        </pc:spChg>
        <pc:spChg chg="del">
          <ac:chgData name="Gonzalo Herrera Francesconi" userId="d236637c-2d4e-4d8b-b3ce-0a0359776a2f" providerId="ADAL" clId="{E1E22D38-9BB7-43DF-8B0A-0926CB282D9E}" dt="2023-06-05T22:59:24.749" v="801" actId="478"/>
          <ac:spMkLst>
            <pc:docMk/>
            <pc:sldMk cId="151064865" sldId="347"/>
            <ac:spMk id="8" creationId="{9A32F9FD-8B1A-432D-9127-537C04F23585}"/>
          </ac:spMkLst>
        </pc:spChg>
        <pc:picChg chg="add mod">
          <ac:chgData name="Gonzalo Herrera Francesconi" userId="d236637c-2d4e-4d8b-b3ce-0a0359776a2f" providerId="ADAL" clId="{E1E22D38-9BB7-43DF-8B0A-0926CB282D9E}" dt="2023-06-06T12:02:12.495" v="907" actId="14100"/>
          <ac:picMkLst>
            <pc:docMk/>
            <pc:sldMk cId="151064865" sldId="347"/>
            <ac:picMk id="6" creationId="{11699B85-09D2-4592-AB86-3527C456E6C1}"/>
          </ac:picMkLst>
        </pc:picChg>
        <pc:picChg chg="del mod">
          <ac:chgData name="Gonzalo Herrera Francesconi" userId="d236637c-2d4e-4d8b-b3ce-0a0359776a2f" providerId="ADAL" clId="{E1E22D38-9BB7-43DF-8B0A-0926CB282D9E}" dt="2023-06-05T22:59:30.255" v="803" actId="478"/>
          <ac:picMkLst>
            <pc:docMk/>
            <pc:sldMk cId="151064865" sldId="347"/>
            <ac:picMk id="6" creationId="{AF29376E-C984-4E99-9D2E-9A4A10B90B05}"/>
          </ac:picMkLst>
        </pc:picChg>
        <pc:picChg chg="add del">
          <ac:chgData name="Gonzalo Herrera Francesconi" userId="d236637c-2d4e-4d8b-b3ce-0a0359776a2f" providerId="ADAL" clId="{E1E22D38-9BB7-43DF-8B0A-0926CB282D9E}" dt="2023-06-06T11:59:58.417" v="857"/>
          <ac:picMkLst>
            <pc:docMk/>
            <pc:sldMk cId="151064865" sldId="347"/>
            <ac:picMk id="1026" creationId="{AE0C7B81-A926-469F-8935-9449C38182B4}"/>
          </ac:picMkLst>
        </pc:picChg>
        <pc:picChg chg="add del mod">
          <ac:chgData name="Gonzalo Herrera Francesconi" userId="d236637c-2d4e-4d8b-b3ce-0a0359776a2f" providerId="ADAL" clId="{E1E22D38-9BB7-43DF-8B0A-0926CB282D9E}" dt="2023-06-06T12:00:04.688" v="859" actId="478"/>
          <ac:picMkLst>
            <pc:docMk/>
            <pc:sldMk cId="151064865" sldId="347"/>
            <ac:picMk id="3074" creationId="{6B77099A-FE88-4523-91F4-58ECBACD5DEA}"/>
          </ac:picMkLst>
        </pc:picChg>
      </pc:sldChg>
      <pc:sldChg chg="add del">
        <pc:chgData name="Gonzalo Herrera Francesconi" userId="d236637c-2d4e-4d8b-b3ce-0a0359776a2f" providerId="ADAL" clId="{E1E22D38-9BB7-43DF-8B0A-0926CB282D9E}" dt="2023-06-05T22:59:34.179" v="805"/>
        <pc:sldMkLst>
          <pc:docMk/>
          <pc:sldMk cId="185771318" sldId="348"/>
        </pc:sldMkLst>
      </pc:sldChg>
      <pc:sldChg chg="addSp delSp modSp add mod">
        <pc:chgData name="Gonzalo Herrera Francesconi" userId="d236637c-2d4e-4d8b-b3ce-0a0359776a2f" providerId="ADAL" clId="{E1E22D38-9BB7-43DF-8B0A-0926CB282D9E}" dt="2023-06-06T12:15:41.566" v="1143" actId="20577"/>
        <pc:sldMkLst>
          <pc:docMk/>
          <pc:sldMk cId="2988962550" sldId="348"/>
        </pc:sldMkLst>
        <pc:spChg chg="mod">
          <ac:chgData name="Gonzalo Herrera Francesconi" userId="d236637c-2d4e-4d8b-b3ce-0a0359776a2f" providerId="ADAL" clId="{E1E22D38-9BB7-43DF-8B0A-0926CB282D9E}" dt="2023-06-06T12:15:41.566" v="1143" actId="20577"/>
          <ac:spMkLst>
            <pc:docMk/>
            <pc:sldMk cId="2988962550" sldId="348"/>
            <ac:spMk id="2" creationId="{CBCD8BF0-1144-D34D-8793-D9BC0214A663}"/>
          </ac:spMkLst>
        </pc:spChg>
        <pc:spChg chg="add mod">
          <ac:chgData name="Gonzalo Herrera Francesconi" userId="d236637c-2d4e-4d8b-b3ce-0a0359776a2f" providerId="ADAL" clId="{E1E22D38-9BB7-43DF-8B0A-0926CB282D9E}" dt="2023-06-06T12:08:34.111" v="1012" actId="14100"/>
          <ac:spMkLst>
            <pc:docMk/>
            <pc:sldMk cId="2988962550" sldId="348"/>
            <ac:spMk id="4" creationId="{9B859CBB-007E-4468-A683-6FB384FDA3B3}"/>
          </ac:spMkLst>
        </pc:spChg>
        <pc:spChg chg="add mod">
          <ac:chgData name="Gonzalo Herrera Francesconi" userId="d236637c-2d4e-4d8b-b3ce-0a0359776a2f" providerId="ADAL" clId="{E1E22D38-9BB7-43DF-8B0A-0926CB282D9E}" dt="2023-06-06T12:08:37.346" v="1013" actId="1076"/>
          <ac:spMkLst>
            <pc:docMk/>
            <pc:sldMk cId="2988962550" sldId="348"/>
            <ac:spMk id="6" creationId="{DB5A9B22-FC40-4457-ADBF-401E501955F7}"/>
          </ac:spMkLst>
        </pc:spChg>
        <pc:picChg chg="add mod">
          <ac:chgData name="Gonzalo Herrera Francesconi" userId="d236637c-2d4e-4d8b-b3ce-0a0359776a2f" providerId="ADAL" clId="{E1E22D38-9BB7-43DF-8B0A-0926CB282D9E}" dt="2023-06-06T12:08:28.275" v="1011" actId="14100"/>
          <ac:picMkLst>
            <pc:docMk/>
            <pc:sldMk cId="2988962550" sldId="348"/>
            <ac:picMk id="5" creationId="{8764DBDF-E61B-4DCF-AFD7-E6A7490FF03C}"/>
          </ac:picMkLst>
        </pc:picChg>
        <pc:picChg chg="del">
          <ac:chgData name="Gonzalo Herrera Francesconi" userId="d236637c-2d4e-4d8b-b3ce-0a0359776a2f" providerId="ADAL" clId="{E1E22D38-9BB7-43DF-8B0A-0926CB282D9E}" dt="2023-06-06T12:05:17.125" v="939" actId="478"/>
          <ac:picMkLst>
            <pc:docMk/>
            <pc:sldMk cId="2988962550" sldId="348"/>
            <ac:picMk id="3074" creationId="{6B77099A-FE88-4523-91F4-58ECBACD5DEA}"/>
          </ac:picMkLst>
        </pc:picChg>
      </pc:sldChg>
      <pc:sldChg chg="addSp delSp modSp add mod ord">
        <pc:chgData name="Gonzalo Herrera Francesconi" userId="d236637c-2d4e-4d8b-b3ce-0a0359776a2f" providerId="ADAL" clId="{E1E22D38-9BB7-43DF-8B0A-0926CB282D9E}" dt="2023-06-06T12:16:21.575" v="1196" actId="113"/>
        <pc:sldMkLst>
          <pc:docMk/>
          <pc:sldMk cId="2836929617" sldId="349"/>
        </pc:sldMkLst>
        <pc:spChg chg="mod">
          <ac:chgData name="Gonzalo Herrera Francesconi" userId="d236637c-2d4e-4d8b-b3ce-0a0359776a2f" providerId="ADAL" clId="{E1E22D38-9BB7-43DF-8B0A-0926CB282D9E}" dt="2023-06-06T12:15:51.511" v="1169" actId="6549"/>
          <ac:spMkLst>
            <pc:docMk/>
            <pc:sldMk cId="2836929617" sldId="349"/>
            <ac:spMk id="3" creationId="{41E4FBDB-F62F-B14F-9D38-C37205252F63}"/>
          </ac:spMkLst>
        </pc:spChg>
        <pc:spChg chg="add mod">
          <ac:chgData name="Gonzalo Herrera Francesconi" userId="d236637c-2d4e-4d8b-b3ce-0a0359776a2f" providerId="ADAL" clId="{E1E22D38-9BB7-43DF-8B0A-0926CB282D9E}" dt="2023-06-06T12:16:21.575" v="1196" actId="113"/>
          <ac:spMkLst>
            <pc:docMk/>
            <pc:sldMk cId="2836929617" sldId="349"/>
            <ac:spMk id="4" creationId="{9E5E051A-A501-4763-B3B1-EA81A7E39C84}"/>
          </ac:spMkLst>
        </pc:spChg>
        <pc:spChg chg="del">
          <ac:chgData name="Gonzalo Herrera Francesconi" userId="d236637c-2d4e-4d8b-b3ce-0a0359776a2f" providerId="ADAL" clId="{E1E22D38-9BB7-43DF-8B0A-0926CB282D9E}" dt="2023-06-06T12:02:48.074" v="911" actId="478"/>
          <ac:spMkLst>
            <pc:docMk/>
            <pc:sldMk cId="2836929617" sldId="349"/>
            <ac:spMk id="6" creationId="{70452BDF-18D0-4F4C-A8AB-80F3934C6268}"/>
          </ac:spMkLst>
        </pc:spChg>
        <pc:picChg chg="add mod">
          <ac:chgData name="Gonzalo Herrera Francesconi" userId="d236637c-2d4e-4d8b-b3ce-0a0359776a2f" providerId="ADAL" clId="{E1E22D38-9BB7-43DF-8B0A-0926CB282D9E}" dt="2023-06-06T12:04:57.025" v="936" actId="1076"/>
          <ac:picMkLst>
            <pc:docMk/>
            <pc:sldMk cId="2836929617" sldId="349"/>
            <ac:picMk id="5" creationId="{6BC3DE0A-7657-4CB9-A833-C8BEAF64A9DE}"/>
          </ac:picMkLst>
        </pc:picChg>
      </pc:sldChg>
      <pc:sldChg chg="add del">
        <pc:chgData name="Gonzalo Herrera Francesconi" userId="d236637c-2d4e-4d8b-b3ce-0a0359776a2f" providerId="ADAL" clId="{E1E22D38-9BB7-43DF-8B0A-0926CB282D9E}" dt="2023-06-06T12:14:44.249" v="1071" actId="47"/>
        <pc:sldMkLst>
          <pc:docMk/>
          <pc:sldMk cId="1608784082" sldId="350"/>
        </pc:sldMkLst>
      </pc:sldChg>
      <pc:sldChg chg="addSp delSp modSp add del mod">
        <pc:chgData name="Gonzalo Herrera Francesconi" userId="d236637c-2d4e-4d8b-b3ce-0a0359776a2f" providerId="ADAL" clId="{E1E22D38-9BB7-43DF-8B0A-0926CB282D9E}" dt="2023-06-06T12:15:30.431" v="1113" actId="47"/>
        <pc:sldMkLst>
          <pc:docMk/>
          <pc:sldMk cId="3946791625" sldId="351"/>
        </pc:sldMkLst>
        <pc:spChg chg="mod">
          <ac:chgData name="Gonzalo Herrera Francesconi" userId="d236637c-2d4e-4d8b-b3ce-0a0359776a2f" providerId="ADAL" clId="{E1E22D38-9BB7-43DF-8B0A-0926CB282D9E}" dt="2023-06-06T12:14:35.483" v="1070" actId="20577"/>
          <ac:spMkLst>
            <pc:docMk/>
            <pc:sldMk cId="3946791625" sldId="351"/>
            <ac:spMk id="2" creationId="{CBCD8BF0-1144-D34D-8793-D9BC0214A663}"/>
          </ac:spMkLst>
        </pc:spChg>
        <pc:spChg chg="mod">
          <ac:chgData name="Gonzalo Herrera Francesconi" userId="d236637c-2d4e-4d8b-b3ce-0a0359776a2f" providerId="ADAL" clId="{E1E22D38-9BB7-43DF-8B0A-0926CB282D9E}" dt="2023-06-06T12:13:11.015" v="1030" actId="113"/>
          <ac:spMkLst>
            <pc:docMk/>
            <pc:sldMk cId="3946791625" sldId="351"/>
            <ac:spMk id="4" creationId="{9B859CBB-007E-4468-A683-6FB384FDA3B3}"/>
          </ac:spMkLst>
        </pc:spChg>
        <pc:spChg chg="del">
          <ac:chgData name="Gonzalo Herrera Francesconi" userId="d236637c-2d4e-4d8b-b3ce-0a0359776a2f" providerId="ADAL" clId="{E1E22D38-9BB7-43DF-8B0A-0926CB282D9E}" dt="2023-06-06T12:13:23.411" v="1031" actId="478"/>
          <ac:spMkLst>
            <pc:docMk/>
            <pc:sldMk cId="3946791625" sldId="351"/>
            <ac:spMk id="6" creationId="{DB5A9B22-FC40-4457-ADBF-401E501955F7}"/>
          </ac:spMkLst>
        </pc:spChg>
        <pc:spChg chg="add mod">
          <ac:chgData name="Gonzalo Herrera Francesconi" userId="d236637c-2d4e-4d8b-b3ce-0a0359776a2f" providerId="ADAL" clId="{E1E22D38-9BB7-43DF-8B0A-0926CB282D9E}" dt="2023-06-06T12:14:14.995" v="1045" actId="207"/>
          <ac:spMkLst>
            <pc:docMk/>
            <pc:sldMk cId="3946791625" sldId="351"/>
            <ac:spMk id="8" creationId="{39367053-48FE-4DED-8E11-7DDE9D7B8E6E}"/>
          </ac:spMkLst>
        </pc:spChg>
        <pc:picChg chg="del">
          <ac:chgData name="Gonzalo Herrera Francesconi" userId="d236637c-2d4e-4d8b-b3ce-0a0359776a2f" providerId="ADAL" clId="{E1E22D38-9BB7-43DF-8B0A-0926CB282D9E}" dt="2023-06-06T12:12:12.555" v="1024" actId="478"/>
          <ac:picMkLst>
            <pc:docMk/>
            <pc:sldMk cId="3946791625" sldId="351"/>
            <ac:picMk id="5" creationId="{8764DBDF-E61B-4DCF-AFD7-E6A7490FF03C}"/>
          </ac:picMkLst>
        </pc:picChg>
        <pc:picChg chg="add mod">
          <ac:chgData name="Gonzalo Herrera Francesconi" userId="d236637c-2d4e-4d8b-b3ce-0a0359776a2f" providerId="ADAL" clId="{E1E22D38-9BB7-43DF-8B0A-0926CB282D9E}" dt="2023-06-06T12:12:24.651" v="1026" actId="1076"/>
          <ac:picMkLst>
            <pc:docMk/>
            <pc:sldMk cId="3946791625" sldId="351"/>
            <ac:picMk id="7" creationId="{4BFF6B8F-F895-4F50-B6C2-7FBADA509F35}"/>
          </ac:picMkLst>
        </pc:picChg>
      </pc:sldChg>
      <pc:sldChg chg="addSp delSp modSp add mod">
        <pc:chgData name="Gonzalo Herrera Francesconi" userId="d236637c-2d4e-4d8b-b3ce-0a0359776a2f" providerId="ADAL" clId="{E1E22D38-9BB7-43DF-8B0A-0926CB282D9E}" dt="2023-06-06T12:17:32.057" v="1289" actId="20577"/>
        <pc:sldMkLst>
          <pc:docMk/>
          <pc:sldMk cId="372380465" sldId="352"/>
        </pc:sldMkLst>
        <pc:spChg chg="mod">
          <ac:chgData name="Gonzalo Herrera Francesconi" userId="d236637c-2d4e-4d8b-b3ce-0a0359776a2f" providerId="ADAL" clId="{E1E22D38-9BB7-43DF-8B0A-0926CB282D9E}" dt="2023-06-06T12:15:25.845" v="1112" actId="20577"/>
          <ac:spMkLst>
            <pc:docMk/>
            <pc:sldMk cId="372380465" sldId="352"/>
            <ac:spMk id="3" creationId="{41E4FBDB-F62F-B14F-9D38-C37205252F63}"/>
          </ac:spMkLst>
        </pc:spChg>
        <pc:spChg chg="del">
          <ac:chgData name="Gonzalo Herrera Francesconi" userId="d236637c-2d4e-4d8b-b3ce-0a0359776a2f" providerId="ADAL" clId="{E1E22D38-9BB7-43DF-8B0A-0926CB282D9E}" dt="2023-06-06T12:15:01.739" v="1073" actId="478"/>
          <ac:spMkLst>
            <pc:docMk/>
            <pc:sldMk cId="372380465" sldId="352"/>
            <ac:spMk id="4" creationId="{9E5E051A-A501-4763-B3B1-EA81A7E39C84}"/>
          </ac:spMkLst>
        </pc:spChg>
        <pc:spChg chg="add mod">
          <ac:chgData name="Gonzalo Herrera Francesconi" userId="d236637c-2d4e-4d8b-b3ce-0a0359776a2f" providerId="ADAL" clId="{E1E22D38-9BB7-43DF-8B0A-0926CB282D9E}" dt="2023-06-06T12:15:12.238" v="1075"/>
          <ac:spMkLst>
            <pc:docMk/>
            <pc:sldMk cId="372380465" sldId="352"/>
            <ac:spMk id="6" creationId="{A0DC1524-2659-4E5E-9C25-5E9689D7A5B0}"/>
          </ac:spMkLst>
        </pc:spChg>
        <pc:spChg chg="add mod">
          <ac:chgData name="Gonzalo Herrera Francesconi" userId="d236637c-2d4e-4d8b-b3ce-0a0359776a2f" providerId="ADAL" clId="{E1E22D38-9BB7-43DF-8B0A-0926CB282D9E}" dt="2023-06-06T12:17:32.057" v="1289" actId="20577"/>
          <ac:spMkLst>
            <pc:docMk/>
            <pc:sldMk cId="372380465" sldId="352"/>
            <ac:spMk id="8" creationId="{D1C29B51-3F9A-4B8B-B320-83C40AE559D3}"/>
          </ac:spMkLst>
        </pc:spChg>
        <pc:picChg chg="del">
          <ac:chgData name="Gonzalo Herrera Francesconi" userId="d236637c-2d4e-4d8b-b3ce-0a0359776a2f" providerId="ADAL" clId="{E1E22D38-9BB7-43DF-8B0A-0926CB282D9E}" dt="2023-06-06T12:15:03.643" v="1074" actId="478"/>
          <ac:picMkLst>
            <pc:docMk/>
            <pc:sldMk cId="372380465" sldId="352"/>
            <ac:picMk id="5" creationId="{6BC3DE0A-7657-4CB9-A833-C8BEAF64A9DE}"/>
          </ac:picMkLst>
        </pc:picChg>
        <pc:picChg chg="add mod">
          <ac:chgData name="Gonzalo Herrera Francesconi" userId="d236637c-2d4e-4d8b-b3ce-0a0359776a2f" providerId="ADAL" clId="{E1E22D38-9BB7-43DF-8B0A-0926CB282D9E}" dt="2023-06-06T12:15:12.238" v="1075"/>
          <ac:picMkLst>
            <pc:docMk/>
            <pc:sldMk cId="372380465" sldId="352"/>
            <ac:picMk id="7" creationId="{39077E1A-399C-499E-901E-7F68C7603E04}"/>
          </ac:picMkLst>
        </pc:picChg>
      </pc:sldChg>
      <pc:sldChg chg="delSp modSp add mod">
        <pc:chgData name="Gonzalo Herrera Francesconi" userId="d236637c-2d4e-4d8b-b3ce-0a0359776a2f" providerId="ADAL" clId="{E1E22D38-9BB7-43DF-8B0A-0926CB282D9E}" dt="2023-06-06T12:21:42.143" v="1509" actId="6549"/>
        <pc:sldMkLst>
          <pc:docMk/>
          <pc:sldMk cId="2840920898" sldId="353"/>
        </pc:sldMkLst>
        <pc:spChg chg="mod">
          <ac:chgData name="Gonzalo Herrera Francesconi" userId="d236637c-2d4e-4d8b-b3ce-0a0359776a2f" providerId="ADAL" clId="{E1E22D38-9BB7-43DF-8B0A-0926CB282D9E}" dt="2023-06-06T12:18:07.783" v="1316" actId="20577"/>
          <ac:spMkLst>
            <pc:docMk/>
            <pc:sldMk cId="2840920898" sldId="353"/>
            <ac:spMk id="2" creationId="{CBCD8BF0-1144-D34D-8793-D9BC0214A663}"/>
          </ac:spMkLst>
        </pc:spChg>
        <pc:spChg chg="del">
          <ac:chgData name="Gonzalo Herrera Francesconi" userId="d236637c-2d4e-4d8b-b3ce-0a0359776a2f" providerId="ADAL" clId="{E1E22D38-9BB7-43DF-8B0A-0926CB282D9E}" dt="2023-06-06T12:18:14.972" v="1318" actId="478"/>
          <ac:spMkLst>
            <pc:docMk/>
            <pc:sldMk cId="2840920898" sldId="353"/>
            <ac:spMk id="4" creationId="{9B859CBB-007E-4468-A683-6FB384FDA3B3}"/>
          </ac:spMkLst>
        </pc:spChg>
        <pc:spChg chg="mod">
          <ac:chgData name="Gonzalo Herrera Francesconi" userId="d236637c-2d4e-4d8b-b3ce-0a0359776a2f" providerId="ADAL" clId="{E1E22D38-9BB7-43DF-8B0A-0926CB282D9E}" dt="2023-06-06T12:21:42.143" v="1509" actId="6549"/>
          <ac:spMkLst>
            <pc:docMk/>
            <pc:sldMk cId="2840920898" sldId="353"/>
            <ac:spMk id="6" creationId="{DB5A9B22-FC40-4457-ADBF-401E501955F7}"/>
          </ac:spMkLst>
        </pc:spChg>
        <pc:picChg chg="del">
          <ac:chgData name="Gonzalo Herrera Francesconi" userId="d236637c-2d4e-4d8b-b3ce-0a0359776a2f" providerId="ADAL" clId="{E1E22D38-9BB7-43DF-8B0A-0926CB282D9E}" dt="2023-06-06T12:18:10.345" v="1317" actId="478"/>
          <ac:picMkLst>
            <pc:docMk/>
            <pc:sldMk cId="2840920898" sldId="353"/>
            <ac:picMk id="5" creationId="{8764DBDF-E61B-4DCF-AFD7-E6A7490FF03C}"/>
          </ac:picMkLst>
        </pc:picChg>
      </pc:sldChg>
    </pc:docChg>
  </pc:docChgLst>
  <pc:docChgLst>
    <pc:chgData name="Fernando Gonzalo" userId="d236637c-2d4e-4d8b-b3ce-0a0359776a2f" providerId="ADAL" clId="{E1E22D38-9BB7-43DF-8B0A-0926CB282D9E}"/>
    <pc:docChg chg="modSld">
      <pc:chgData name="Fernando Gonzalo" userId="d236637c-2d4e-4d8b-b3ce-0a0359776a2f" providerId="ADAL" clId="{E1E22D38-9BB7-43DF-8B0A-0926CB282D9E}" dt="2023-06-06T13:58:30.513" v="153" actId="20577"/>
      <pc:docMkLst>
        <pc:docMk/>
      </pc:docMkLst>
      <pc:sldChg chg="modSp mod">
        <pc:chgData name="Fernando Gonzalo" userId="d236637c-2d4e-4d8b-b3ce-0a0359776a2f" providerId="ADAL" clId="{E1E22D38-9BB7-43DF-8B0A-0926CB282D9E}" dt="2023-06-06T13:58:30.513" v="153" actId="20577"/>
        <pc:sldMkLst>
          <pc:docMk/>
          <pc:sldMk cId="2840920898" sldId="353"/>
        </pc:sldMkLst>
        <pc:spChg chg="mod">
          <ac:chgData name="Fernando Gonzalo" userId="d236637c-2d4e-4d8b-b3ce-0a0359776a2f" providerId="ADAL" clId="{E1E22D38-9BB7-43DF-8B0A-0926CB282D9E}" dt="2023-06-06T13:58:30.513" v="153" actId="20577"/>
          <ac:spMkLst>
            <pc:docMk/>
            <pc:sldMk cId="2840920898" sldId="353"/>
            <ac:spMk id="6" creationId="{DB5A9B22-FC40-4457-ADBF-401E501955F7}"/>
          </ac:spMkLst>
        </pc:spChg>
      </pc:sldChg>
    </pc:docChg>
  </pc:docChgLst>
  <pc:docChgLst>
    <pc:chgData name="Fernando Gonzalo Herrera Francesconi" userId="d236637c-2d4e-4d8b-b3ce-0a0359776a2f" providerId="ADAL" clId="{E1E22D38-9BB7-43DF-8B0A-0926CB282D9E}"/>
    <pc:docChg chg="undo custSel delSld modSld">
      <pc:chgData name="Fernando Gonzalo Herrera Francesconi" userId="d236637c-2d4e-4d8b-b3ce-0a0359776a2f" providerId="ADAL" clId="{E1E22D38-9BB7-43DF-8B0A-0926CB282D9E}" dt="2023-06-04T23:19:14.987" v="12" actId="47"/>
      <pc:docMkLst>
        <pc:docMk/>
      </pc:docMkLst>
      <pc:sldChg chg="modSp mod">
        <pc:chgData name="Fernando Gonzalo Herrera Francesconi" userId="d236637c-2d4e-4d8b-b3ce-0a0359776a2f" providerId="ADAL" clId="{E1E22D38-9BB7-43DF-8B0A-0926CB282D9E}" dt="2023-06-04T23:19:01.264" v="10"/>
        <pc:sldMkLst>
          <pc:docMk/>
          <pc:sldMk cId="3642932644" sldId="261"/>
        </pc:sldMkLst>
        <pc:spChg chg="mod">
          <ac:chgData name="Fernando Gonzalo Herrera Francesconi" userId="d236637c-2d4e-4d8b-b3ce-0a0359776a2f" providerId="ADAL" clId="{E1E22D38-9BB7-43DF-8B0A-0926CB282D9E}" dt="2023-06-04T23:18:39.761" v="9"/>
          <ac:spMkLst>
            <pc:docMk/>
            <pc:sldMk cId="3642932644" sldId="261"/>
            <ac:spMk id="2" creationId="{9570841C-0ACF-DE6F-43AC-3E3396A2923B}"/>
          </ac:spMkLst>
        </pc:spChg>
        <pc:spChg chg="mod">
          <ac:chgData name="Fernando Gonzalo Herrera Francesconi" userId="d236637c-2d4e-4d8b-b3ce-0a0359776a2f" providerId="ADAL" clId="{E1E22D38-9BB7-43DF-8B0A-0926CB282D9E}" dt="2023-06-04T23:19:01.264" v="10"/>
          <ac:spMkLst>
            <pc:docMk/>
            <pc:sldMk cId="3642932644" sldId="261"/>
            <ac:spMk id="3" creationId="{B839BAB8-5980-04D6-9003-ABBE79FC69B7}"/>
          </ac:spMkLst>
        </pc:spChg>
      </pc:sldChg>
      <pc:sldChg chg="del">
        <pc:chgData name="Fernando Gonzalo Herrera Francesconi" userId="d236637c-2d4e-4d8b-b3ce-0a0359776a2f" providerId="ADAL" clId="{E1E22D38-9BB7-43DF-8B0A-0926CB282D9E}" dt="2023-06-04T23:19:13.985" v="11" actId="47"/>
        <pc:sldMkLst>
          <pc:docMk/>
          <pc:sldMk cId="3979444189" sldId="337"/>
        </pc:sldMkLst>
      </pc:sldChg>
      <pc:sldChg chg="del">
        <pc:chgData name="Fernando Gonzalo Herrera Francesconi" userId="d236637c-2d4e-4d8b-b3ce-0a0359776a2f" providerId="ADAL" clId="{E1E22D38-9BB7-43DF-8B0A-0926CB282D9E}" dt="2023-06-04T23:19:14.987" v="12" actId="47"/>
        <pc:sldMkLst>
          <pc:docMk/>
          <pc:sldMk cId="3117571071" sldId="344"/>
        </pc:sldMkLst>
      </pc:sldChg>
    </pc:docChg>
  </pc:docChgLst>
  <pc:docChgLst>
    <pc:chgData name="Fernando Gonzalo Herrera Francesconi" userId="d236637c-2d4e-4d8b-b3ce-0a0359776a2f" providerId="ADAL" clId="{CA3AE9DB-E85C-4BDF-ACE3-1D5AD8CE84AD}"/>
    <pc:docChg chg="custSel addSld delSld modSld sldOrd">
      <pc:chgData name="Fernando Gonzalo Herrera Francesconi" userId="d236637c-2d4e-4d8b-b3ce-0a0359776a2f" providerId="ADAL" clId="{CA3AE9DB-E85C-4BDF-ACE3-1D5AD8CE84AD}" dt="2023-06-10T20:39:22.183" v="2562" actId="313"/>
      <pc:docMkLst>
        <pc:docMk/>
      </pc:docMkLst>
      <pc:sldChg chg="modSp mod">
        <pc:chgData name="Fernando Gonzalo Herrera Francesconi" userId="d236637c-2d4e-4d8b-b3ce-0a0359776a2f" providerId="ADAL" clId="{CA3AE9DB-E85C-4BDF-ACE3-1D5AD8CE84AD}" dt="2023-06-10T01:47:59.942" v="245" actId="20577"/>
        <pc:sldMkLst>
          <pc:docMk/>
          <pc:sldMk cId="214962392" sldId="339"/>
        </pc:sldMkLst>
        <pc:spChg chg="mod">
          <ac:chgData name="Fernando Gonzalo Herrera Francesconi" userId="d236637c-2d4e-4d8b-b3ce-0a0359776a2f" providerId="ADAL" clId="{CA3AE9DB-E85C-4BDF-ACE3-1D5AD8CE84AD}" dt="2023-06-10T01:46:44.019" v="82" actId="20577"/>
          <ac:spMkLst>
            <pc:docMk/>
            <pc:sldMk cId="214962392" sldId="339"/>
            <ac:spMk id="2" creationId="{1F11FCC6-3B49-9D46-8B62-80E94C906F0A}"/>
          </ac:spMkLst>
        </pc:spChg>
        <pc:spChg chg="mod">
          <ac:chgData name="Fernando Gonzalo Herrera Francesconi" userId="d236637c-2d4e-4d8b-b3ce-0a0359776a2f" providerId="ADAL" clId="{CA3AE9DB-E85C-4BDF-ACE3-1D5AD8CE84AD}" dt="2023-06-10T01:47:59.942" v="245" actId="20577"/>
          <ac:spMkLst>
            <pc:docMk/>
            <pc:sldMk cId="214962392" sldId="339"/>
            <ac:spMk id="3" creationId="{0F0A800D-3286-466C-A161-42303FAF777C}"/>
          </ac:spMkLst>
        </pc:spChg>
      </pc:sldChg>
      <pc:sldChg chg="modSp mod">
        <pc:chgData name="Fernando Gonzalo Herrera Francesconi" userId="d236637c-2d4e-4d8b-b3ce-0a0359776a2f" providerId="ADAL" clId="{CA3AE9DB-E85C-4BDF-ACE3-1D5AD8CE84AD}" dt="2023-06-10T01:52:26.802" v="732" actId="20577"/>
        <pc:sldMkLst>
          <pc:docMk/>
          <pc:sldMk cId="717399983" sldId="340"/>
        </pc:sldMkLst>
        <pc:spChg chg="mod">
          <ac:chgData name="Fernando Gonzalo Herrera Francesconi" userId="d236637c-2d4e-4d8b-b3ce-0a0359776a2f" providerId="ADAL" clId="{CA3AE9DB-E85C-4BDF-ACE3-1D5AD8CE84AD}" dt="2023-06-10T01:52:26.802" v="732" actId="20577"/>
          <ac:spMkLst>
            <pc:docMk/>
            <pc:sldMk cId="717399983" sldId="340"/>
            <ac:spMk id="3" creationId="{64B6699D-8118-4807-8136-8F6BCE2894E2}"/>
          </ac:spMkLst>
        </pc:spChg>
      </pc:sldChg>
      <pc:sldChg chg="addSp delSp modSp mod">
        <pc:chgData name="Fernando Gonzalo Herrera Francesconi" userId="d236637c-2d4e-4d8b-b3ce-0a0359776a2f" providerId="ADAL" clId="{CA3AE9DB-E85C-4BDF-ACE3-1D5AD8CE84AD}" dt="2023-06-10T18:06:02.925" v="814" actId="20577"/>
        <pc:sldMkLst>
          <pc:docMk/>
          <pc:sldMk cId="1067811435" sldId="341"/>
        </pc:sldMkLst>
        <pc:spChg chg="mod">
          <ac:chgData name="Fernando Gonzalo Herrera Francesconi" userId="d236637c-2d4e-4d8b-b3ce-0a0359776a2f" providerId="ADAL" clId="{CA3AE9DB-E85C-4BDF-ACE3-1D5AD8CE84AD}" dt="2023-06-10T17:48:58.895" v="767" actId="20577"/>
          <ac:spMkLst>
            <pc:docMk/>
            <pc:sldMk cId="1067811435" sldId="341"/>
            <ac:spMk id="2" creationId="{7232B839-E8CF-BF4D-93B8-0EE81E2A4A95}"/>
          </ac:spMkLst>
        </pc:spChg>
        <pc:spChg chg="del">
          <ac:chgData name="Fernando Gonzalo Herrera Francesconi" userId="d236637c-2d4e-4d8b-b3ce-0a0359776a2f" providerId="ADAL" clId="{CA3AE9DB-E85C-4BDF-ACE3-1D5AD8CE84AD}" dt="2023-06-10T01:03:14.755" v="37" actId="478"/>
          <ac:spMkLst>
            <pc:docMk/>
            <pc:sldMk cId="1067811435" sldId="341"/>
            <ac:spMk id="4" creationId="{DFDAFFAD-0DA0-46EC-9D49-6EC70CA854D1}"/>
          </ac:spMkLst>
        </pc:spChg>
        <pc:spChg chg="add mod">
          <ac:chgData name="Fernando Gonzalo Herrera Francesconi" userId="d236637c-2d4e-4d8b-b3ce-0a0359776a2f" providerId="ADAL" clId="{CA3AE9DB-E85C-4BDF-ACE3-1D5AD8CE84AD}" dt="2023-06-10T18:06:02.925" v="814" actId="20577"/>
          <ac:spMkLst>
            <pc:docMk/>
            <pc:sldMk cId="1067811435" sldId="341"/>
            <ac:spMk id="7" creationId="{607DADDF-B8D5-4796-BFBC-57E3266AB9D5}"/>
          </ac:spMkLst>
        </pc:spChg>
        <pc:picChg chg="add del mod">
          <ac:chgData name="Fernando Gonzalo Herrera Francesconi" userId="d236637c-2d4e-4d8b-b3ce-0a0359776a2f" providerId="ADAL" clId="{CA3AE9DB-E85C-4BDF-ACE3-1D5AD8CE84AD}" dt="2023-06-10T01:03:40.548" v="44" actId="478"/>
          <ac:picMkLst>
            <pc:docMk/>
            <pc:sldMk cId="1067811435" sldId="341"/>
            <ac:picMk id="3" creationId="{AD4F33C5-9DFE-45FC-92C9-1BBD45810789}"/>
          </ac:picMkLst>
        </pc:picChg>
        <pc:picChg chg="add del mod">
          <ac:chgData name="Fernando Gonzalo Herrera Francesconi" userId="d236637c-2d4e-4d8b-b3ce-0a0359776a2f" providerId="ADAL" clId="{CA3AE9DB-E85C-4BDF-ACE3-1D5AD8CE84AD}" dt="2023-06-10T17:51:26.630" v="781" actId="478"/>
          <ac:picMkLst>
            <pc:docMk/>
            <pc:sldMk cId="1067811435" sldId="341"/>
            <ac:picMk id="8" creationId="{EA5E491B-12C8-45FF-83C3-470F548CC672}"/>
          </ac:picMkLst>
        </pc:picChg>
        <pc:picChg chg="del">
          <ac:chgData name="Fernando Gonzalo Herrera Francesconi" userId="d236637c-2d4e-4d8b-b3ce-0a0359776a2f" providerId="ADAL" clId="{CA3AE9DB-E85C-4BDF-ACE3-1D5AD8CE84AD}" dt="2023-06-10T01:03:16.929" v="38" actId="478"/>
          <ac:picMkLst>
            <pc:docMk/>
            <pc:sldMk cId="1067811435" sldId="341"/>
            <ac:picMk id="1026" creationId="{0DF56092-08CF-4F32-B25C-F897BAB0E67C}"/>
          </ac:picMkLst>
        </pc:picChg>
        <pc:picChg chg="add del mod">
          <ac:chgData name="Fernando Gonzalo Herrera Francesconi" userId="d236637c-2d4e-4d8b-b3ce-0a0359776a2f" providerId="ADAL" clId="{CA3AE9DB-E85C-4BDF-ACE3-1D5AD8CE84AD}" dt="2023-06-10T17:48:41.612" v="734" actId="478"/>
          <ac:picMkLst>
            <pc:docMk/>
            <pc:sldMk cId="1067811435" sldId="341"/>
            <ac:picMk id="1028" creationId="{0426F57D-287D-4CCB-8B6D-8C2EFC9DBCCB}"/>
          </ac:picMkLst>
        </pc:picChg>
        <pc:picChg chg="add del mod">
          <ac:chgData name="Fernando Gonzalo Herrera Francesconi" userId="d236637c-2d4e-4d8b-b3ce-0a0359776a2f" providerId="ADAL" clId="{CA3AE9DB-E85C-4BDF-ACE3-1D5AD8CE84AD}" dt="2023-06-10T18:03:45.083" v="787" actId="478"/>
          <ac:picMkLst>
            <pc:docMk/>
            <pc:sldMk cId="1067811435" sldId="341"/>
            <ac:picMk id="1030" creationId="{E750D272-5896-417A-9CDC-752EB2C154C7}"/>
          </ac:picMkLst>
        </pc:picChg>
        <pc:picChg chg="add mod">
          <ac:chgData name="Fernando Gonzalo Herrera Francesconi" userId="d236637c-2d4e-4d8b-b3ce-0a0359776a2f" providerId="ADAL" clId="{CA3AE9DB-E85C-4BDF-ACE3-1D5AD8CE84AD}" dt="2023-06-10T18:03:54.672" v="790" actId="14100"/>
          <ac:picMkLst>
            <pc:docMk/>
            <pc:sldMk cId="1067811435" sldId="341"/>
            <ac:picMk id="1032" creationId="{F3323523-4E02-466C-A11D-183C42E546C6}"/>
          </ac:picMkLst>
        </pc:picChg>
      </pc:sldChg>
      <pc:sldChg chg="addSp delSp modSp mod">
        <pc:chgData name="Fernando Gonzalo Herrera Francesconi" userId="d236637c-2d4e-4d8b-b3ce-0a0359776a2f" providerId="ADAL" clId="{CA3AE9DB-E85C-4BDF-ACE3-1D5AD8CE84AD}" dt="2023-06-10T18:25:50.437" v="1120" actId="14100"/>
        <pc:sldMkLst>
          <pc:docMk/>
          <pc:sldMk cId="3056958803" sldId="342"/>
        </pc:sldMkLst>
        <pc:spChg chg="mod">
          <ac:chgData name="Fernando Gonzalo Herrera Francesconi" userId="d236637c-2d4e-4d8b-b3ce-0a0359776a2f" providerId="ADAL" clId="{CA3AE9DB-E85C-4BDF-ACE3-1D5AD8CE84AD}" dt="2023-06-10T18:22:13.043" v="1112" actId="20577"/>
          <ac:spMkLst>
            <pc:docMk/>
            <pc:sldMk cId="3056958803" sldId="342"/>
            <ac:spMk id="2" creationId="{CBCD8BF0-1144-D34D-8793-D9BC0214A663}"/>
          </ac:spMkLst>
        </pc:spChg>
        <pc:spChg chg="del">
          <ac:chgData name="Fernando Gonzalo Herrera Francesconi" userId="d236637c-2d4e-4d8b-b3ce-0a0359776a2f" providerId="ADAL" clId="{CA3AE9DB-E85C-4BDF-ACE3-1D5AD8CE84AD}" dt="2023-06-10T18:08:16.085" v="816" actId="478"/>
          <ac:spMkLst>
            <pc:docMk/>
            <pc:sldMk cId="3056958803" sldId="342"/>
            <ac:spMk id="4" creationId="{E6E7506C-7218-416B-BC17-F9DE4DA5BD6F}"/>
          </ac:spMkLst>
        </pc:spChg>
        <pc:spChg chg="add mod">
          <ac:chgData name="Fernando Gonzalo Herrera Francesconi" userId="d236637c-2d4e-4d8b-b3ce-0a0359776a2f" providerId="ADAL" clId="{CA3AE9DB-E85C-4BDF-ACE3-1D5AD8CE84AD}" dt="2023-06-10T18:25:21.545" v="1119" actId="1076"/>
          <ac:spMkLst>
            <pc:docMk/>
            <pc:sldMk cId="3056958803" sldId="342"/>
            <ac:spMk id="7" creationId="{44DC0696-1B83-43DA-8FF8-5FB1045AE353}"/>
          </ac:spMkLst>
        </pc:spChg>
        <pc:picChg chg="del">
          <ac:chgData name="Fernando Gonzalo Herrera Francesconi" userId="d236637c-2d4e-4d8b-b3ce-0a0359776a2f" providerId="ADAL" clId="{CA3AE9DB-E85C-4BDF-ACE3-1D5AD8CE84AD}" dt="2023-06-10T18:08:11.882" v="815" actId="478"/>
          <ac:picMkLst>
            <pc:docMk/>
            <pc:sldMk cId="3056958803" sldId="342"/>
            <ac:picMk id="5" creationId="{3F83ED87-A748-49EA-9152-E2BDEA20CEAF}"/>
          </ac:picMkLst>
        </pc:picChg>
        <pc:picChg chg="add mod">
          <ac:chgData name="Fernando Gonzalo Herrera Francesconi" userId="d236637c-2d4e-4d8b-b3ce-0a0359776a2f" providerId="ADAL" clId="{CA3AE9DB-E85C-4BDF-ACE3-1D5AD8CE84AD}" dt="2023-06-10T18:25:50.437" v="1120" actId="14100"/>
          <ac:picMkLst>
            <pc:docMk/>
            <pc:sldMk cId="3056958803" sldId="342"/>
            <ac:picMk id="6" creationId="{96798713-571F-40A5-B2E8-3139C30DF11D}"/>
          </ac:picMkLst>
        </pc:picChg>
      </pc:sldChg>
      <pc:sldChg chg="addSp delSp modSp mod">
        <pc:chgData name="Fernando Gonzalo Herrera Francesconi" userId="d236637c-2d4e-4d8b-b3ce-0a0359776a2f" providerId="ADAL" clId="{CA3AE9DB-E85C-4BDF-ACE3-1D5AD8CE84AD}" dt="2023-06-10T18:32:37.744" v="1181" actId="14100"/>
        <pc:sldMkLst>
          <pc:docMk/>
          <pc:sldMk cId="2209943334" sldId="343"/>
        </pc:sldMkLst>
        <pc:spChg chg="mod">
          <ac:chgData name="Fernando Gonzalo Herrera Francesconi" userId="d236637c-2d4e-4d8b-b3ce-0a0359776a2f" providerId="ADAL" clId="{CA3AE9DB-E85C-4BDF-ACE3-1D5AD8CE84AD}" dt="2023-06-10T18:26:30.436" v="1154" actId="20577"/>
          <ac:spMkLst>
            <pc:docMk/>
            <pc:sldMk cId="2209943334" sldId="343"/>
            <ac:spMk id="3" creationId="{41E4FBDB-F62F-B14F-9D38-C37205252F63}"/>
          </ac:spMkLst>
        </pc:spChg>
        <pc:spChg chg="add mod">
          <ac:chgData name="Fernando Gonzalo Herrera Francesconi" userId="d236637c-2d4e-4d8b-b3ce-0a0359776a2f" providerId="ADAL" clId="{CA3AE9DB-E85C-4BDF-ACE3-1D5AD8CE84AD}" dt="2023-06-10T18:32:10.485" v="1176" actId="6549"/>
          <ac:spMkLst>
            <pc:docMk/>
            <pc:sldMk cId="2209943334" sldId="343"/>
            <ac:spMk id="4" creationId="{D6A46089-F08D-493C-A875-00281C529EC3}"/>
          </ac:spMkLst>
        </pc:spChg>
        <pc:spChg chg="del">
          <ac:chgData name="Fernando Gonzalo Herrera Francesconi" userId="d236637c-2d4e-4d8b-b3ce-0a0359776a2f" providerId="ADAL" clId="{CA3AE9DB-E85C-4BDF-ACE3-1D5AD8CE84AD}" dt="2023-06-10T18:26:13.399" v="1121" actId="478"/>
          <ac:spMkLst>
            <pc:docMk/>
            <pc:sldMk cId="2209943334" sldId="343"/>
            <ac:spMk id="6" creationId="{AD6C6530-BD1D-43E3-BD9C-22477230DECF}"/>
          </ac:spMkLst>
        </pc:spChg>
        <pc:picChg chg="add mod">
          <ac:chgData name="Fernando Gonzalo Herrera Francesconi" userId="d236637c-2d4e-4d8b-b3ce-0a0359776a2f" providerId="ADAL" clId="{CA3AE9DB-E85C-4BDF-ACE3-1D5AD8CE84AD}" dt="2023-06-10T18:32:37.744" v="1181" actId="14100"/>
          <ac:picMkLst>
            <pc:docMk/>
            <pc:sldMk cId="2209943334" sldId="343"/>
            <ac:picMk id="5" creationId="{7684B62C-F2A5-48DC-990A-FBAF94D972F9}"/>
          </ac:picMkLst>
        </pc:picChg>
      </pc:sldChg>
      <pc:sldChg chg="modSp mod">
        <pc:chgData name="Fernando Gonzalo Herrera Francesconi" userId="d236637c-2d4e-4d8b-b3ce-0a0359776a2f" providerId="ADAL" clId="{CA3AE9DB-E85C-4BDF-ACE3-1D5AD8CE84AD}" dt="2023-06-10T01:01:58.071" v="36" actId="6549"/>
        <pc:sldMkLst>
          <pc:docMk/>
          <pc:sldMk cId="3117571071" sldId="344"/>
        </pc:sldMkLst>
        <pc:spChg chg="mod">
          <ac:chgData name="Fernando Gonzalo Herrera Francesconi" userId="d236637c-2d4e-4d8b-b3ce-0a0359776a2f" providerId="ADAL" clId="{CA3AE9DB-E85C-4BDF-ACE3-1D5AD8CE84AD}" dt="2023-06-10T01:01:58.071" v="36" actId="6549"/>
          <ac:spMkLst>
            <pc:docMk/>
            <pc:sldMk cId="3117571071" sldId="344"/>
            <ac:spMk id="3" creationId="{87A9F761-F66D-564C-A85F-5D24B1E7B998}"/>
          </ac:spMkLst>
        </pc:spChg>
        <pc:spChg chg="mod">
          <ac:chgData name="Fernando Gonzalo Herrera Francesconi" userId="d236637c-2d4e-4d8b-b3ce-0a0359776a2f" providerId="ADAL" clId="{CA3AE9DB-E85C-4BDF-ACE3-1D5AD8CE84AD}" dt="2023-06-10T01:01:35.895" v="1" actId="20577"/>
          <ac:spMkLst>
            <pc:docMk/>
            <pc:sldMk cId="3117571071" sldId="344"/>
            <ac:spMk id="4" creationId="{DC622BE7-4A49-A749-B2F2-EA3AD97A1AEF}"/>
          </ac:spMkLst>
        </pc:spChg>
      </pc:sldChg>
      <pc:sldChg chg="addSp delSp modSp mod">
        <pc:chgData name="Fernando Gonzalo Herrera Francesconi" userId="d236637c-2d4e-4d8b-b3ce-0a0359776a2f" providerId="ADAL" clId="{CA3AE9DB-E85C-4BDF-ACE3-1D5AD8CE84AD}" dt="2023-06-10T19:33:12.995" v="1240" actId="1076"/>
        <pc:sldMkLst>
          <pc:docMk/>
          <pc:sldMk cId="1871460710" sldId="345"/>
        </pc:sldMkLst>
        <pc:spChg chg="add mod">
          <ac:chgData name="Fernando Gonzalo Herrera Francesconi" userId="d236637c-2d4e-4d8b-b3ce-0a0359776a2f" providerId="ADAL" clId="{CA3AE9DB-E85C-4BDF-ACE3-1D5AD8CE84AD}" dt="2023-06-10T19:04:26.952" v="1196" actId="14100"/>
          <ac:spMkLst>
            <pc:docMk/>
            <pc:sldMk cId="1871460710" sldId="345"/>
            <ac:spMk id="4" creationId="{8F705E95-F9B2-4483-BA43-3438748F9B38}"/>
          </ac:spMkLst>
        </pc:spChg>
        <pc:spChg chg="add mod">
          <ac:chgData name="Fernando Gonzalo Herrera Francesconi" userId="d236637c-2d4e-4d8b-b3ce-0a0359776a2f" providerId="ADAL" clId="{CA3AE9DB-E85C-4BDF-ACE3-1D5AD8CE84AD}" dt="2023-06-10T19:06:30.035" v="1202" actId="113"/>
          <ac:spMkLst>
            <pc:docMk/>
            <pc:sldMk cId="1871460710" sldId="345"/>
            <ac:spMk id="5" creationId="{3EA2B10B-1293-422D-8859-967DFED87E77}"/>
          </ac:spMkLst>
        </pc:spChg>
        <pc:picChg chg="add del mod">
          <ac:chgData name="Fernando Gonzalo Herrera Francesconi" userId="d236637c-2d4e-4d8b-b3ce-0a0359776a2f" providerId="ADAL" clId="{CA3AE9DB-E85C-4BDF-ACE3-1D5AD8CE84AD}" dt="2023-06-10T19:17:27.149" v="1214" actId="478"/>
          <ac:picMkLst>
            <pc:docMk/>
            <pc:sldMk cId="1871460710" sldId="345"/>
            <ac:picMk id="6" creationId="{31D7FEAC-AF71-4B60-AEC8-F083737E8D59}"/>
          </ac:picMkLst>
        </pc:picChg>
        <pc:picChg chg="del">
          <ac:chgData name="Fernando Gonzalo Herrera Francesconi" userId="d236637c-2d4e-4d8b-b3ce-0a0359776a2f" providerId="ADAL" clId="{CA3AE9DB-E85C-4BDF-ACE3-1D5AD8CE84AD}" dt="2023-06-10T18:33:17.034" v="1188" actId="478"/>
          <ac:picMkLst>
            <pc:docMk/>
            <pc:sldMk cId="1871460710" sldId="345"/>
            <ac:picMk id="7" creationId="{889B5791-0078-4344-B88A-8AD3B777F5C2}"/>
          </ac:picMkLst>
        </pc:picChg>
        <pc:picChg chg="add mod">
          <ac:chgData name="Fernando Gonzalo Herrera Francesconi" userId="d236637c-2d4e-4d8b-b3ce-0a0359776a2f" providerId="ADAL" clId="{CA3AE9DB-E85C-4BDF-ACE3-1D5AD8CE84AD}" dt="2023-06-10T19:33:12.995" v="1240" actId="1076"/>
          <ac:picMkLst>
            <pc:docMk/>
            <pc:sldMk cId="1871460710" sldId="345"/>
            <ac:picMk id="9" creationId="{70101A73-1C00-427A-AA1D-9AB78D722979}"/>
          </ac:picMkLst>
        </pc:picChg>
        <pc:picChg chg="add del mod">
          <ac:chgData name="Fernando Gonzalo Herrera Francesconi" userId="d236637c-2d4e-4d8b-b3ce-0a0359776a2f" providerId="ADAL" clId="{CA3AE9DB-E85C-4BDF-ACE3-1D5AD8CE84AD}" dt="2023-06-10T19:09:25.226" v="1206" actId="478"/>
          <ac:picMkLst>
            <pc:docMk/>
            <pc:sldMk cId="1871460710" sldId="345"/>
            <ac:picMk id="3074" creationId="{D347CF65-F848-4230-814E-835A1DF2174B}"/>
          </ac:picMkLst>
        </pc:picChg>
        <pc:picChg chg="add del mod">
          <ac:chgData name="Fernando Gonzalo Herrera Francesconi" userId="d236637c-2d4e-4d8b-b3ce-0a0359776a2f" providerId="ADAL" clId="{CA3AE9DB-E85C-4BDF-ACE3-1D5AD8CE84AD}" dt="2023-06-10T19:19:26.161" v="1221" actId="478"/>
          <ac:picMkLst>
            <pc:docMk/>
            <pc:sldMk cId="1871460710" sldId="345"/>
            <ac:picMk id="3076" creationId="{EE2F508D-CF7C-419D-9102-660061D81ED1}"/>
          </ac:picMkLst>
        </pc:picChg>
        <pc:picChg chg="add del mod">
          <ac:chgData name="Fernando Gonzalo Herrera Francesconi" userId="d236637c-2d4e-4d8b-b3ce-0a0359776a2f" providerId="ADAL" clId="{CA3AE9DB-E85C-4BDF-ACE3-1D5AD8CE84AD}" dt="2023-06-10T19:32:55.764" v="1237" actId="21"/>
          <ac:picMkLst>
            <pc:docMk/>
            <pc:sldMk cId="1871460710" sldId="345"/>
            <ac:picMk id="3078" creationId="{D130555B-7DF1-42AB-9CAA-4EAD7A7C2566}"/>
          </ac:picMkLst>
        </pc:picChg>
      </pc:sldChg>
      <pc:sldChg chg="addSp delSp modSp mod">
        <pc:chgData name="Fernando Gonzalo Herrera Francesconi" userId="d236637c-2d4e-4d8b-b3ce-0a0359776a2f" providerId="ADAL" clId="{CA3AE9DB-E85C-4BDF-ACE3-1D5AD8CE84AD}" dt="2023-06-10T19:37:27.529" v="1302" actId="113"/>
        <pc:sldMkLst>
          <pc:docMk/>
          <pc:sldMk cId="1812879403" sldId="346"/>
        </pc:sldMkLst>
        <pc:spChg chg="mod">
          <ac:chgData name="Fernando Gonzalo Herrera Francesconi" userId="d236637c-2d4e-4d8b-b3ce-0a0359776a2f" providerId="ADAL" clId="{CA3AE9DB-E85C-4BDF-ACE3-1D5AD8CE84AD}" dt="2023-06-10T19:34:28.082" v="1292" actId="20577"/>
          <ac:spMkLst>
            <pc:docMk/>
            <pc:sldMk cId="1812879403" sldId="346"/>
            <ac:spMk id="3" creationId="{41E4FBDB-F62F-B14F-9D38-C37205252F63}"/>
          </ac:spMkLst>
        </pc:spChg>
        <pc:spChg chg="add mod">
          <ac:chgData name="Fernando Gonzalo Herrera Francesconi" userId="d236637c-2d4e-4d8b-b3ce-0a0359776a2f" providerId="ADAL" clId="{CA3AE9DB-E85C-4BDF-ACE3-1D5AD8CE84AD}" dt="2023-06-10T19:37:27.529" v="1302" actId="113"/>
          <ac:spMkLst>
            <pc:docMk/>
            <pc:sldMk cId="1812879403" sldId="346"/>
            <ac:spMk id="8" creationId="{07A1FC1E-D4F1-4F50-AC3A-F54A8AF1F372}"/>
          </ac:spMkLst>
        </pc:spChg>
        <pc:graphicFrameChg chg="del modGraphic">
          <ac:chgData name="Fernando Gonzalo Herrera Francesconi" userId="d236637c-2d4e-4d8b-b3ce-0a0359776a2f" providerId="ADAL" clId="{CA3AE9DB-E85C-4BDF-ACE3-1D5AD8CE84AD}" dt="2023-06-10T19:32:47.394" v="1234" actId="478"/>
          <ac:graphicFrameMkLst>
            <pc:docMk/>
            <pc:sldMk cId="1812879403" sldId="346"/>
            <ac:graphicFrameMk id="7" creationId="{7AE8432A-4A5C-4652-BC46-DC1B31BA7BB8}"/>
          </ac:graphicFrameMkLst>
        </pc:graphicFrameChg>
        <pc:picChg chg="del mod">
          <ac:chgData name="Fernando Gonzalo Herrera Francesconi" userId="d236637c-2d4e-4d8b-b3ce-0a0359776a2f" providerId="ADAL" clId="{CA3AE9DB-E85C-4BDF-ACE3-1D5AD8CE84AD}" dt="2023-06-10T19:32:51.055" v="1236" actId="478"/>
          <ac:picMkLst>
            <pc:docMk/>
            <pc:sldMk cId="1812879403" sldId="346"/>
            <ac:picMk id="5" creationId="{2DC002CF-5135-4A87-BB98-C9A0F5AF835A}"/>
          </ac:picMkLst>
        </pc:picChg>
        <pc:picChg chg="add mod">
          <ac:chgData name="Fernando Gonzalo Herrera Francesconi" userId="d236637c-2d4e-4d8b-b3ce-0a0359776a2f" providerId="ADAL" clId="{CA3AE9DB-E85C-4BDF-ACE3-1D5AD8CE84AD}" dt="2023-06-10T19:36:18.006" v="1297" actId="1076"/>
          <ac:picMkLst>
            <pc:docMk/>
            <pc:sldMk cId="1812879403" sldId="346"/>
            <ac:picMk id="6" creationId="{6206598C-D927-4684-8D8C-2F68185481EF}"/>
          </ac:picMkLst>
        </pc:picChg>
      </pc:sldChg>
      <pc:sldChg chg="delSp modSp del mod">
        <pc:chgData name="Fernando Gonzalo Herrera Francesconi" userId="d236637c-2d4e-4d8b-b3ce-0a0359776a2f" providerId="ADAL" clId="{CA3AE9DB-E85C-4BDF-ACE3-1D5AD8CE84AD}" dt="2023-06-10T19:38:33.469" v="1305" actId="2696"/>
        <pc:sldMkLst>
          <pc:docMk/>
          <pc:sldMk cId="151064865" sldId="347"/>
        </pc:sldMkLst>
        <pc:graphicFrameChg chg="del modGraphic">
          <ac:chgData name="Fernando Gonzalo Herrera Francesconi" userId="d236637c-2d4e-4d8b-b3ce-0a0359776a2f" providerId="ADAL" clId="{CA3AE9DB-E85C-4BDF-ACE3-1D5AD8CE84AD}" dt="2023-06-10T19:37:44.930" v="1304" actId="478"/>
          <ac:graphicFrameMkLst>
            <pc:docMk/>
            <pc:sldMk cId="151064865" sldId="347"/>
            <ac:graphicFrameMk id="7" creationId="{BEF9F1D9-6B19-4987-B85A-26A8E2458863}"/>
          </ac:graphicFrameMkLst>
        </pc:graphicFrameChg>
      </pc:sldChg>
      <pc:sldChg chg="addSp modSp add mod ord">
        <pc:chgData name="Fernando Gonzalo Herrera Francesconi" userId="d236637c-2d4e-4d8b-b3ce-0a0359776a2f" providerId="ADAL" clId="{CA3AE9DB-E85C-4BDF-ACE3-1D5AD8CE84AD}" dt="2023-06-10T19:54:18.331" v="1968" actId="20577"/>
        <pc:sldMkLst>
          <pc:docMk/>
          <pc:sldMk cId="3638017525" sldId="347"/>
        </pc:sldMkLst>
        <pc:spChg chg="mod">
          <ac:chgData name="Fernando Gonzalo Herrera Francesconi" userId="d236637c-2d4e-4d8b-b3ce-0a0359776a2f" providerId="ADAL" clId="{CA3AE9DB-E85C-4BDF-ACE3-1D5AD8CE84AD}" dt="2023-06-10T19:39:04.132" v="1364" actId="20577"/>
          <ac:spMkLst>
            <pc:docMk/>
            <pc:sldMk cId="3638017525" sldId="347"/>
            <ac:spMk id="2" creationId="{CBCD8BF0-1144-D34D-8793-D9BC0214A663}"/>
          </ac:spMkLst>
        </pc:spChg>
        <pc:spChg chg="add mod">
          <ac:chgData name="Fernando Gonzalo Herrera Francesconi" userId="d236637c-2d4e-4d8b-b3ce-0a0359776a2f" providerId="ADAL" clId="{CA3AE9DB-E85C-4BDF-ACE3-1D5AD8CE84AD}" dt="2023-06-10T19:48:35.968" v="1601" actId="20577"/>
          <ac:spMkLst>
            <pc:docMk/>
            <pc:sldMk cId="3638017525" sldId="347"/>
            <ac:spMk id="3" creationId="{4BA92CB2-6601-426E-BC31-C7AF67F47ECD}"/>
          </ac:spMkLst>
        </pc:spChg>
        <pc:spChg chg="add mod">
          <ac:chgData name="Fernando Gonzalo Herrera Francesconi" userId="d236637c-2d4e-4d8b-b3ce-0a0359776a2f" providerId="ADAL" clId="{CA3AE9DB-E85C-4BDF-ACE3-1D5AD8CE84AD}" dt="2023-06-10T19:54:18.331" v="1968" actId="20577"/>
          <ac:spMkLst>
            <pc:docMk/>
            <pc:sldMk cId="3638017525" sldId="347"/>
            <ac:spMk id="5" creationId="{3E1B7ED5-1896-4A81-B5D2-40D7365F5874}"/>
          </ac:spMkLst>
        </pc:spChg>
        <pc:picChg chg="add mod">
          <ac:chgData name="Fernando Gonzalo Herrera Francesconi" userId="d236637c-2d4e-4d8b-b3ce-0a0359776a2f" providerId="ADAL" clId="{CA3AE9DB-E85C-4BDF-ACE3-1D5AD8CE84AD}" dt="2023-06-10T19:44:11.418" v="1467" actId="1076"/>
          <ac:picMkLst>
            <pc:docMk/>
            <pc:sldMk cId="3638017525" sldId="347"/>
            <ac:picMk id="4" creationId="{F28E8ED3-9FA1-428D-8E86-0C9499326332}"/>
          </ac:picMkLst>
        </pc:picChg>
      </pc:sldChg>
      <pc:sldChg chg="modSp mod">
        <pc:chgData name="Fernando Gonzalo Herrera Francesconi" userId="d236637c-2d4e-4d8b-b3ce-0a0359776a2f" providerId="ADAL" clId="{CA3AE9DB-E85C-4BDF-ACE3-1D5AD8CE84AD}" dt="2023-06-10T20:39:22.183" v="2562" actId="313"/>
        <pc:sldMkLst>
          <pc:docMk/>
          <pc:sldMk cId="2988962550" sldId="348"/>
        </pc:sldMkLst>
        <pc:spChg chg="mod">
          <ac:chgData name="Fernando Gonzalo Herrera Francesconi" userId="d236637c-2d4e-4d8b-b3ce-0a0359776a2f" providerId="ADAL" clId="{CA3AE9DB-E85C-4BDF-ACE3-1D5AD8CE84AD}" dt="2023-06-10T20:39:22.183" v="2562" actId="313"/>
          <ac:spMkLst>
            <pc:docMk/>
            <pc:sldMk cId="2988962550" sldId="348"/>
            <ac:spMk id="7" creationId="{9A990C80-771A-45F2-BA7C-A6F425D74C19}"/>
          </ac:spMkLst>
        </pc:spChg>
      </pc:sldChg>
      <pc:sldChg chg="delSp modSp del mod">
        <pc:chgData name="Fernando Gonzalo Herrera Francesconi" userId="d236637c-2d4e-4d8b-b3ce-0a0359776a2f" providerId="ADAL" clId="{CA3AE9DB-E85C-4BDF-ACE3-1D5AD8CE84AD}" dt="2023-06-10T19:54:46.378" v="1971" actId="47"/>
        <pc:sldMkLst>
          <pc:docMk/>
          <pc:sldMk cId="2836929617" sldId="349"/>
        </pc:sldMkLst>
        <pc:graphicFrameChg chg="del modGraphic">
          <ac:chgData name="Fernando Gonzalo Herrera Francesconi" userId="d236637c-2d4e-4d8b-b3ce-0a0359776a2f" providerId="ADAL" clId="{CA3AE9DB-E85C-4BDF-ACE3-1D5AD8CE84AD}" dt="2023-06-10T19:54:38.661" v="1970" actId="478"/>
          <ac:graphicFrameMkLst>
            <pc:docMk/>
            <pc:sldMk cId="2836929617" sldId="349"/>
            <ac:graphicFrameMk id="6" creationId="{79D341EC-E3BE-48C5-AA4F-9B812077E2CC}"/>
          </ac:graphicFrameMkLst>
        </pc:graphicFrameChg>
      </pc:sldChg>
      <pc:sldChg chg="del">
        <pc:chgData name="Fernando Gonzalo Herrera Francesconi" userId="d236637c-2d4e-4d8b-b3ce-0a0359776a2f" providerId="ADAL" clId="{CA3AE9DB-E85C-4BDF-ACE3-1D5AD8CE84AD}" dt="2023-06-10T19:55:45.439" v="1978" actId="47"/>
        <pc:sldMkLst>
          <pc:docMk/>
          <pc:sldMk cId="2202083104" sldId="350"/>
        </pc:sldMkLst>
      </pc:sldChg>
      <pc:sldChg chg="addSp delSp modSp add mod">
        <pc:chgData name="Fernando Gonzalo Herrera Francesconi" userId="d236637c-2d4e-4d8b-b3ce-0a0359776a2f" providerId="ADAL" clId="{CA3AE9DB-E85C-4BDF-ACE3-1D5AD8CE84AD}" dt="2023-06-10T18:21:44.686" v="1078" actId="1076"/>
        <pc:sldMkLst>
          <pc:docMk/>
          <pc:sldMk cId="687935307" sldId="351"/>
        </pc:sldMkLst>
        <pc:spChg chg="mod">
          <ac:chgData name="Fernando Gonzalo Herrera Francesconi" userId="d236637c-2d4e-4d8b-b3ce-0a0359776a2f" providerId="ADAL" clId="{CA3AE9DB-E85C-4BDF-ACE3-1D5AD8CE84AD}" dt="2023-06-10T18:11:37.157" v="973" actId="20577"/>
          <ac:spMkLst>
            <pc:docMk/>
            <pc:sldMk cId="687935307" sldId="351"/>
            <ac:spMk id="2" creationId="{7232B839-E8CF-BF4D-93B8-0EE81E2A4A95}"/>
          </ac:spMkLst>
        </pc:spChg>
        <pc:spChg chg="add mod">
          <ac:chgData name="Fernando Gonzalo Herrera Francesconi" userId="d236637c-2d4e-4d8b-b3ce-0a0359776a2f" providerId="ADAL" clId="{CA3AE9DB-E85C-4BDF-ACE3-1D5AD8CE84AD}" dt="2023-06-10T18:12:15.324" v="978" actId="114"/>
          <ac:spMkLst>
            <pc:docMk/>
            <pc:sldMk cId="687935307" sldId="351"/>
            <ac:spMk id="4" creationId="{4D49409C-A196-4A5B-9876-74F000562B93}"/>
          </ac:spMkLst>
        </pc:spChg>
        <pc:spChg chg="add mod">
          <ac:chgData name="Fernando Gonzalo Herrera Francesconi" userId="d236637c-2d4e-4d8b-b3ce-0a0359776a2f" providerId="ADAL" clId="{CA3AE9DB-E85C-4BDF-ACE3-1D5AD8CE84AD}" dt="2023-06-10T18:14:28.243" v="995" actId="113"/>
          <ac:spMkLst>
            <pc:docMk/>
            <pc:sldMk cId="687935307" sldId="351"/>
            <ac:spMk id="5" creationId="{63F6183B-030D-4C04-BD31-43F0F9AF0B6D}"/>
          </ac:spMkLst>
        </pc:spChg>
        <pc:spChg chg="add mod">
          <ac:chgData name="Fernando Gonzalo Herrera Francesconi" userId="d236637c-2d4e-4d8b-b3ce-0a0359776a2f" providerId="ADAL" clId="{CA3AE9DB-E85C-4BDF-ACE3-1D5AD8CE84AD}" dt="2023-06-10T18:21:19.280" v="1075" actId="14100"/>
          <ac:spMkLst>
            <pc:docMk/>
            <pc:sldMk cId="687935307" sldId="351"/>
            <ac:spMk id="6" creationId="{8A5B9D8E-E8B7-4795-BF80-7B0EF881A8ED}"/>
          </ac:spMkLst>
        </pc:spChg>
        <pc:spChg chg="add mod">
          <ac:chgData name="Fernando Gonzalo Herrera Francesconi" userId="d236637c-2d4e-4d8b-b3ce-0a0359776a2f" providerId="ADAL" clId="{CA3AE9DB-E85C-4BDF-ACE3-1D5AD8CE84AD}" dt="2023-06-10T18:21:24.758" v="1076" actId="1076"/>
          <ac:spMkLst>
            <pc:docMk/>
            <pc:sldMk cId="687935307" sldId="351"/>
            <ac:spMk id="7" creationId="{1F12E7F3-BAA9-4658-83D2-EF98567D353E}"/>
          </ac:spMkLst>
        </pc:spChg>
        <pc:spChg chg="add mod">
          <ac:chgData name="Fernando Gonzalo Herrera Francesconi" userId="d236637c-2d4e-4d8b-b3ce-0a0359776a2f" providerId="ADAL" clId="{CA3AE9DB-E85C-4BDF-ACE3-1D5AD8CE84AD}" dt="2023-06-10T18:20:39.399" v="1072" actId="207"/>
          <ac:spMkLst>
            <pc:docMk/>
            <pc:sldMk cId="687935307" sldId="351"/>
            <ac:spMk id="8" creationId="{F7508D50-07F5-4B95-A429-44599514F806}"/>
          </ac:spMkLst>
        </pc:spChg>
        <pc:spChg chg="add mod">
          <ac:chgData name="Fernando Gonzalo Herrera Francesconi" userId="d236637c-2d4e-4d8b-b3ce-0a0359776a2f" providerId="ADAL" clId="{CA3AE9DB-E85C-4BDF-ACE3-1D5AD8CE84AD}" dt="2023-06-10T18:21:29.856" v="1077" actId="1076"/>
          <ac:spMkLst>
            <pc:docMk/>
            <pc:sldMk cId="687935307" sldId="351"/>
            <ac:spMk id="9" creationId="{2BB5EE47-2CD7-44BE-9FC5-9DBA9083E74D}"/>
          </ac:spMkLst>
        </pc:spChg>
        <pc:spChg chg="add mod">
          <ac:chgData name="Fernando Gonzalo Herrera Francesconi" userId="d236637c-2d4e-4d8b-b3ce-0a0359776a2f" providerId="ADAL" clId="{CA3AE9DB-E85C-4BDF-ACE3-1D5AD8CE84AD}" dt="2023-06-10T18:20:08.965" v="1071" actId="207"/>
          <ac:spMkLst>
            <pc:docMk/>
            <pc:sldMk cId="687935307" sldId="351"/>
            <ac:spMk id="10" creationId="{CD50A678-BE9A-47A2-BDB4-4398A935B63B}"/>
          </ac:spMkLst>
        </pc:spChg>
        <pc:picChg chg="add mod">
          <ac:chgData name="Fernando Gonzalo Herrera Francesconi" userId="d236637c-2d4e-4d8b-b3ce-0a0359776a2f" providerId="ADAL" clId="{CA3AE9DB-E85C-4BDF-ACE3-1D5AD8CE84AD}" dt="2023-06-10T18:21:44.686" v="1078" actId="1076"/>
          <ac:picMkLst>
            <pc:docMk/>
            <pc:sldMk cId="687935307" sldId="351"/>
            <ac:picMk id="11" creationId="{6800089D-1841-454C-BC84-BE70982BE307}"/>
          </ac:picMkLst>
        </pc:picChg>
        <pc:picChg chg="del mod">
          <ac:chgData name="Fernando Gonzalo Herrera Francesconi" userId="d236637c-2d4e-4d8b-b3ce-0a0359776a2f" providerId="ADAL" clId="{CA3AE9DB-E85C-4BDF-ACE3-1D5AD8CE84AD}" dt="2023-06-10T18:10:15.795" v="852" actId="21"/>
          <ac:picMkLst>
            <pc:docMk/>
            <pc:sldMk cId="687935307" sldId="351"/>
            <ac:picMk id="1028" creationId="{0426F57D-287D-4CCB-8B6D-8C2EFC9DBCCB}"/>
          </ac:picMkLst>
        </pc:picChg>
      </pc:sldChg>
      <pc:sldChg chg="addSp delSp modSp add mod ord">
        <pc:chgData name="Fernando Gonzalo Herrera Francesconi" userId="d236637c-2d4e-4d8b-b3ce-0a0359776a2f" providerId="ADAL" clId="{CA3AE9DB-E85C-4BDF-ACE3-1D5AD8CE84AD}" dt="2023-06-10T18:10:41.449" v="878"/>
        <pc:sldMkLst>
          <pc:docMk/>
          <pc:sldMk cId="3664292118" sldId="352"/>
        </pc:sldMkLst>
        <pc:spChg chg="mod">
          <ac:chgData name="Fernando Gonzalo Herrera Francesconi" userId="d236637c-2d4e-4d8b-b3ce-0a0359776a2f" providerId="ADAL" clId="{CA3AE9DB-E85C-4BDF-ACE3-1D5AD8CE84AD}" dt="2023-06-10T18:10:32.727" v="876" actId="20577"/>
          <ac:spMkLst>
            <pc:docMk/>
            <pc:sldMk cId="3664292118" sldId="352"/>
            <ac:spMk id="2" creationId="{D5B4D40B-2281-FF4E-A378-6A0062B17D86}"/>
          </ac:spMkLst>
        </pc:spChg>
        <pc:spChg chg="del">
          <ac:chgData name="Fernando Gonzalo Herrera Francesconi" userId="d236637c-2d4e-4d8b-b3ce-0a0359776a2f" providerId="ADAL" clId="{CA3AE9DB-E85C-4BDF-ACE3-1D5AD8CE84AD}" dt="2023-06-10T18:10:22.966" v="853" actId="478"/>
          <ac:spMkLst>
            <pc:docMk/>
            <pc:sldMk cId="3664292118" sldId="352"/>
            <ac:spMk id="3" creationId="{64B6699D-8118-4807-8136-8F6BCE2894E2}"/>
          </ac:spMkLst>
        </pc:spChg>
        <pc:picChg chg="add mod">
          <ac:chgData name="Fernando Gonzalo Herrera Francesconi" userId="d236637c-2d4e-4d8b-b3ce-0a0359776a2f" providerId="ADAL" clId="{CA3AE9DB-E85C-4BDF-ACE3-1D5AD8CE84AD}" dt="2023-06-10T18:10:23.820" v="854"/>
          <ac:picMkLst>
            <pc:docMk/>
            <pc:sldMk cId="3664292118" sldId="352"/>
            <ac:picMk id="4" creationId="{EBA08BEE-07AD-403D-90EA-D2042D86B6D1}"/>
          </ac:picMkLst>
        </pc:picChg>
      </pc:sldChg>
      <pc:sldChg chg="delSp modSp add mod ord">
        <pc:chgData name="Fernando Gonzalo Herrera Francesconi" userId="d236637c-2d4e-4d8b-b3ce-0a0359776a2f" providerId="ADAL" clId="{CA3AE9DB-E85C-4BDF-ACE3-1D5AD8CE84AD}" dt="2023-06-10T20:28:22.760" v="2082" actId="20577"/>
        <pc:sldMkLst>
          <pc:docMk/>
          <pc:sldMk cId="3336728840" sldId="353"/>
        </pc:sldMkLst>
        <pc:spChg chg="mod">
          <ac:chgData name="Fernando Gonzalo Herrera Francesconi" userId="d236637c-2d4e-4d8b-b3ce-0a0359776a2f" providerId="ADAL" clId="{CA3AE9DB-E85C-4BDF-ACE3-1D5AD8CE84AD}" dt="2023-06-10T19:55:18.366" v="1975"/>
          <ac:spMkLst>
            <pc:docMk/>
            <pc:sldMk cId="3336728840" sldId="353"/>
            <ac:spMk id="2" creationId="{CBCD8BF0-1144-D34D-8793-D9BC0214A663}"/>
          </ac:spMkLst>
        </pc:spChg>
        <pc:spChg chg="mod">
          <ac:chgData name="Fernando Gonzalo Herrera Francesconi" userId="d236637c-2d4e-4d8b-b3ce-0a0359776a2f" providerId="ADAL" clId="{CA3AE9DB-E85C-4BDF-ACE3-1D5AD8CE84AD}" dt="2023-06-10T20:28:22.760" v="2082" actId="20577"/>
          <ac:spMkLst>
            <pc:docMk/>
            <pc:sldMk cId="3336728840" sldId="353"/>
            <ac:spMk id="4" creationId="{8F705E95-F9B2-4483-BA43-3438748F9B38}"/>
          </ac:spMkLst>
        </pc:spChg>
        <pc:spChg chg="del">
          <ac:chgData name="Fernando Gonzalo Herrera Francesconi" userId="d236637c-2d4e-4d8b-b3ce-0a0359776a2f" providerId="ADAL" clId="{CA3AE9DB-E85C-4BDF-ACE3-1D5AD8CE84AD}" dt="2023-06-10T19:55:26.493" v="1977" actId="478"/>
          <ac:spMkLst>
            <pc:docMk/>
            <pc:sldMk cId="3336728840" sldId="353"/>
            <ac:spMk id="5" creationId="{3EA2B10B-1293-422D-8859-967DFED87E77}"/>
          </ac:spMkLst>
        </pc:spChg>
        <pc:picChg chg="del">
          <ac:chgData name="Fernando Gonzalo Herrera Francesconi" userId="d236637c-2d4e-4d8b-b3ce-0a0359776a2f" providerId="ADAL" clId="{CA3AE9DB-E85C-4BDF-ACE3-1D5AD8CE84AD}" dt="2023-06-10T19:55:22.100" v="1976" actId="478"/>
          <ac:picMkLst>
            <pc:docMk/>
            <pc:sldMk cId="3336728840" sldId="353"/>
            <ac:picMk id="9" creationId="{70101A73-1C00-427A-AA1D-9AB78D722979}"/>
          </ac:picMkLst>
        </pc:picChg>
      </pc:sldChg>
      <pc:sldChg chg="add del ord">
        <pc:chgData name="Fernando Gonzalo Herrera Francesconi" userId="d236637c-2d4e-4d8b-b3ce-0a0359776a2f" providerId="ADAL" clId="{CA3AE9DB-E85C-4BDF-ACE3-1D5AD8CE84AD}" dt="2023-06-10T18:33:13.677" v="1187" actId="47"/>
        <pc:sldMkLst>
          <pc:docMk/>
          <pc:sldMk cId="4236823423" sldId="35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5674-3C19-9844-8370-EE59E1CD260A}" type="datetimeFigureOut">
              <a:rPr lang="es-CL" smtClean="0"/>
              <a:t>06-07-2023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C890-E6DE-1A45-98C6-E722FA6368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13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F4E23B3-D17D-BBDA-CF94-0F577C2DC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0E109FA-AB96-844B-8998-73B547E74E45}"/>
              </a:ext>
            </a:extLst>
          </p:cNvPr>
          <p:cNvSpPr/>
          <p:nvPr userDrawn="1"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93DC4AC-3CD1-B728-F1D4-9297A3D9E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5BA927C-DF3C-76F9-F858-D08E957A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9342" cy="1130561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6946770-F426-2FD2-6657-14F29D5A8E25}"/>
              </a:ext>
            </a:extLst>
          </p:cNvPr>
          <p:cNvSpPr/>
          <p:nvPr userDrawn="1"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38E6F079-F9D6-8270-ADE8-DE597BD2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CC49A5DC-7F63-7053-BF30-9BEB915A8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7E369C9-9696-52E0-3D5A-4A3A83A9C2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DE5CBD5-32E9-715D-214E-87F7F64407EA}"/>
              </a:ext>
            </a:extLst>
          </p:cNvPr>
          <p:cNvSpPr/>
          <p:nvPr userDrawn="1"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A2B3E84-593C-1926-74EE-AA7B31F6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457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2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7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1AAB55C-247D-ECE0-5655-F1E1F2AF1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0"/>
            <a:ext cx="20110047" cy="113060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F0E50CD-FEFD-B21C-4BE3-4F2AA373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461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21D21F6-64EA-9F7E-F1FC-89374B309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94F59E7-28C4-825A-1194-67522AF9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7451F99-8CB8-50AA-1CC0-54512CBB6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C83ACDF-F359-C1DD-3AF9-368B761A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33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738965-FD99-AFAE-3CAA-5CEAF99952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AB59064-93F0-56FE-006F-C58F84A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3973E67C-611D-F88A-80C1-185A9B8D4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E466965-0C09-5FCB-13FD-111D1D2AD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8C6A4D7-FDE0-20C5-1EB3-30217CE5E1DC}"/>
              </a:ext>
            </a:extLst>
          </p:cNvPr>
          <p:cNvSpPr/>
          <p:nvPr userDrawn="1"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EE9CC866-5882-3C12-E5D7-404765C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85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FADFFD87-E732-F006-B065-62B946429B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FB62982-E03B-E5B0-2921-4742F850F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A473640-6785-830B-E009-5E08A060B6B1}"/>
              </a:ext>
            </a:extLst>
          </p:cNvPr>
          <p:cNvSpPr/>
          <p:nvPr userDrawn="1"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55FBF2B-6203-81C7-B7DD-070ABE20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109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38F75-3EE0-1345-84D2-95B57EB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4BF04F1-8F4E-3E46-A3B2-80F47EADF391}"/>
              </a:ext>
            </a:extLst>
          </p:cNvPr>
          <p:cNvSpPr/>
          <p:nvPr userDrawn="1"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932DF43-D838-5B47-A92B-B88C568B4A19}"/>
              </a:ext>
            </a:extLst>
          </p:cNvPr>
          <p:cNvSpPr/>
          <p:nvPr userDrawn="1"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EB8F4A-6C01-284B-B123-A27D152597CD}"/>
              </a:ext>
            </a:extLst>
          </p:cNvPr>
          <p:cNvSpPr/>
          <p:nvPr userDrawn="1"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50440F77-9AF6-2142-A93F-4B5F6DDBD871}"/>
              </a:ext>
            </a:extLst>
          </p:cNvPr>
          <p:cNvGrpSpPr/>
          <p:nvPr userDrawn="1"/>
        </p:nvGrpSpPr>
        <p:grpSpPr>
          <a:xfrm>
            <a:off x="19053919" y="10117702"/>
            <a:ext cx="427355" cy="597535"/>
            <a:chOff x="19053919" y="10117702"/>
            <a:chExt cx="427355" cy="59753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5FF8718-DC05-C046-A01E-6155D9ABE0D5}"/>
                </a:ext>
              </a:extLst>
            </p:cNvPr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680319A8-C88C-E845-B967-74CD5DD4CA96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3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842727" y="10117702"/>
            <a:ext cx="427355" cy="597535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>
            <a:lvl1pPr algn="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9" r:id="rId4"/>
    <p:sldLayoutId id="2147483664" r:id="rId5"/>
    <p:sldLayoutId id="2147483670" r:id="rId6"/>
    <p:sldLayoutId id="2147483677" r:id="rId7"/>
    <p:sldLayoutId id="2147483666" r:id="rId8"/>
    <p:sldLayoutId id="2147483665" r:id="rId9"/>
    <p:sldLayoutId id="2147483663" r:id="rId10"/>
    <p:sldLayoutId id="2147483673" r:id="rId11"/>
    <p:sldLayoutId id="2147483671" r:id="rId12"/>
    <p:sldLayoutId id="2147483678" r:id="rId1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Y5Dh3XYshk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250" y="8778875"/>
            <a:ext cx="8749511" cy="609600"/>
          </a:xfrm>
        </p:spPr>
        <p:txBody>
          <a:bodyPr/>
          <a:lstStyle/>
          <a:p>
            <a:r>
              <a:rPr lang="es-CL" spc="-10" dirty="0"/>
              <a:t>ARQUITECTURA DE SOFTWARE</a:t>
            </a:r>
            <a:br>
              <a:rPr lang="es-CL" sz="3800" dirty="0"/>
            </a:br>
            <a:endParaRPr lang="es-CL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BAB8-5980-04D6-9003-ABBE79FC69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26080" y="9554269"/>
            <a:ext cx="8712681" cy="369332"/>
          </a:xfrm>
        </p:spPr>
        <p:txBody>
          <a:bodyPr/>
          <a:lstStyle/>
          <a:p>
            <a:r>
              <a:rPr lang="es-CL" dirty="0">
                <a:latin typeface="Arial"/>
                <a:cs typeface="Arial"/>
              </a:rPr>
              <a:t>ARQUITECTURA – ASY4131</a:t>
            </a:r>
            <a:endParaRPr lang="es-CL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29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1E4FBDB-F62F-B14F-9D38-C3720525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Diagramas UML</a:t>
            </a:r>
            <a:endParaRPr lang="es-CL" dirty="0"/>
          </a:p>
        </p:txBody>
      </p:sp>
      <p:sp>
        <p:nvSpPr>
          <p:cNvPr id="4" name="3 CuadroTexto">
            <a:extLst>
              <a:ext uri="{FF2B5EF4-FFF2-40B4-BE49-F238E27FC236}">
                <a16:creationId xmlns:a16="http://schemas.microsoft.com/office/drawing/2014/main" id="{D6A46089-F08D-493C-A875-00281C529EC3}"/>
              </a:ext>
            </a:extLst>
          </p:cNvPr>
          <p:cNvSpPr txBox="1"/>
          <p:nvPr/>
        </p:nvSpPr>
        <p:spPr>
          <a:xfrm>
            <a:off x="2395220" y="1997075"/>
            <a:ext cx="16168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Los diagramas de UML permiten expresar gráficamente cada parte de un modelo.</a:t>
            </a:r>
            <a:endParaRPr lang="es-CL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684B62C-F2A5-48DC-990A-FBAF94D9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130" y="2759075"/>
            <a:ext cx="11401054" cy="746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9943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Escenarios de Calidad</a:t>
            </a:r>
            <a:endParaRPr lang="es-CL" dirty="0"/>
          </a:p>
        </p:txBody>
      </p:sp>
      <p:sp>
        <p:nvSpPr>
          <p:cNvPr id="4" name="3 CuadroTexto">
            <a:extLst>
              <a:ext uri="{FF2B5EF4-FFF2-40B4-BE49-F238E27FC236}">
                <a16:creationId xmlns:a16="http://schemas.microsoft.com/office/drawing/2014/main" id="{8F705E95-F9B2-4483-BA43-3438748F9B38}"/>
              </a:ext>
            </a:extLst>
          </p:cNvPr>
          <p:cNvSpPr txBox="1"/>
          <p:nvPr/>
        </p:nvSpPr>
        <p:spPr>
          <a:xfrm>
            <a:off x="1517650" y="1843620"/>
            <a:ext cx="1623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La organización de modelos se refleja en las vistas del 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4+1 de Kruchten 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(1995) y este enfoque sigue la propuesta  de 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Rational Unified Process (RUP).</a:t>
            </a:r>
            <a:endParaRPr lang="es-CL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Rectángulo">
            <a:extLst>
              <a:ext uri="{FF2B5EF4-FFF2-40B4-BE49-F238E27FC236}">
                <a16:creationId xmlns:a16="http://schemas.microsoft.com/office/drawing/2014/main" id="{3EA2B10B-1293-422D-8859-967DFED87E77}"/>
              </a:ext>
            </a:extLst>
          </p:cNvPr>
          <p:cNvSpPr/>
          <p:nvPr/>
        </p:nvSpPr>
        <p:spPr>
          <a:xfrm>
            <a:off x="1517650" y="3240495"/>
            <a:ext cx="16535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Modelo de Casos de Uso del Negocio (Business Use-Case Model)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Modelo de Objetos del Negocio (Business Object Model)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Modelo de Casos de Uso (Use-Case Model)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Modelo de Análisis (Analysis Model)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Modelo de Diseño (Design Model)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Modelo de Despliegue (Deployment Model)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Modelo de Datos (Data Model)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Modelo de Implementación (Implementation Model)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Modelo de Pruebas (Test Model)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0101A73-1C00-427A-AA1D-9AB78D722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650" y="5090666"/>
            <a:ext cx="6866938" cy="534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60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1E4FBDB-F62F-B14F-9D38-C3720525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Ciclo de vida RUP</a:t>
            </a:r>
            <a:endParaRPr lang="es-CL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206598C-D927-4684-8D8C-2F6818548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24" y="3673475"/>
            <a:ext cx="9504136" cy="664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3 CuadroTexto">
            <a:extLst>
              <a:ext uri="{FF2B5EF4-FFF2-40B4-BE49-F238E27FC236}">
                <a16:creationId xmlns:a16="http://schemas.microsoft.com/office/drawing/2014/main" id="{07A1FC1E-D4F1-4F50-AC3A-F54A8AF1F372}"/>
              </a:ext>
            </a:extLst>
          </p:cNvPr>
          <p:cNvSpPr txBox="1"/>
          <p:nvPr/>
        </p:nvSpPr>
        <p:spPr>
          <a:xfrm>
            <a:off x="2436586" y="1898789"/>
            <a:ext cx="16454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El ciclo de vida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RUP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es una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implementación de desarrollo en Espiral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. El ciclo de vida organiza las tareas en fases e iteraciones</a:t>
            </a:r>
            <a:endParaRPr lang="es-CL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879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Visualicemos un ejemplo</a:t>
            </a:r>
            <a:endParaRPr lang="es-CL" dirty="0"/>
          </a:p>
        </p:txBody>
      </p:sp>
      <p:sp>
        <p:nvSpPr>
          <p:cNvPr id="4" name="3 CuadroTexto">
            <a:extLst>
              <a:ext uri="{FF2B5EF4-FFF2-40B4-BE49-F238E27FC236}">
                <a16:creationId xmlns:a16="http://schemas.microsoft.com/office/drawing/2014/main" id="{8F705E95-F9B2-4483-BA43-3438748F9B38}"/>
              </a:ext>
            </a:extLst>
          </p:cNvPr>
          <p:cNvSpPr txBox="1"/>
          <p:nvPr/>
        </p:nvSpPr>
        <p:spPr>
          <a:xfrm>
            <a:off x="1517650" y="1843620"/>
            <a:ext cx="1623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Para ayudar a aclarar dudas de qué es RUP y de UML, veamos un ejemplo:</a:t>
            </a:r>
          </a:p>
          <a:p>
            <a:pPr algn="just"/>
            <a:endParaRPr lang="es-419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https://youtu.be/AY5Dh3XYshk</a:t>
            </a:r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728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Resumen </a:t>
            </a:r>
            <a:endParaRPr lang="es-CL" dirty="0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9A990C80-771A-45F2-BA7C-A6F425D74C19}"/>
              </a:ext>
            </a:extLst>
          </p:cNvPr>
          <p:cNvSpPr/>
          <p:nvPr/>
        </p:nvSpPr>
        <p:spPr>
          <a:xfrm>
            <a:off x="2813050" y="2301875"/>
            <a:ext cx="161544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Modelo 4+1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describe la arquitectura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del software </a:t>
            </a:r>
          </a:p>
          <a:p>
            <a:pPr algn="l"/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Utiliza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cinco vistas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s-419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mpatibles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8" algn="l"/>
            <a:r>
              <a:rPr lang="es-419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Vista </a:t>
            </a:r>
            <a:r>
              <a:rPr lang="es-419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Lógica</a:t>
            </a:r>
          </a:p>
          <a:p>
            <a:pPr lvl="8" algn="l"/>
            <a:r>
              <a:rPr lang="es-419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Vista de </a:t>
            </a:r>
            <a:r>
              <a:rPr lang="es-419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Despliegue</a:t>
            </a:r>
          </a:p>
          <a:p>
            <a:pPr algn="l"/>
            <a:r>
              <a:rPr lang="es-419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Vista de</a:t>
            </a:r>
            <a:r>
              <a:rPr lang="es-419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Procesos. </a:t>
            </a:r>
          </a:p>
          <a:p>
            <a:pPr algn="l"/>
            <a:r>
              <a:rPr lang="es-419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Vista</a:t>
            </a:r>
            <a:r>
              <a:rPr lang="es-419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Física. </a:t>
            </a:r>
          </a:p>
          <a:p>
            <a:pPr algn="l"/>
            <a:r>
              <a:rPr lang="es-419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419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Vista de</a:t>
            </a:r>
            <a:r>
              <a:rPr lang="es-419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Escenarios.</a:t>
            </a:r>
          </a:p>
          <a:p>
            <a:pPr algn="l"/>
            <a:endParaRPr lang="es-419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419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 o Lenguaje Unificado de Modelado.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419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RUP o </a:t>
            </a:r>
            <a:r>
              <a:rPr lang="es-419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Rational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Unified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como Metodología con el objeto de ordenar y estructurar el desarrollo de software. </a:t>
            </a:r>
            <a:endParaRPr lang="es-419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419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96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85EFAEF-A11B-A149-9B79-BE1A1D03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5349875"/>
            <a:ext cx="9020022" cy="1015663"/>
          </a:xfrm>
        </p:spPr>
        <p:txBody>
          <a:bodyPr/>
          <a:lstStyle/>
          <a:p>
            <a:pPr algn="l"/>
            <a:r>
              <a:rPr lang="es-ES" sz="6600" dirty="0"/>
              <a:t>G</a:t>
            </a:r>
            <a:r>
              <a:rPr lang="es-CL" sz="6600" dirty="0"/>
              <a:t>RACIAS</a:t>
            </a:r>
          </a:p>
        </p:txBody>
      </p:sp>
    </p:spTree>
    <p:extLst>
      <p:ext uri="{BB962C8B-B14F-4D97-AF65-F5344CB8AC3E}">
        <p14:creationId xmlns:p14="http://schemas.microsoft.com/office/powerpoint/2010/main" val="97971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7A9F761-F66D-564C-A85F-5D24B1E7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0" y="7559675"/>
            <a:ext cx="10134600" cy="1015663"/>
          </a:xfrm>
        </p:spPr>
        <p:txBody>
          <a:bodyPr/>
          <a:lstStyle/>
          <a:p>
            <a:pPr algn="r"/>
            <a:r>
              <a:rPr lang="es-ES" sz="6600" dirty="0"/>
              <a:t>Modelo 4 + 1</a:t>
            </a:r>
            <a:endParaRPr lang="es-CL" sz="66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622BE7-4A49-A749-B2F2-EA3AD97A1AEF}"/>
              </a:ext>
            </a:extLst>
          </p:cNvPr>
          <p:cNvSpPr txBox="1">
            <a:spLocks/>
          </p:cNvSpPr>
          <p:nvPr/>
        </p:nvSpPr>
        <p:spPr>
          <a:xfrm>
            <a:off x="9213850" y="6082347"/>
            <a:ext cx="5368681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9600" dirty="0">
                <a:latin typeface="Arial Black" panose="020B0604020202020204" pitchFamily="34" charset="0"/>
                <a:cs typeface="Arial Black" panose="020B0604020202020204" pitchFamily="34" charset="0"/>
              </a:rPr>
              <a:t>2.1.1</a:t>
            </a:r>
          </a:p>
        </p:txBody>
      </p:sp>
    </p:spTree>
    <p:extLst>
      <p:ext uri="{BB962C8B-B14F-4D97-AF65-F5344CB8AC3E}">
        <p14:creationId xmlns:p14="http://schemas.microsoft.com/office/powerpoint/2010/main" val="311757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4 + 1 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F0A800D-3286-466C-A161-42303FAF777C}"/>
              </a:ext>
            </a:extLst>
          </p:cNvPr>
          <p:cNvSpPr txBox="1"/>
          <p:nvPr/>
        </p:nvSpPr>
        <p:spPr>
          <a:xfrm>
            <a:off x="2432050" y="4134542"/>
            <a:ext cx="15544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L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32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3200" b="1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Diseño no es sólo lo que ves, s</a:t>
            </a:r>
            <a:r>
              <a:rPr lang="es-ES" sz="3200" b="1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no como funciona</a:t>
            </a:r>
            <a:r>
              <a:rPr lang="es-ES" sz="32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 (Steve Jobs</a:t>
            </a:r>
            <a:r>
              <a:rPr lang="es-ES" sz="3200" dirty="0">
                <a:solidFill>
                  <a:srgbClr val="1111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s-ES" sz="3200" b="0" i="0" dirty="0">
              <a:solidFill>
                <a:srgbClr val="11111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6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5B4D40B-2281-FF4E-A378-6A0062B17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Analicemos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4B6699D-8118-4807-8136-8F6BCE2894E2}"/>
              </a:ext>
            </a:extLst>
          </p:cNvPr>
          <p:cNvSpPr txBox="1"/>
          <p:nvPr/>
        </p:nvSpPr>
        <p:spPr>
          <a:xfrm>
            <a:off x="2425700" y="2144687"/>
            <a:ext cx="15544800" cy="5421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s-E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s-E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E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¿ Todo el que participa en un Proyecto de Software (</a:t>
            </a:r>
            <a:r>
              <a:rPr lang="es-E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Stackeholder</a:t>
            </a:r>
            <a:r>
              <a:rPr lang="es-E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), debe recurrir al mismo diseño de arquitectura ?</a:t>
            </a:r>
          </a:p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s-E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E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¿ Será importante distinguir las distintas vistas que ofrece el sistema como solución ?</a:t>
            </a:r>
          </a:p>
          <a:p>
            <a:pPr marL="50800" algn="ctr" rtl="0">
              <a:lnSpc>
                <a:spcPct val="90000"/>
              </a:lnSpc>
              <a:spcBef>
                <a:spcPts val="1000"/>
              </a:spcBef>
              <a:buSzPts val="2800"/>
            </a:pPr>
            <a:endParaRPr lang="es-E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s-ES" sz="3200" b="0" i="1" dirty="0"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s-E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39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Quién es Philippe </a:t>
            </a:r>
            <a:r>
              <a:rPr lang="es-ES" dirty="0" err="1"/>
              <a:t>Krutchen</a:t>
            </a:r>
            <a:endParaRPr lang="es-CL" dirty="0"/>
          </a:p>
        </p:txBody>
      </p:sp>
      <p:sp>
        <p:nvSpPr>
          <p:cNvPr id="3" name="3 Rectángulo">
            <a:extLst>
              <a:ext uri="{FF2B5EF4-FFF2-40B4-BE49-F238E27FC236}">
                <a16:creationId xmlns:a16="http://schemas.microsoft.com/office/drawing/2014/main" id="{4BA92CB2-6601-426E-BC31-C7AF67F47ECD}"/>
              </a:ext>
            </a:extLst>
          </p:cNvPr>
          <p:cNvSpPr/>
          <p:nvPr/>
        </p:nvSpPr>
        <p:spPr>
          <a:xfrm>
            <a:off x="3074040" y="1997075"/>
            <a:ext cx="1475040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Philippe Kruchten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3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 un ingeniero de software canadiense y profesor de ingeniería de software en la Universidad de Columbia Británica en Vancouver, conocido como director de desarrollo de procesos (RUP) en </a:t>
            </a:r>
            <a:r>
              <a:rPr lang="es-ES" sz="320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Rational</a:t>
            </a:r>
            <a:r>
              <a:rPr lang="es-ES" sz="320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Software y desarrollador del modelo de vista arquitectónica 4+1. Fundador 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Kruchten Engineering Services Ltd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. (KESL).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28E8ED3-9FA1-428D-8E86-0C9499326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5327" y="4551620"/>
            <a:ext cx="3014323" cy="3014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3 Rectángulo">
            <a:extLst>
              <a:ext uri="{FF2B5EF4-FFF2-40B4-BE49-F238E27FC236}">
                <a16:creationId xmlns:a16="http://schemas.microsoft.com/office/drawing/2014/main" id="{3E1B7ED5-1896-4A81-B5D2-40D7365F5874}"/>
              </a:ext>
            </a:extLst>
          </p:cNvPr>
          <p:cNvSpPr/>
          <p:nvPr/>
        </p:nvSpPr>
        <p:spPr>
          <a:xfrm>
            <a:off x="3074039" y="4912641"/>
            <a:ext cx="1112648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Algunas publicaciones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457200" indent="-457200" algn="just">
              <a:buFontTx/>
              <a:buChar char="-"/>
            </a:pPr>
            <a:r>
              <a:rPr lang="es-419" sz="3200" i="1" dirty="0">
                <a:latin typeface="Arial" panose="020B0604020202020204" pitchFamily="34" charset="0"/>
                <a:cs typeface="Arial" panose="020B0604020202020204" pitchFamily="34" charset="0"/>
              </a:rPr>
              <a:t>“Planos arquitectónicos: el modelo de vista 4 + 1 de la </a:t>
            </a:r>
          </a:p>
          <a:p>
            <a:pPr algn="just"/>
            <a:r>
              <a:rPr lang="es-419" sz="3200" i="1" dirty="0">
                <a:latin typeface="Arial" panose="020B0604020202020204" pitchFamily="34" charset="0"/>
                <a:cs typeface="Arial" panose="020B0604020202020204" pitchFamily="34" charset="0"/>
              </a:rPr>
              <a:t>     arquitectura de software” (1995).</a:t>
            </a:r>
          </a:p>
          <a:p>
            <a:pPr marL="457200" indent="-457200" algn="just">
              <a:buFontTx/>
              <a:buChar char="-"/>
            </a:pPr>
            <a:r>
              <a:rPr lang="es-419" sz="3200" i="1" dirty="0">
                <a:latin typeface="Arial" panose="020B0604020202020204" pitchFamily="34" charset="0"/>
                <a:cs typeface="Arial" panose="020B0604020202020204" pitchFamily="34" charset="0"/>
              </a:rPr>
              <a:t>“El Proceso unificado racional, una Introducción” (1998).</a:t>
            </a:r>
          </a:p>
          <a:p>
            <a:pPr marL="457200" indent="-457200" algn="just">
              <a:buFontTx/>
              <a:buChar char="-"/>
            </a:pPr>
            <a:r>
              <a:rPr lang="es-419" sz="3200" i="1" dirty="0">
                <a:latin typeface="Arial" panose="020B0604020202020204" pitchFamily="34" charset="0"/>
                <a:cs typeface="Arial" panose="020B0604020202020204" pitchFamily="34" charset="0"/>
              </a:rPr>
              <a:t>“Proceso unificado para la Educación” (2003).</a:t>
            </a:r>
          </a:p>
          <a:p>
            <a:pPr marL="457200" indent="-457200" algn="just">
              <a:buFontTx/>
              <a:buChar char="-"/>
            </a:pPr>
            <a:r>
              <a:rPr lang="es-419" sz="3200" i="1" dirty="0">
                <a:latin typeface="Arial" panose="020B0604020202020204" pitchFamily="34" charset="0"/>
                <a:cs typeface="Arial" panose="020B0604020202020204" pitchFamily="34" charset="0"/>
              </a:rPr>
              <a:t>“Arquitectura ágil”  (2013).</a:t>
            </a:r>
          </a:p>
          <a:p>
            <a:pPr marL="457200" indent="-457200" algn="just">
              <a:buFontTx/>
              <a:buChar char="-"/>
            </a:pPr>
            <a:endParaRPr lang="es-419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01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4 + 1</a:t>
            </a:r>
            <a:endParaRPr lang="es-CL" dirty="0"/>
          </a:p>
        </p:txBody>
      </p:sp>
      <p:sp>
        <p:nvSpPr>
          <p:cNvPr id="7" name="3 Rectángulo">
            <a:extLst>
              <a:ext uri="{FF2B5EF4-FFF2-40B4-BE49-F238E27FC236}">
                <a16:creationId xmlns:a16="http://schemas.microsoft.com/office/drawing/2014/main" id="{607DADDF-B8D5-4796-BFBC-57E3266AB9D5}"/>
              </a:ext>
            </a:extLst>
          </p:cNvPr>
          <p:cNvSpPr/>
          <p:nvPr/>
        </p:nvSpPr>
        <p:spPr>
          <a:xfrm>
            <a:off x="2432049" y="1768475"/>
            <a:ext cx="1698826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modelo 4+1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describe la arquitectura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del software usando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cinco vistas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mpatibles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Es bastante genérico y ha sido utilizado con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xito en un sin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fí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n de proyectos informaticos. Permite a los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distintos stakeholders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encontrar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lo que qu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ieren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acerca de la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arquitectura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del software. Los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ingenieros de sistemas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se enfocan en la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vista f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í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sica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, y luego en la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vista de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procesos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. Los usuarios finales, los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, y los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especialistas en datos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en la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vista l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gica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. Los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administradores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de proyectos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, las personas de configuraci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n del software en la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vista de desarrollo (despliegue)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2" name="Picture 8" descr="PDF] Planos Arquitectonicos: El Modelo de &quot;4+1&quot; Vistas de la Arquitectura  del Software ⁄ | Semantic Scholar">
            <a:extLst>
              <a:ext uri="{FF2B5EF4-FFF2-40B4-BE49-F238E27FC236}">
                <a16:creationId xmlns:a16="http://schemas.microsoft.com/office/drawing/2014/main" id="{F3323523-4E02-466C-A11D-183C42E54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49" y="5800347"/>
            <a:ext cx="5506933" cy="442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81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5B4D40B-2281-FF4E-A378-6A0062B17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Modelo 4 + 1</a:t>
            </a:r>
            <a:endParaRPr lang="es-CL" dirty="0"/>
          </a:p>
        </p:txBody>
      </p:sp>
      <p:pic>
        <p:nvPicPr>
          <p:cNvPr id="4" name="Picture 4" descr="Modelo “4+1” vistas de Kruchten">
            <a:extLst>
              <a:ext uri="{FF2B5EF4-FFF2-40B4-BE49-F238E27FC236}">
                <a16:creationId xmlns:a16="http://schemas.microsoft.com/office/drawing/2014/main" id="{EBA08BEE-07AD-403D-90EA-D2042D86B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0" y="2111375"/>
            <a:ext cx="11850500" cy="708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29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UML</a:t>
            </a:r>
            <a:endParaRPr lang="es-CL" dirty="0"/>
          </a:p>
        </p:txBody>
      </p:sp>
      <p:sp>
        <p:nvSpPr>
          <p:cNvPr id="4" name="2 CuadroTexto">
            <a:extLst>
              <a:ext uri="{FF2B5EF4-FFF2-40B4-BE49-F238E27FC236}">
                <a16:creationId xmlns:a16="http://schemas.microsoft.com/office/drawing/2014/main" id="{4D49409C-A196-4A5B-9876-74F000562B93}"/>
              </a:ext>
            </a:extLst>
          </p:cNvPr>
          <p:cNvSpPr txBox="1"/>
          <p:nvPr/>
        </p:nvSpPr>
        <p:spPr>
          <a:xfrm>
            <a:off x="2203451" y="1840209"/>
            <a:ext cx="3052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¿Qu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 es UML?</a:t>
            </a:r>
            <a:endParaRPr lang="es-CL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3 CuadroTexto">
            <a:extLst>
              <a:ext uri="{FF2B5EF4-FFF2-40B4-BE49-F238E27FC236}">
                <a16:creationId xmlns:a16="http://schemas.microsoft.com/office/drawing/2014/main" id="{63F6183B-030D-4C04-BD31-43F0F9AF0B6D}"/>
              </a:ext>
            </a:extLst>
          </p:cNvPr>
          <p:cNvSpPr txBox="1"/>
          <p:nvPr/>
        </p:nvSpPr>
        <p:spPr>
          <a:xfrm>
            <a:off x="2222500" y="2513168"/>
            <a:ext cx="169882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sz="3200" dirty="0"/>
              <a:t>Es un </a:t>
            </a:r>
            <a:r>
              <a:rPr lang="es-419" sz="3200" b="1" dirty="0"/>
              <a:t>lenguaje </a:t>
            </a:r>
            <a:r>
              <a:rPr lang="es-CL" sz="3200" b="1" dirty="0"/>
              <a:t>gráfico</a:t>
            </a:r>
            <a:r>
              <a:rPr lang="es-CL" sz="3200" dirty="0"/>
              <a:t> respaldado por el OMG (Object Management Group). </a:t>
            </a:r>
            <a:r>
              <a:rPr lang="es-419" sz="3200" dirty="0"/>
              <a:t>Sirve </a:t>
            </a:r>
            <a:r>
              <a:rPr lang="es-CL" sz="3200" dirty="0"/>
              <a:t>para </a:t>
            </a:r>
            <a:r>
              <a:rPr lang="es-CL" sz="3200" b="1" dirty="0"/>
              <a:t>visualizar</a:t>
            </a:r>
            <a:r>
              <a:rPr lang="es-CL" sz="3200" dirty="0"/>
              <a:t>, </a:t>
            </a:r>
            <a:r>
              <a:rPr lang="es-CL" sz="3200" b="1" dirty="0"/>
              <a:t>especificar</a:t>
            </a:r>
            <a:r>
              <a:rPr lang="es-CL" sz="3200" dirty="0"/>
              <a:t>, </a:t>
            </a:r>
            <a:r>
              <a:rPr lang="es-CL" sz="3200" b="1" dirty="0"/>
              <a:t>construir y documentar</a:t>
            </a:r>
            <a:r>
              <a:rPr lang="es-CL" sz="3200" dirty="0"/>
              <a:t> un </a:t>
            </a:r>
            <a:r>
              <a:rPr lang="es-CL" sz="3200" b="1" dirty="0"/>
              <a:t>sistema de software</a:t>
            </a:r>
            <a:r>
              <a:rPr lang="es-CL" sz="3200" dirty="0"/>
              <a:t>. UML ofrece un </a:t>
            </a:r>
            <a:r>
              <a:rPr lang="es-CL" sz="3200" b="1" dirty="0"/>
              <a:t>estándar</a:t>
            </a:r>
            <a:r>
              <a:rPr lang="es-CL" sz="3200" dirty="0"/>
              <a:t> para describir un "</a:t>
            </a:r>
            <a:r>
              <a:rPr lang="es-CL" sz="3200" b="1" dirty="0"/>
              <a:t>plano</a:t>
            </a:r>
            <a:r>
              <a:rPr lang="es-CL" sz="3200" dirty="0"/>
              <a:t>" del sistema (modelo), incluyendo aspectos conceptuales tales como </a:t>
            </a:r>
            <a:r>
              <a:rPr lang="es-CL" sz="3200" b="1" dirty="0"/>
              <a:t>procesos de negocios</a:t>
            </a:r>
            <a:r>
              <a:rPr lang="es-CL" sz="3200" dirty="0"/>
              <a:t> y </a:t>
            </a:r>
            <a:r>
              <a:rPr lang="es-CL" sz="3200" b="1" dirty="0"/>
              <a:t>funciones</a:t>
            </a:r>
            <a:r>
              <a:rPr lang="es-CL" sz="3200" dirty="0"/>
              <a:t> del sistema, y aspectos concretos como expresiones de </a:t>
            </a:r>
            <a:r>
              <a:rPr lang="es-CL" sz="3200" b="1" dirty="0"/>
              <a:t>lenguajes de programación</a:t>
            </a:r>
            <a:r>
              <a:rPr lang="es-CL" sz="3200" dirty="0"/>
              <a:t>, esquemas de </a:t>
            </a:r>
            <a:r>
              <a:rPr lang="es-CL" sz="3200" b="1" dirty="0"/>
              <a:t>bases de datos</a:t>
            </a:r>
            <a:r>
              <a:rPr lang="es-CL" sz="3200" dirty="0"/>
              <a:t> y componentes de software reutilizables</a:t>
            </a:r>
            <a:r>
              <a:rPr lang="es-419" sz="3200" dirty="0"/>
              <a:t>, basado en una notación gráfica, que permite </a:t>
            </a:r>
            <a:r>
              <a:rPr lang="es-CL" sz="3200" dirty="0"/>
              <a:t>crear </a:t>
            </a:r>
            <a:r>
              <a:rPr lang="es-CL" sz="3200" b="1" dirty="0"/>
              <a:t>esquemas, diagramas y documentación</a:t>
            </a:r>
            <a:r>
              <a:rPr lang="es-CL" sz="3200" dirty="0"/>
              <a:t> relativa a los desarrollos de software</a:t>
            </a:r>
            <a:r>
              <a:rPr lang="es-419" sz="3200" dirty="0"/>
              <a:t>.</a:t>
            </a:r>
            <a:endParaRPr lang="es-CL" sz="3200" dirty="0"/>
          </a:p>
        </p:txBody>
      </p:sp>
      <p:sp>
        <p:nvSpPr>
          <p:cNvPr id="6" name="4 Conector">
            <a:extLst>
              <a:ext uri="{FF2B5EF4-FFF2-40B4-BE49-F238E27FC236}">
                <a16:creationId xmlns:a16="http://schemas.microsoft.com/office/drawing/2014/main" id="{8A5B9D8E-E8B7-4795-BF80-7B0EF881A8ED}"/>
              </a:ext>
            </a:extLst>
          </p:cNvPr>
          <p:cNvSpPr/>
          <p:nvPr/>
        </p:nvSpPr>
        <p:spPr>
          <a:xfrm>
            <a:off x="8567274" y="6426140"/>
            <a:ext cx="3161175" cy="3267135"/>
          </a:xfrm>
          <a:prstGeom prst="flowChartConnec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7" name="5 Rectángulo redondeado">
            <a:extLst>
              <a:ext uri="{FF2B5EF4-FFF2-40B4-BE49-F238E27FC236}">
                <a16:creationId xmlns:a16="http://schemas.microsoft.com/office/drawing/2014/main" id="{1F12E7F3-BAA9-4658-83D2-EF98567D353E}"/>
              </a:ext>
            </a:extLst>
          </p:cNvPr>
          <p:cNvSpPr/>
          <p:nvPr/>
        </p:nvSpPr>
        <p:spPr>
          <a:xfrm>
            <a:off x="12314703" y="6502381"/>
            <a:ext cx="2209800" cy="1488403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400" dirty="0"/>
              <a:t>Visualizar</a:t>
            </a:r>
            <a:endParaRPr lang="es-CL" sz="2400" dirty="0"/>
          </a:p>
        </p:txBody>
      </p:sp>
      <p:sp>
        <p:nvSpPr>
          <p:cNvPr id="8" name="8 Rectángulo redondeado">
            <a:extLst>
              <a:ext uri="{FF2B5EF4-FFF2-40B4-BE49-F238E27FC236}">
                <a16:creationId xmlns:a16="http://schemas.microsoft.com/office/drawing/2014/main" id="{F7508D50-07F5-4B95-A429-44599514F806}"/>
              </a:ext>
            </a:extLst>
          </p:cNvPr>
          <p:cNvSpPr/>
          <p:nvPr/>
        </p:nvSpPr>
        <p:spPr>
          <a:xfrm>
            <a:off x="5784850" y="8440567"/>
            <a:ext cx="2168049" cy="1488404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400" dirty="0"/>
              <a:t>Construir</a:t>
            </a:r>
            <a:endParaRPr lang="es-CL" sz="2400" dirty="0"/>
          </a:p>
        </p:txBody>
      </p:sp>
      <p:sp>
        <p:nvSpPr>
          <p:cNvPr id="9" name="9 Rectángulo redondeado">
            <a:extLst>
              <a:ext uri="{FF2B5EF4-FFF2-40B4-BE49-F238E27FC236}">
                <a16:creationId xmlns:a16="http://schemas.microsoft.com/office/drawing/2014/main" id="{2BB5EE47-2CD7-44BE-9FC5-9DBA9083E74D}"/>
              </a:ext>
            </a:extLst>
          </p:cNvPr>
          <p:cNvSpPr/>
          <p:nvPr/>
        </p:nvSpPr>
        <p:spPr>
          <a:xfrm>
            <a:off x="12342824" y="8440567"/>
            <a:ext cx="2052906" cy="1488404"/>
          </a:xfrm>
          <a:prstGeom prst="round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400" dirty="0"/>
              <a:t>Especificar</a:t>
            </a:r>
            <a:endParaRPr lang="es-CL" sz="2400" dirty="0"/>
          </a:p>
        </p:txBody>
      </p:sp>
      <p:sp>
        <p:nvSpPr>
          <p:cNvPr id="10" name="11 Rectángulo redondeado">
            <a:extLst>
              <a:ext uri="{FF2B5EF4-FFF2-40B4-BE49-F238E27FC236}">
                <a16:creationId xmlns:a16="http://schemas.microsoft.com/office/drawing/2014/main" id="{CD50A678-BE9A-47A2-BDB4-4398A935B63B}"/>
              </a:ext>
            </a:extLst>
          </p:cNvPr>
          <p:cNvSpPr/>
          <p:nvPr/>
        </p:nvSpPr>
        <p:spPr>
          <a:xfrm>
            <a:off x="5784850" y="6502708"/>
            <a:ext cx="2168049" cy="1488403"/>
          </a:xfrm>
          <a:prstGeom prst="roundRect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83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400" dirty="0"/>
              <a:t>Documentar</a:t>
            </a:r>
            <a:endParaRPr lang="es-CL" sz="2400" dirty="0"/>
          </a:p>
        </p:txBody>
      </p:sp>
      <p:pic>
        <p:nvPicPr>
          <p:cNvPr id="11" name="Picture 4" descr="https://upload.wikimedia.org/wikipedia/commons/thumb/d/d5/UML_logo.svg/220px-UML_logo.svg.png">
            <a:extLst>
              <a:ext uri="{FF2B5EF4-FFF2-40B4-BE49-F238E27FC236}">
                <a16:creationId xmlns:a16="http://schemas.microsoft.com/office/drawing/2014/main" id="{6800089D-1841-454C-BC84-BE70982BE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273" y="6974355"/>
            <a:ext cx="2795176" cy="203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93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Diagramas UML</a:t>
            </a:r>
            <a:endParaRPr lang="es-CL" dirty="0"/>
          </a:p>
        </p:txBody>
      </p:sp>
      <p:pic>
        <p:nvPicPr>
          <p:cNvPr id="6" name="2 Imagen">
            <a:extLst>
              <a:ext uri="{FF2B5EF4-FFF2-40B4-BE49-F238E27FC236}">
                <a16:creationId xmlns:a16="http://schemas.microsoft.com/office/drawing/2014/main" id="{96798713-571F-40A5-B2E8-3139C30DF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250" y="1768475"/>
            <a:ext cx="8674663" cy="8173066"/>
          </a:xfrm>
          <a:prstGeom prst="rect">
            <a:avLst/>
          </a:prstGeom>
        </p:spPr>
      </p:pic>
      <p:sp>
        <p:nvSpPr>
          <p:cNvPr id="7" name="3 CuadroTexto">
            <a:extLst>
              <a:ext uri="{FF2B5EF4-FFF2-40B4-BE49-F238E27FC236}">
                <a16:creationId xmlns:a16="http://schemas.microsoft.com/office/drawing/2014/main" id="{44DC0696-1B83-43DA-8FF8-5FB1045AE353}"/>
              </a:ext>
            </a:extLst>
          </p:cNvPr>
          <p:cNvSpPr txBox="1"/>
          <p:nvPr/>
        </p:nvSpPr>
        <p:spPr>
          <a:xfrm>
            <a:off x="1670050" y="1730524"/>
            <a:ext cx="511335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800" dirty="0"/>
              <a:t>Diagramas de caso de uso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800" dirty="0"/>
              <a:t>Diagrama de clases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800" dirty="0"/>
              <a:t>Diagrama de objetos</a:t>
            </a:r>
          </a:p>
          <a:p>
            <a:endParaRPr lang="es-419" sz="2800" b="1" dirty="0"/>
          </a:p>
          <a:p>
            <a:r>
              <a:rPr lang="es-419" sz="2800" b="1" u="sng" dirty="0"/>
              <a:t>Diagramas de Comportamiento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800" dirty="0"/>
              <a:t>Diagrama de estados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800" dirty="0"/>
              <a:t>Diagramasde actividad</a:t>
            </a:r>
          </a:p>
          <a:p>
            <a:endParaRPr lang="es-419" sz="2800" b="1" dirty="0"/>
          </a:p>
          <a:p>
            <a:r>
              <a:rPr lang="es-419" sz="2800" b="1" u="sng" dirty="0"/>
              <a:t>Diagramas de Iteración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800" dirty="0"/>
              <a:t>Diagrama de secuencia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800" dirty="0"/>
              <a:t>Diagrama de colaboración</a:t>
            </a:r>
          </a:p>
          <a:p>
            <a:endParaRPr lang="es-419" sz="2800" b="1" dirty="0"/>
          </a:p>
          <a:p>
            <a:r>
              <a:rPr lang="es-419" sz="2800" b="1" u="sng" dirty="0"/>
              <a:t>Diagramas de Implementación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800" dirty="0"/>
              <a:t>Diagrama de componentes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800" dirty="0"/>
              <a:t>Diagrama de despliegue</a:t>
            </a:r>
          </a:p>
          <a:p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305695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b86751-ad4c-49ff-a33d-b7314027950b">
      <Terms xmlns="http://schemas.microsoft.com/office/infopath/2007/PartnerControls"/>
    </lcf76f155ced4ddcb4097134ff3c332f>
    <TaxCatchAll xmlns="4215e297-5d6e-42b1-b795-55976a17412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3" ma:contentTypeDescription="Crear nuevo documento." ma:contentTypeScope="" ma:versionID="e5b9210409080ab1878d310b63a91de2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13f1ec48c0d2d83b68390b1e0be9568b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8d5977e-d2ec-4115-827c-1393f5edec4a}" ma:internalName="TaxCatchAll" ma:showField="CatchAllData" ma:web="4215e297-5d6e-42b1-b795-55976a1741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821600-D61B-433B-B6F8-A294D9BC75DD}">
  <ds:schemaRefs>
    <ds:schemaRef ds:uri="http://schemas.microsoft.com/office/2006/metadata/properties"/>
    <ds:schemaRef ds:uri="http://schemas.microsoft.com/office/infopath/2007/PartnerControls"/>
    <ds:schemaRef ds:uri="dbb86751-ad4c-49ff-a33d-b7314027950b"/>
    <ds:schemaRef ds:uri="4215e297-5d6e-42b1-b795-55976a17412c"/>
  </ds:schemaRefs>
</ds:datastoreItem>
</file>

<file path=customXml/itemProps2.xml><?xml version="1.0" encoding="utf-8"?>
<ds:datastoreItem xmlns:ds="http://schemas.openxmlformats.org/officeDocument/2006/customXml" ds:itemID="{BBBF0A18-574F-4CFD-981D-5882D69445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C43652-73DC-4C77-8E79-F06010C18C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5232</TotalTime>
  <Words>690</Words>
  <Application>Microsoft Office PowerPoint</Application>
  <PresentationFormat>Personalizado</PresentationFormat>
  <Paragraphs>81</Paragraphs>
  <Slides>15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arial</vt:lpstr>
      <vt:lpstr>Arial Black</vt:lpstr>
      <vt:lpstr>Calibri</vt:lpstr>
      <vt:lpstr>Office Theme</vt:lpstr>
      <vt:lpstr>ARQUITECTURA DE SOFTWARE </vt:lpstr>
      <vt:lpstr>Modelo 4 + 1</vt:lpstr>
      <vt:lpstr>Modelo 4 + 1 </vt:lpstr>
      <vt:lpstr>Presentación de PowerPoint</vt:lpstr>
      <vt:lpstr>Presentación de PowerPoint</vt:lpstr>
      <vt:lpstr>Modelo 4 + 1</vt:lpstr>
      <vt:lpstr>Presentación de PowerPoint</vt:lpstr>
      <vt:lpstr>UML</vt:lpstr>
      <vt:lpstr>Presentación de PowerPoint</vt:lpstr>
      <vt:lpstr>Diagramas UML</vt:lpstr>
      <vt:lpstr>Presentación de PowerPoint</vt:lpstr>
      <vt:lpstr>Ciclo de vida RUP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Daniela Taito R.</dc:creator>
  <cp:lastModifiedBy>Fernando Gonzalo Herrera Francesconi</cp:lastModifiedBy>
  <cp:revision>212</cp:revision>
  <dcterms:created xsi:type="dcterms:W3CDTF">2022-07-20T19:15:37Z</dcterms:created>
  <dcterms:modified xsi:type="dcterms:W3CDTF">2023-07-06T23:40:25Z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