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sldIdLst>
    <p:sldId id="261" r:id="rId5"/>
    <p:sldId id="344" r:id="rId6"/>
    <p:sldId id="339" r:id="rId7"/>
    <p:sldId id="379" r:id="rId8"/>
    <p:sldId id="350" r:id="rId9"/>
    <p:sldId id="357" r:id="rId10"/>
    <p:sldId id="359" r:id="rId11"/>
    <p:sldId id="349" r:id="rId12"/>
    <p:sldId id="373" r:id="rId13"/>
    <p:sldId id="374" r:id="rId14"/>
    <p:sldId id="375" r:id="rId15"/>
    <p:sldId id="376" r:id="rId16"/>
    <p:sldId id="380" r:id="rId17"/>
    <p:sldId id="378" r:id="rId18"/>
    <p:sldId id="377" r:id="rId19"/>
    <p:sldId id="345" r:id="rId20"/>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FF231-CF7E-4CD7-8AE2-AFDE58F1BDB7}" v="7" dt="2023-07-07T01:10:36.44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558"/>
  </p:normalViewPr>
  <p:slideViewPr>
    <p:cSldViewPr>
      <p:cViewPr varScale="1">
        <p:scale>
          <a:sx n="41" d="100"/>
          <a:sy n="41"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Gonzalo Herrera Francesconi" userId="d236637c-2d4e-4d8b-b3ce-0a0359776a2f" providerId="ADAL" clId="{4E2886DA-7A6C-4E5F-B7A1-E0D00946CB7C}"/>
    <pc:docChg chg="custSel addSld delSld modSld sldOrd">
      <pc:chgData name="Fernando Gonzalo Herrera Francesconi" userId="d236637c-2d4e-4d8b-b3ce-0a0359776a2f" providerId="ADAL" clId="{4E2886DA-7A6C-4E5F-B7A1-E0D00946CB7C}" dt="2023-06-15T02:09:28.566" v="15" actId="1076"/>
      <pc:docMkLst>
        <pc:docMk/>
      </pc:docMkLst>
      <pc:sldChg chg="ord">
        <pc:chgData name="Fernando Gonzalo Herrera Francesconi" userId="d236637c-2d4e-4d8b-b3ce-0a0359776a2f" providerId="ADAL" clId="{4E2886DA-7A6C-4E5F-B7A1-E0D00946CB7C}" dt="2023-06-15T02:08:25.991" v="8"/>
        <pc:sldMkLst>
          <pc:docMk/>
          <pc:sldMk cId="214962392" sldId="339"/>
        </pc:sldMkLst>
      </pc:sldChg>
      <pc:sldChg chg="modSp mod">
        <pc:chgData name="Fernando Gonzalo Herrera Francesconi" userId="d236637c-2d4e-4d8b-b3ce-0a0359776a2f" providerId="ADAL" clId="{4E2886DA-7A6C-4E5F-B7A1-E0D00946CB7C}" dt="2023-06-15T02:09:28.566" v="15" actId="1076"/>
        <pc:sldMkLst>
          <pc:docMk/>
          <pc:sldMk cId="518257111" sldId="357"/>
        </pc:sldMkLst>
        <pc:picChg chg="mod">
          <ac:chgData name="Fernando Gonzalo Herrera Francesconi" userId="d236637c-2d4e-4d8b-b3ce-0a0359776a2f" providerId="ADAL" clId="{4E2886DA-7A6C-4E5F-B7A1-E0D00946CB7C}" dt="2023-06-15T02:09:28.566" v="15" actId="1076"/>
          <ac:picMkLst>
            <pc:docMk/>
            <pc:sldMk cId="518257111" sldId="357"/>
            <ac:picMk id="4" creationId="{CAFE56B2-EAA0-4787-964F-46A1E827B37C}"/>
          </ac:picMkLst>
        </pc:picChg>
      </pc:sldChg>
      <pc:sldChg chg="addSp delSp modSp add mod ord">
        <pc:chgData name="Fernando Gonzalo Herrera Francesconi" userId="d236637c-2d4e-4d8b-b3ce-0a0359776a2f" providerId="ADAL" clId="{4E2886DA-7A6C-4E5F-B7A1-E0D00946CB7C}" dt="2023-06-15T02:08:59.275" v="13" actId="1076"/>
        <pc:sldMkLst>
          <pc:docMk/>
          <pc:sldMk cId="1548142913" sldId="379"/>
        </pc:sldMkLst>
        <pc:picChg chg="del">
          <ac:chgData name="Fernando Gonzalo Herrera Francesconi" userId="d236637c-2d4e-4d8b-b3ce-0a0359776a2f" providerId="ADAL" clId="{4E2886DA-7A6C-4E5F-B7A1-E0D00946CB7C}" dt="2023-06-15T02:08:30.297" v="9" actId="478"/>
          <ac:picMkLst>
            <pc:docMk/>
            <pc:sldMk cId="1548142913" sldId="379"/>
            <ac:picMk id="4" creationId="{CAFE56B2-EAA0-4787-964F-46A1E827B37C}"/>
          </ac:picMkLst>
        </pc:picChg>
        <pc:picChg chg="add mod">
          <ac:chgData name="Fernando Gonzalo Herrera Francesconi" userId="d236637c-2d4e-4d8b-b3ce-0a0359776a2f" providerId="ADAL" clId="{4E2886DA-7A6C-4E5F-B7A1-E0D00946CB7C}" dt="2023-06-15T02:08:59.275" v="13" actId="1076"/>
          <ac:picMkLst>
            <pc:docMk/>
            <pc:sldMk cId="1548142913" sldId="379"/>
            <ac:picMk id="5" creationId="{3ED5C082-DA3A-4A1E-BB6D-A410846F9BD2}"/>
          </ac:picMkLst>
        </pc:picChg>
      </pc:sldChg>
      <pc:sldChg chg="add del ord">
        <pc:chgData name="Fernando Gonzalo Herrera Francesconi" userId="d236637c-2d4e-4d8b-b3ce-0a0359776a2f" providerId="ADAL" clId="{4E2886DA-7A6C-4E5F-B7A1-E0D00946CB7C}" dt="2023-06-15T02:08:02.326" v="3" actId="47"/>
        <pc:sldMkLst>
          <pc:docMk/>
          <pc:sldMk cId="2562936717" sldId="379"/>
        </pc:sldMkLst>
      </pc:sldChg>
    </pc:docChg>
  </pc:docChgLst>
  <pc:docChgLst>
    <pc:chgData name="Fernando Gonzalo Herrera Francesconi" userId="d236637c-2d4e-4d8b-b3ce-0a0359776a2f" providerId="ADAL" clId="{8BD0E6A8-C5D7-4CFC-BB4B-897AA973CCE6}"/>
    <pc:docChg chg="custSel addSld delSld modSld sldOrd">
      <pc:chgData name="Fernando Gonzalo Herrera Francesconi" userId="d236637c-2d4e-4d8b-b3ce-0a0359776a2f" providerId="ADAL" clId="{8BD0E6A8-C5D7-4CFC-BB4B-897AA973CCE6}" dt="2023-06-08T02:45:04.859" v="2662" actId="14100"/>
      <pc:docMkLst>
        <pc:docMk/>
      </pc:docMkLst>
      <pc:sldChg chg="addSp delSp modSp del mod">
        <pc:chgData name="Fernando Gonzalo Herrera Francesconi" userId="d236637c-2d4e-4d8b-b3ce-0a0359776a2f" providerId="ADAL" clId="{8BD0E6A8-C5D7-4CFC-BB4B-897AA973CCE6}" dt="2023-06-05T17:57:51.218" v="1415" actId="47"/>
        <pc:sldMkLst>
          <pc:docMk/>
          <pc:sldMk cId="717399983" sldId="340"/>
        </pc:sldMkLst>
        <pc:spChg chg="mod">
          <ac:chgData name="Fernando Gonzalo Herrera Francesconi" userId="d236637c-2d4e-4d8b-b3ce-0a0359776a2f" providerId="ADAL" clId="{8BD0E6A8-C5D7-4CFC-BB4B-897AA973CCE6}" dt="2023-06-04T23:31:17.269" v="60" actId="20577"/>
          <ac:spMkLst>
            <pc:docMk/>
            <pc:sldMk cId="717399983" sldId="340"/>
            <ac:spMk id="2" creationId="{D5B4D40B-2281-FF4E-A378-6A0062B17D86}"/>
          </ac:spMkLst>
        </pc:spChg>
        <pc:spChg chg="add mod">
          <ac:chgData name="Fernando Gonzalo Herrera Francesconi" userId="d236637c-2d4e-4d8b-b3ce-0a0359776a2f" providerId="ADAL" clId="{8BD0E6A8-C5D7-4CFC-BB4B-897AA973CCE6}" dt="2023-06-05T17:56:56.163" v="1410" actId="33524"/>
          <ac:spMkLst>
            <pc:docMk/>
            <pc:sldMk cId="717399983" sldId="340"/>
            <ac:spMk id="5" creationId="{C71D45F8-431C-468A-99BB-490F062FBA9E}"/>
          </ac:spMkLst>
        </pc:spChg>
        <pc:spChg chg="del">
          <ac:chgData name="Fernando Gonzalo Herrera Francesconi" userId="d236637c-2d4e-4d8b-b3ce-0a0359776a2f" providerId="ADAL" clId="{8BD0E6A8-C5D7-4CFC-BB4B-897AA973CCE6}" dt="2023-06-04T23:38:37.385" v="61" actId="478"/>
          <ac:spMkLst>
            <pc:docMk/>
            <pc:sldMk cId="717399983" sldId="340"/>
            <ac:spMk id="7" creationId="{1A800AA8-657E-418D-B847-7A4F9ABDE029}"/>
          </ac:spMkLst>
        </pc:spChg>
        <pc:picChg chg="del">
          <ac:chgData name="Fernando Gonzalo Herrera Francesconi" userId="d236637c-2d4e-4d8b-b3ce-0a0359776a2f" providerId="ADAL" clId="{8BD0E6A8-C5D7-4CFC-BB4B-897AA973CCE6}" dt="2023-06-04T23:29:26.715" v="59" actId="478"/>
          <ac:picMkLst>
            <pc:docMk/>
            <pc:sldMk cId="717399983" sldId="340"/>
            <ac:picMk id="8" creationId="{AA365192-4EF6-463C-BE95-719EB520D434}"/>
          </ac:picMkLst>
        </pc:picChg>
      </pc:sldChg>
      <pc:sldChg chg="addSp delSp modSp mod">
        <pc:chgData name="Fernando Gonzalo Herrera Francesconi" userId="d236637c-2d4e-4d8b-b3ce-0a0359776a2f" providerId="ADAL" clId="{8BD0E6A8-C5D7-4CFC-BB4B-897AA973CCE6}" dt="2023-06-05T18:29:55.358" v="2106" actId="1038"/>
        <pc:sldMkLst>
          <pc:docMk/>
          <pc:sldMk cId="1067811435" sldId="341"/>
        </pc:sldMkLst>
        <pc:spChg chg="mod">
          <ac:chgData name="Fernando Gonzalo Herrera Francesconi" userId="d236637c-2d4e-4d8b-b3ce-0a0359776a2f" providerId="ADAL" clId="{8BD0E6A8-C5D7-4CFC-BB4B-897AA973CCE6}" dt="2023-06-05T00:27:54.917" v="509" actId="20577"/>
          <ac:spMkLst>
            <pc:docMk/>
            <pc:sldMk cId="1067811435" sldId="341"/>
            <ac:spMk id="2" creationId="{7232B839-E8CF-BF4D-93B8-0EE81E2A4A95}"/>
          </ac:spMkLst>
        </pc:spChg>
        <pc:spChg chg="del">
          <ac:chgData name="Fernando Gonzalo Herrera Francesconi" userId="d236637c-2d4e-4d8b-b3ce-0a0359776a2f" providerId="ADAL" clId="{8BD0E6A8-C5D7-4CFC-BB4B-897AA973CCE6}" dt="2023-06-05T00:27:37.922" v="477" actId="478"/>
          <ac:spMkLst>
            <pc:docMk/>
            <pc:sldMk cId="1067811435" sldId="341"/>
            <ac:spMk id="4" creationId="{FC547EF4-A63B-4538-9DA9-11400E1BE6C3}"/>
          </ac:spMkLst>
        </pc:spChg>
        <pc:spChg chg="add mod">
          <ac:chgData name="Fernando Gonzalo Herrera Francesconi" userId="d236637c-2d4e-4d8b-b3ce-0a0359776a2f" providerId="ADAL" clId="{8BD0E6A8-C5D7-4CFC-BB4B-897AA973CCE6}" dt="2023-06-05T18:29:55.358" v="2106" actId="1038"/>
          <ac:spMkLst>
            <pc:docMk/>
            <pc:sldMk cId="1067811435" sldId="341"/>
            <ac:spMk id="6" creationId="{5548DF34-D282-478B-839F-B78FF8B6CC96}"/>
          </ac:spMkLst>
        </pc:spChg>
        <pc:picChg chg="add mod">
          <ac:chgData name="Fernando Gonzalo Herrera Francesconi" userId="d236637c-2d4e-4d8b-b3ce-0a0359776a2f" providerId="ADAL" clId="{8BD0E6A8-C5D7-4CFC-BB4B-897AA973CCE6}" dt="2023-06-05T18:29:41.878" v="2102" actId="1076"/>
          <ac:picMkLst>
            <pc:docMk/>
            <pc:sldMk cId="1067811435" sldId="341"/>
            <ac:picMk id="5" creationId="{0CFB8D83-0FA4-4493-9644-4B9531EF11A8}"/>
          </ac:picMkLst>
        </pc:picChg>
      </pc:sldChg>
      <pc:sldChg chg="addSp delSp modSp mod">
        <pc:chgData name="Fernando Gonzalo Herrera Francesconi" userId="d236637c-2d4e-4d8b-b3ce-0a0359776a2f" providerId="ADAL" clId="{8BD0E6A8-C5D7-4CFC-BB4B-897AA973CCE6}" dt="2023-06-05T18:11:18.447" v="1864" actId="20577"/>
        <pc:sldMkLst>
          <pc:docMk/>
          <pc:sldMk cId="3056958803" sldId="342"/>
        </pc:sldMkLst>
        <pc:spChg chg="mod">
          <ac:chgData name="Fernando Gonzalo Herrera Francesconi" userId="d236637c-2d4e-4d8b-b3ce-0a0359776a2f" providerId="ADAL" clId="{8BD0E6A8-C5D7-4CFC-BB4B-897AA973CCE6}" dt="2023-06-05T18:11:18.447" v="1864" actId="20577"/>
          <ac:spMkLst>
            <pc:docMk/>
            <pc:sldMk cId="3056958803" sldId="342"/>
            <ac:spMk id="5" creationId="{97984CDA-795D-454D-AF4C-0C0F1033B697}"/>
          </ac:spMkLst>
        </pc:spChg>
        <pc:spChg chg="add mod">
          <ac:chgData name="Fernando Gonzalo Herrera Francesconi" userId="d236637c-2d4e-4d8b-b3ce-0a0359776a2f" providerId="ADAL" clId="{8BD0E6A8-C5D7-4CFC-BB4B-897AA973CCE6}" dt="2023-06-05T00:30:28.497" v="580" actId="113"/>
          <ac:spMkLst>
            <pc:docMk/>
            <pc:sldMk cId="3056958803" sldId="342"/>
            <ac:spMk id="6" creationId="{0A69A11F-A659-4F3D-932A-C74CF9C32C2D}"/>
          </ac:spMkLst>
        </pc:spChg>
        <pc:spChg chg="del">
          <ac:chgData name="Fernando Gonzalo Herrera Francesconi" userId="d236637c-2d4e-4d8b-b3ce-0a0359776a2f" providerId="ADAL" clId="{8BD0E6A8-C5D7-4CFC-BB4B-897AA973CCE6}" dt="2023-06-05T00:28:59.994" v="517" actId="478"/>
          <ac:spMkLst>
            <pc:docMk/>
            <pc:sldMk cId="3056958803" sldId="342"/>
            <ac:spMk id="7" creationId="{43023B81-97D6-4FB6-9747-21E31DF16B56}"/>
          </ac:spMkLst>
        </pc:spChg>
        <pc:spChg chg="del">
          <ac:chgData name="Fernando Gonzalo Herrera Francesconi" userId="d236637c-2d4e-4d8b-b3ce-0a0359776a2f" providerId="ADAL" clId="{8BD0E6A8-C5D7-4CFC-BB4B-897AA973CCE6}" dt="2023-06-05T00:28:59.994" v="517" actId="478"/>
          <ac:spMkLst>
            <pc:docMk/>
            <pc:sldMk cId="3056958803" sldId="342"/>
            <ac:spMk id="8" creationId="{7AF3DCB7-D68D-4368-9C82-3D3EDC23A159}"/>
          </ac:spMkLst>
        </pc:spChg>
        <pc:spChg chg="del">
          <ac:chgData name="Fernando Gonzalo Herrera Francesconi" userId="d236637c-2d4e-4d8b-b3ce-0a0359776a2f" providerId="ADAL" clId="{8BD0E6A8-C5D7-4CFC-BB4B-897AA973CCE6}" dt="2023-06-05T00:28:59.994" v="517" actId="478"/>
          <ac:spMkLst>
            <pc:docMk/>
            <pc:sldMk cId="3056958803" sldId="342"/>
            <ac:spMk id="11" creationId="{9CAC2268-CF88-4959-B529-ADFFAC99E0AC}"/>
          </ac:spMkLst>
        </pc:spChg>
        <pc:picChg chg="add mod">
          <ac:chgData name="Fernando Gonzalo Herrera Francesconi" userId="d236637c-2d4e-4d8b-b3ce-0a0359776a2f" providerId="ADAL" clId="{8BD0E6A8-C5D7-4CFC-BB4B-897AA973CCE6}" dt="2023-06-05T00:31:01.953" v="584" actId="14100"/>
          <ac:picMkLst>
            <pc:docMk/>
            <pc:sldMk cId="3056958803" sldId="342"/>
            <ac:picMk id="9" creationId="{D1F856C7-66B6-40C7-BE0A-6A6BACFC20B2}"/>
          </ac:picMkLst>
        </pc:picChg>
      </pc:sldChg>
      <pc:sldChg chg="addSp delSp modSp mod">
        <pc:chgData name="Fernando Gonzalo Herrera Francesconi" userId="d236637c-2d4e-4d8b-b3ce-0a0359776a2f" providerId="ADAL" clId="{8BD0E6A8-C5D7-4CFC-BB4B-897AA973CCE6}" dt="2023-06-05T00:26:17.379" v="475" actId="1076"/>
        <pc:sldMkLst>
          <pc:docMk/>
          <pc:sldMk cId="2651778470" sldId="349"/>
        </pc:sldMkLst>
        <pc:spChg chg="mod">
          <ac:chgData name="Fernando Gonzalo Herrera Francesconi" userId="d236637c-2d4e-4d8b-b3ce-0a0359776a2f" providerId="ADAL" clId="{8BD0E6A8-C5D7-4CFC-BB4B-897AA973CCE6}" dt="2023-06-05T00:24:35.127" v="464" actId="6549"/>
          <ac:spMkLst>
            <pc:docMk/>
            <pc:sldMk cId="2651778470" sldId="349"/>
            <ac:spMk id="2" creationId="{D5B4D40B-2281-FF4E-A378-6A0062B17D86}"/>
          </ac:spMkLst>
        </pc:spChg>
        <pc:spChg chg="add mod">
          <ac:chgData name="Fernando Gonzalo Herrera Francesconi" userId="d236637c-2d4e-4d8b-b3ce-0a0359776a2f" providerId="ADAL" clId="{8BD0E6A8-C5D7-4CFC-BB4B-897AA973CCE6}" dt="2023-06-05T00:26:17.379" v="475" actId="1076"/>
          <ac:spMkLst>
            <pc:docMk/>
            <pc:sldMk cId="2651778470" sldId="349"/>
            <ac:spMk id="5" creationId="{644A7C9E-7826-4DCA-9426-8397CD281DCF}"/>
          </ac:spMkLst>
        </pc:spChg>
        <pc:spChg chg="del">
          <ac:chgData name="Fernando Gonzalo Herrera Francesconi" userId="d236637c-2d4e-4d8b-b3ce-0a0359776a2f" providerId="ADAL" clId="{8BD0E6A8-C5D7-4CFC-BB4B-897AA973CCE6}" dt="2023-06-05T00:24:47.599" v="466" actId="478"/>
          <ac:spMkLst>
            <pc:docMk/>
            <pc:sldMk cId="2651778470" sldId="349"/>
            <ac:spMk id="6" creationId="{B8AEDD47-739F-4D3E-A147-C69A22E80F6B}"/>
          </ac:spMkLst>
        </pc:spChg>
        <pc:picChg chg="del">
          <ac:chgData name="Fernando Gonzalo Herrera Francesconi" userId="d236637c-2d4e-4d8b-b3ce-0a0359776a2f" providerId="ADAL" clId="{8BD0E6A8-C5D7-4CFC-BB4B-897AA973CCE6}" dt="2023-06-05T00:24:42.984" v="465" actId="478"/>
          <ac:picMkLst>
            <pc:docMk/>
            <pc:sldMk cId="2651778470" sldId="349"/>
            <ac:picMk id="4" creationId="{0E5B3A71-36AB-42CE-9C4C-79AD942CD87F}"/>
          </ac:picMkLst>
        </pc:picChg>
        <pc:picChg chg="add mod">
          <ac:chgData name="Fernando Gonzalo Herrera Francesconi" userId="d236637c-2d4e-4d8b-b3ce-0a0359776a2f" providerId="ADAL" clId="{8BD0E6A8-C5D7-4CFC-BB4B-897AA973CCE6}" dt="2023-06-05T00:25:48.610" v="474" actId="14100"/>
          <ac:picMkLst>
            <pc:docMk/>
            <pc:sldMk cId="2651778470" sldId="349"/>
            <ac:picMk id="7" creationId="{5B890ACA-DCF4-4D31-984F-01AB72653D82}"/>
          </ac:picMkLst>
        </pc:picChg>
      </pc:sldChg>
      <pc:sldChg chg="addSp modSp mod">
        <pc:chgData name="Fernando Gonzalo Herrera Francesconi" userId="d236637c-2d4e-4d8b-b3ce-0a0359776a2f" providerId="ADAL" clId="{8BD0E6A8-C5D7-4CFC-BB4B-897AA973CCE6}" dt="2023-06-08T02:45:04.859" v="2662" actId="14100"/>
        <pc:sldMkLst>
          <pc:docMk/>
          <pc:sldMk cId="2056680583" sldId="350"/>
        </pc:sldMkLst>
        <pc:spChg chg="mod">
          <ac:chgData name="Fernando Gonzalo Herrera Francesconi" userId="d236637c-2d4e-4d8b-b3ce-0a0359776a2f" providerId="ADAL" clId="{8BD0E6A8-C5D7-4CFC-BB4B-897AA973CCE6}" dt="2023-06-08T02:45:04.859" v="2662" actId="14100"/>
          <ac:spMkLst>
            <pc:docMk/>
            <pc:sldMk cId="2056680583" sldId="350"/>
            <ac:spMk id="4" creationId="{C36C587D-EBD5-40E6-BA17-4B0E63CAF16C}"/>
          </ac:spMkLst>
        </pc:spChg>
        <pc:picChg chg="mod">
          <ac:chgData name="Fernando Gonzalo Herrera Francesconi" userId="d236637c-2d4e-4d8b-b3ce-0a0359776a2f" providerId="ADAL" clId="{8BD0E6A8-C5D7-4CFC-BB4B-897AA973CCE6}" dt="2023-06-05T16:59:21.878" v="837" actId="1076"/>
          <ac:picMkLst>
            <pc:docMk/>
            <pc:sldMk cId="2056680583" sldId="350"/>
            <ac:picMk id="3" creationId="{C9F2F6E8-7D99-46B2-9778-02EF10C43338}"/>
          </ac:picMkLst>
        </pc:picChg>
        <pc:picChg chg="add mod">
          <ac:chgData name="Fernando Gonzalo Herrera Francesconi" userId="d236637c-2d4e-4d8b-b3ce-0a0359776a2f" providerId="ADAL" clId="{8BD0E6A8-C5D7-4CFC-BB4B-897AA973CCE6}" dt="2023-06-05T16:59:16.579" v="836" actId="1076"/>
          <ac:picMkLst>
            <pc:docMk/>
            <pc:sldMk cId="2056680583" sldId="350"/>
            <ac:picMk id="1026" creationId="{260D1D51-C6FE-4335-BFFE-E21B59391647}"/>
          </ac:picMkLst>
        </pc:picChg>
      </pc:sldChg>
      <pc:sldChg chg="addSp delSp modSp del mod">
        <pc:chgData name="Fernando Gonzalo Herrera Francesconi" userId="d236637c-2d4e-4d8b-b3ce-0a0359776a2f" providerId="ADAL" clId="{8BD0E6A8-C5D7-4CFC-BB4B-897AA973CCE6}" dt="2023-06-05T18:28:33.965" v="2099" actId="47"/>
        <pc:sldMkLst>
          <pc:docMk/>
          <pc:sldMk cId="3263280510" sldId="351"/>
        </pc:sldMkLst>
        <pc:spChg chg="mod">
          <ac:chgData name="Fernando Gonzalo Herrera Francesconi" userId="d236637c-2d4e-4d8b-b3ce-0a0359776a2f" providerId="ADAL" clId="{8BD0E6A8-C5D7-4CFC-BB4B-897AA973CCE6}" dt="2023-06-05T18:10:02.526" v="1820" actId="20577"/>
          <ac:spMkLst>
            <pc:docMk/>
            <pc:sldMk cId="3263280510" sldId="351"/>
            <ac:spMk id="2" creationId="{1F11FCC6-3B49-9D46-8B62-80E94C906F0A}"/>
          </ac:spMkLst>
        </pc:spChg>
        <pc:spChg chg="add mod">
          <ac:chgData name="Fernando Gonzalo Herrera Francesconi" userId="d236637c-2d4e-4d8b-b3ce-0a0359776a2f" providerId="ADAL" clId="{8BD0E6A8-C5D7-4CFC-BB4B-897AA973CCE6}" dt="2023-06-04T23:41:48.701" v="94" actId="14100"/>
          <ac:spMkLst>
            <pc:docMk/>
            <pc:sldMk cId="3263280510" sldId="351"/>
            <ac:spMk id="4" creationId="{6C89DF1E-B0A9-4AAF-877B-4916EA922702}"/>
          </ac:spMkLst>
        </pc:spChg>
        <pc:spChg chg="del">
          <ac:chgData name="Fernando Gonzalo Herrera Francesconi" userId="d236637c-2d4e-4d8b-b3ce-0a0359776a2f" providerId="ADAL" clId="{8BD0E6A8-C5D7-4CFC-BB4B-897AA973CCE6}" dt="2023-06-04T23:41:01.860" v="89" actId="478"/>
          <ac:spMkLst>
            <pc:docMk/>
            <pc:sldMk cId="3263280510" sldId="351"/>
            <ac:spMk id="5" creationId="{AE8B90B4-7998-4BB5-8C10-A1741C1BBC66}"/>
          </ac:spMkLst>
        </pc:spChg>
        <pc:spChg chg="add mod">
          <ac:chgData name="Fernando Gonzalo Herrera Francesconi" userId="d236637c-2d4e-4d8b-b3ce-0a0359776a2f" providerId="ADAL" clId="{8BD0E6A8-C5D7-4CFC-BB4B-897AA973CCE6}" dt="2023-06-05T18:26:23.439" v="2089" actId="6549"/>
          <ac:spMkLst>
            <pc:docMk/>
            <pc:sldMk cId="3263280510" sldId="351"/>
            <ac:spMk id="6" creationId="{73652F2F-0FA9-4B1E-BA91-92E637538045}"/>
          </ac:spMkLst>
        </pc:spChg>
        <pc:spChg chg="add mod">
          <ac:chgData name="Fernando Gonzalo Herrera Francesconi" userId="d236637c-2d4e-4d8b-b3ce-0a0359776a2f" providerId="ADAL" clId="{8BD0E6A8-C5D7-4CFC-BB4B-897AA973CCE6}" dt="2023-06-04T23:46:34.581" v="393" actId="255"/>
          <ac:spMkLst>
            <pc:docMk/>
            <pc:sldMk cId="3263280510" sldId="351"/>
            <ac:spMk id="7" creationId="{90886237-90C1-428E-BE34-201A1A0427D9}"/>
          </ac:spMkLst>
        </pc:spChg>
        <pc:spChg chg="add mod">
          <ac:chgData name="Fernando Gonzalo Herrera Francesconi" userId="d236637c-2d4e-4d8b-b3ce-0a0359776a2f" providerId="ADAL" clId="{8BD0E6A8-C5D7-4CFC-BB4B-897AA973CCE6}" dt="2023-06-04T23:46:41.599" v="394" actId="255"/>
          <ac:spMkLst>
            <pc:docMk/>
            <pc:sldMk cId="3263280510" sldId="351"/>
            <ac:spMk id="9" creationId="{D12643BB-3720-4AEF-BE35-CDDF3D43572B}"/>
          </ac:spMkLst>
        </pc:spChg>
        <pc:spChg chg="add mod">
          <ac:chgData name="Fernando Gonzalo Herrera Francesconi" userId="d236637c-2d4e-4d8b-b3ce-0a0359776a2f" providerId="ADAL" clId="{8BD0E6A8-C5D7-4CFC-BB4B-897AA973CCE6}" dt="2023-06-04T23:47:53.027" v="406" actId="20577"/>
          <ac:spMkLst>
            <pc:docMk/>
            <pc:sldMk cId="3263280510" sldId="351"/>
            <ac:spMk id="10" creationId="{EF66F556-FAE4-4E61-9D4B-80674B81AF2F}"/>
          </ac:spMkLst>
        </pc:spChg>
        <pc:spChg chg="add mod">
          <ac:chgData name="Fernando Gonzalo Herrera Francesconi" userId="d236637c-2d4e-4d8b-b3ce-0a0359776a2f" providerId="ADAL" clId="{8BD0E6A8-C5D7-4CFC-BB4B-897AA973CCE6}" dt="2023-06-04T23:48:05.531" v="418" actId="20577"/>
          <ac:spMkLst>
            <pc:docMk/>
            <pc:sldMk cId="3263280510" sldId="351"/>
            <ac:spMk id="12" creationId="{03E4A0DE-C0D1-4796-9DF9-9E26D45B045D}"/>
          </ac:spMkLst>
        </pc:spChg>
        <pc:cxnChg chg="add mod">
          <ac:chgData name="Fernando Gonzalo Herrera Francesconi" userId="d236637c-2d4e-4d8b-b3ce-0a0359776a2f" providerId="ADAL" clId="{8BD0E6A8-C5D7-4CFC-BB4B-897AA973CCE6}" dt="2023-06-04T23:46:18.231" v="392" actId="14100"/>
          <ac:cxnSpMkLst>
            <pc:docMk/>
            <pc:sldMk cId="3263280510" sldId="351"/>
            <ac:cxnSpMk id="8" creationId="{6EB02E7E-947D-4AA8-A9ED-BEB553C36988}"/>
          </ac:cxnSpMkLst>
        </pc:cxnChg>
        <pc:cxnChg chg="add mod">
          <ac:chgData name="Fernando Gonzalo Herrera Francesconi" userId="d236637c-2d4e-4d8b-b3ce-0a0359776a2f" providerId="ADAL" clId="{8BD0E6A8-C5D7-4CFC-BB4B-897AA973CCE6}" dt="2023-06-04T23:44:25.981" v="339" actId="14100"/>
          <ac:cxnSpMkLst>
            <pc:docMk/>
            <pc:sldMk cId="3263280510" sldId="351"/>
            <ac:cxnSpMk id="11" creationId="{83873AD4-D29B-4C83-86E8-5F8A589B31CD}"/>
          </ac:cxnSpMkLst>
        </pc:cxnChg>
        <pc:cxnChg chg="add mod">
          <ac:chgData name="Fernando Gonzalo Herrera Francesconi" userId="d236637c-2d4e-4d8b-b3ce-0a0359776a2f" providerId="ADAL" clId="{8BD0E6A8-C5D7-4CFC-BB4B-897AA973CCE6}" dt="2023-06-04T23:47:33.623" v="404" actId="14100"/>
          <ac:cxnSpMkLst>
            <pc:docMk/>
            <pc:sldMk cId="3263280510" sldId="351"/>
            <ac:cxnSpMk id="13" creationId="{F6237866-F6DB-415A-B3A0-751F877BF073}"/>
          </ac:cxnSpMkLst>
        </pc:cxnChg>
      </pc:sldChg>
      <pc:sldChg chg="addSp delSp modSp del mod ord">
        <pc:chgData name="Fernando Gonzalo Herrera Francesconi" userId="d236637c-2d4e-4d8b-b3ce-0a0359776a2f" providerId="ADAL" clId="{8BD0E6A8-C5D7-4CFC-BB4B-897AA973CCE6}" dt="2023-06-05T18:28:14.799" v="2098" actId="47"/>
        <pc:sldMkLst>
          <pc:docMk/>
          <pc:sldMk cId="3645349086" sldId="352"/>
        </pc:sldMkLst>
        <pc:spChg chg="mod">
          <ac:chgData name="Fernando Gonzalo Herrera Francesconi" userId="d236637c-2d4e-4d8b-b3ce-0a0359776a2f" providerId="ADAL" clId="{8BD0E6A8-C5D7-4CFC-BB4B-897AA973CCE6}" dt="2023-06-05T00:31:38.169" v="637" actId="20577"/>
          <ac:spMkLst>
            <pc:docMk/>
            <pc:sldMk cId="3645349086" sldId="352"/>
            <ac:spMk id="2" creationId="{7232B839-E8CF-BF4D-93B8-0EE81E2A4A95}"/>
          </ac:spMkLst>
        </pc:spChg>
        <pc:spChg chg="add del mod">
          <ac:chgData name="Fernando Gonzalo Herrera Francesconi" userId="d236637c-2d4e-4d8b-b3ce-0a0359776a2f" providerId="ADAL" clId="{8BD0E6A8-C5D7-4CFC-BB4B-897AA973CCE6}" dt="2023-06-05T18:05:17.431" v="1700" actId="478"/>
          <ac:spMkLst>
            <pc:docMk/>
            <pc:sldMk cId="3645349086" sldId="352"/>
            <ac:spMk id="5" creationId="{1A034F05-D065-4DCE-BDB0-9F69197482C0}"/>
          </ac:spMkLst>
        </pc:spChg>
        <pc:spChg chg="add del mod">
          <ac:chgData name="Fernando Gonzalo Herrera Francesconi" userId="d236637c-2d4e-4d8b-b3ce-0a0359776a2f" providerId="ADAL" clId="{8BD0E6A8-C5D7-4CFC-BB4B-897AA973CCE6}" dt="2023-06-05T18:05:20.967" v="1701" actId="478"/>
          <ac:spMkLst>
            <pc:docMk/>
            <pc:sldMk cId="3645349086" sldId="352"/>
            <ac:spMk id="6" creationId="{22DECFEB-681F-4E90-B2FE-BD6FA018EBCB}"/>
          </ac:spMkLst>
        </pc:spChg>
        <pc:spChg chg="del">
          <ac:chgData name="Fernando Gonzalo Herrera Francesconi" userId="d236637c-2d4e-4d8b-b3ce-0a0359776a2f" providerId="ADAL" clId="{8BD0E6A8-C5D7-4CFC-BB4B-897AA973CCE6}" dt="2023-06-05T00:31:17.336" v="586" actId="478"/>
          <ac:spMkLst>
            <pc:docMk/>
            <pc:sldMk cId="3645349086" sldId="352"/>
            <ac:spMk id="7" creationId="{2970E530-A742-49F2-92C4-3F1BB67F734F}"/>
          </ac:spMkLst>
        </pc:spChg>
        <pc:spChg chg="add mod">
          <ac:chgData name="Fernando Gonzalo Herrera Francesconi" userId="d236637c-2d4e-4d8b-b3ce-0a0359776a2f" providerId="ADAL" clId="{8BD0E6A8-C5D7-4CFC-BB4B-897AA973CCE6}" dt="2023-06-05T18:07:00.770" v="1716" actId="14100"/>
          <ac:spMkLst>
            <pc:docMk/>
            <pc:sldMk cId="3645349086" sldId="352"/>
            <ac:spMk id="7" creationId="{5920A8F4-C95A-48EB-9D82-3E29732741D3}"/>
          </ac:spMkLst>
        </pc:spChg>
        <pc:spChg chg="add mod">
          <ac:chgData name="Fernando Gonzalo Herrera Francesconi" userId="d236637c-2d4e-4d8b-b3ce-0a0359776a2f" providerId="ADAL" clId="{8BD0E6A8-C5D7-4CFC-BB4B-897AA973CCE6}" dt="2023-06-05T18:07:09.687" v="1718" actId="207"/>
          <ac:spMkLst>
            <pc:docMk/>
            <pc:sldMk cId="3645349086" sldId="352"/>
            <ac:spMk id="9" creationId="{960F5345-72A2-4C74-82D5-2120CE8D3893}"/>
          </ac:spMkLst>
        </pc:spChg>
        <pc:picChg chg="add del mod">
          <ac:chgData name="Fernando Gonzalo Herrera Francesconi" userId="d236637c-2d4e-4d8b-b3ce-0a0359776a2f" providerId="ADAL" clId="{8BD0E6A8-C5D7-4CFC-BB4B-897AA973CCE6}" dt="2023-06-05T18:05:00.766" v="1699" actId="478"/>
          <ac:picMkLst>
            <pc:docMk/>
            <pc:sldMk cId="3645349086" sldId="352"/>
            <ac:picMk id="8" creationId="{88F924CB-BF4E-47D6-A988-6727748BF3CF}"/>
          </ac:picMkLst>
        </pc:picChg>
        <pc:picChg chg="add mod">
          <ac:chgData name="Fernando Gonzalo Herrera Francesconi" userId="d236637c-2d4e-4d8b-b3ce-0a0359776a2f" providerId="ADAL" clId="{8BD0E6A8-C5D7-4CFC-BB4B-897AA973CCE6}" dt="2023-06-05T18:07:43.964" v="1724" actId="1076"/>
          <ac:picMkLst>
            <pc:docMk/>
            <pc:sldMk cId="3645349086" sldId="352"/>
            <ac:picMk id="10" creationId="{942C42F1-FB5B-45A0-A4B6-CF2F6E45B1A5}"/>
          </ac:picMkLst>
        </pc:picChg>
        <pc:picChg chg="del">
          <ac:chgData name="Fernando Gonzalo Herrera Francesconi" userId="d236637c-2d4e-4d8b-b3ce-0a0359776a2f" providerId="ADAL" clId="{8BD0E6A8-C5D7-4CFC-BB4B-897AA973CCE6}" dt="2023-06-05T00:31:12.623" v="585" actId="478"/>
          <ac:picMkLst>
            <pc:docMk/>
            <pc:sldMk cId="3645349086" sldId="352"/>
            <ac:picMk id="3074" creationId="{4FECA8F8-2B79-458A-8BA4-7F54C0BA2120}"/>
          </ac:picMkLst>
        </pc:picChg>
      </pc:sldChg>
      <pc:sldChg chg="addSp modSp mod">
        <pc:chgData name="Fernando Gonzalo Herrera Francesconi" userId="d236637c-2d4e-4d8b-b3ce-0a0359776a2f" providerId="ADAL" clId="{8BD0E6A8-C5D7-4CFC-BB4B-897AA973CCE6}" dt="2023-06-05T20:28:49.670" v="2659" actId="20577"/>
        <pc:sldMkLst>
          <pc:docMk/>
          <pc:sldMk cId="2722549715" sldId="354"/>
        </pc:sldMkLst>
        <pc:spChg chg="mod">
          <ac:chgData name="Fernando Gonzalo Herrera Francesconi" userId="d236637c-2d4e-4d8b-b3ce-0a0359776a2f" providerId="ADAL" clId="{8BD0E6A8-C5D7-4CFC-BB4B-897AA973CCE6}" dt="2023-06-05T20:28:49.670" v="2659" actId="20577"/>
          <ac:spMkLst>
            <pc:docMk/>
            <pc:sldMk cId="2722549715" sldId="354"/>
            <ac:spMk id="6" creationId="{CD009066-D8CB-44E0-9129-FD94DD3BC083}"/>
          </ac:spMkLst>
        </pc:spChg>
        <pc:picChg chg="add mod">
          <ac:chgData name="Fernando Gonzalo Herrera Francesconi" userId="d236637c-2d4e-4d8b-b3ce-0a0359776a2f" providerId="ADAL" clId="{8BD0E6A8-C5D7-4CFC-BB4B-897AA973CCE6}" dt="2023-06-05T18:03:55.813" v="1697" actId="14100"/>
          <ac:picMkLst>
            <pc:docMk/>
            <pc:sldMk cId="2722549715" sldId="354"/>
            <ac:picMk id="2050" creationId="{235FCE52-4C27-4DF2-A776-99C1A7CB6247}"/>
          </ac:picMkLst>
        </pc:picChg>
      </pc:sldChg>
      <pc:sldChg chg="addSp delSp modSp add del mod ord">
        <pc:chgData name="Fernando Gonzalo Herrera Francesconi" userId="d236637c-2d4e-4d8b-b3ce-0a0359776a2f" providerId="ADAL" clId="{8BD0E6A8-C5D7-4CFC-BB4B-897AA973CCE6}" dt="2023-06-05T18:37:41.219" v="2191" actId="47"/>
        <pc:sldMkLst>
          <pc:docMk/>
          <pc:sldMk cId="1215453619" sldId="355"/>
        </pc:sldMkLst>
        <pc:spChg chg="mod">
          <ac:chgData name="Fernando Gonzalo Herrera Francesconi" userId="d236637c-2d4e-4d8b-b3ce-0a0359776a2f" providerId="ADAL" clId="{8BD0E6A8-C5D7-4CFC-BB4B-897AA973CCE6}" dt="2023-06-05T18:37:13.075" v="2185" actId="21"/>
          <ac:spMkLst>
            <pc:docMk/>
            <pc:sldMk cId="1215453619" sldId="355"/>
            <ac:spMk id="5" creationId="{97984CDA-795D-454D-AF4C-0C0F1033B697}"/>
          </ac:spMkLst>
        </pc:spChg>
        <pc:spChg chg="del mod">
          <ac:chgData name="Fernando Gonzalo Herrera Francesconi" userId="d236637c-2d4e-4d8b-b3ce-0a0359776a2f" providerId="ADAL" clId="{8BD0E6A8-C5D7-4CFC-BB4B-897AA973CCE6}" dt="2023-06-05T18:36:26.664" v="2178" actId="478"/>
          <ac:spMkLst>
            <pc:docMk/>
            <pc:sldMk cId="1215453619" sldId="355"/>
            <ac:spMk id="6" creationId="{0A69A11F-A659-4F3D-932A-C74CF9C32C2D}"/>
          </ac:spMkLst>
        </pc:spChg>
        <pc:spChg chg="add del mod">
          <ac:chgData name="Fernando Gonzalo Herrera Francesconi" userId="d236637c-2d4e-4d8b-b3ce-0a0359776a2f" providerId="ADAL" clId="{8BD0E6A8-C5D7-4CFC-BB4B-897AA973CCE6}" dt="2023-06-05T18:37:35.464" v="2189" actId="21"/>
          <ac:spMkLst>
            <pc:docMk/>
            <pc:sldMk cId="1215453619" sldId="355"/>
            <ac:spMk id="8" creationId="{A44BEEC6-CB4F-4C9E-97DE-0FB70BE4483B}"/>
          </ac:spMkLst>
        </pc:spChg>
        <pc:picChg chg="add del mod">
          <ac:chgData name="Fernando Gonzalo Herrera Francesconi" userId="d236637c-2d4e-4d8b-b3ce-0a0359776a2f" providerId="ADAL" clId="{8BD0E6A8-C5D7-4CFC-BB4B-897AA973CCE6}" dt="2023-06-05T18:36:10.395" v="2175" actId="478"/>
          <ac:picMkLst>
            <pc:docMk/>
            <pc:sldMk cId="1215453619" sldId="355"/>
            <ac:picMk id="7" creationId="{4D547790-109C-42AE-9DF4-EA4BBEBB2518}"/>
          </ac:picMkLst>
        </pc:picChg>
        <pc:picChg chg="del">
          <ac:chgData name="Fernando Gonzalo Herrera Francesconi" userId="d236637c-2d4e-4d8b-b3ce-0a0359776a2f" providerId="ADAL" clId="{8BD0E6A8-C5D7-4CFC-BB4B-897AA973CCE6}" dt="2023-06-05T00:42:36.609" v="802" actId="478"/>
          <ac:picMkLst>
            <pc:docMk/>
            <pc:sldMk cId="1215453619" sldId="355"/>
            <ac:picMk id="9" creationId="{D1F856C7-66B6-40C7-BE0A-6A6BACFC20B2}"/>
          </ac:picMkLst>
        </pc:picChg>
      </pc:sldChg>
      <pc:sldChg chg="addSp delSp modSp add mod">
        <pc:chgData name="Fernando Gonzalo Herrera Francesconi" userId="d236637c-2d4e-4d8b-b3ce-0a0359776a2f" providerId="ADAL" clId="{8BD0E6A8-C5D7-4CFC-BB4B-897AA973CCE6}" dt="2023-06-05T18:13:04.421" v="1975" actId="20577"/>
        <pc:sldMkLst>
          <pc:docMk/>
          <pc:sldMk cId="2625979813" sldId="356"/>
        </pc:sldMkLst>
        <pc:spChg chg="mod">
          <ac:chgData name="Fernando Gonzalo Herrera Francesconi" userId="d236637c-2d4e-4d8b-b3ce-0a0359776a2f" providerId="ADAL" clId="{8BD0E6A8-C5D7-4CFC-BB4B-897AA973CCE6}" dt="2023-06-05T18:13:04.421" v="1975" actId="20577"/>
          <ac:spMkLst>
            <pc:docMk/>
            <pc:sldMk cId="2625979813" sldId="356"/>
            <ac:spMk id="2" creationId="{7232B839-E8CF-BF4D-93B8-0EE81E2A4A95}"/>
          </ac:spMkLst>
        </pc:spChg>
        <pc:spChg chg="del">
          <ac:chgData name="Fernando Gonzalo Herrera Francesconi" userId="d236637c-2d4e-4d8b-b3ce-0a0359776a2f" providerId="ADAL" clId="{8BD0E6A8-C5D7-4CFC-BB4B-897AA973CCE6}" dt="2023-06-05T00:44:09.749" v="816" actId="478"/>
          <ac:spMkLst>
            <pc:docMk/>
            <pc:sldMk cId="2625979813" sldId="356"/>
            <ac:spMk id="5" creationId="{1A034F05-D065-4DCE-BDB0-9F69197482C0}"/>
          </ac:spMkLst>
        </pc:spChg>
        <pc:spChg chg="del mod">
          <ac:chgData name="Fernando Gonzalo Herrera Francesconi" userId="d236637c-2d4e-4d8b-b3ce-0a0359776a2f" providerId="ADAL" clId="{8BD0E6A8-C5D7-4CFC-BB4B-897AA973CCE6}" dt="2023-06-05T00:44:25.925" v="819" actId="478"/>
          <ac:spMkLst>
            <pc:docMk/>
            <pc:sldMk cId="2625979813" sldId="356"/>
            <ac:spMk id="6" creationId="{22DECFEB-681F-4E90-B2FE-BD6FA018EBCB}"/>
          </ac:spMkLst>
        </pc:spChg>
        <pc:spChg chg="add mod">
          <ac:chgData name="Fernando Gonzalo Herrera Francesconi" userId="d236637c-2d4e-4d8b-b3ce-0a0359776a2f" providerId="ADAL" clId="{8BD0E6A8-C5D7-4CFC-BB4B-897AA973CCE6}" dt="2023-06-05T00:45:20.865" v="827" actId="113"/>
          <ac:spMkLst>
            <pc:docMk/>
            <pc:sldMk cId="2625979813" sldId="356"/>
            <ac:spMk id="7" creationId="{943B510E-1E70-42C7-BED1-66C79F87E868}"/>
          </ac:spMkLst>
        </pc:spChg>
        <pc:picChg chg="del">
          <ac:chgData name="Fernando Gonzalo Herrera Francesconi" userId="d236637c-2d4e-4d8b-b3ce-0a0359776a2f" providerId="ADAL" clId="{8BD0E6A8-C5D7-4CFC-BB4B-897AA973CCE6}" dt="2023-06-05T00:44:11.645" v="817" actId="478"/>
          <ac:picMkLst>
            <pc:docMk/>
            <pc:sldMk cId="2625979813" sldId="356"/>
            <ac:picMk id="8" creationId="{88F924CB-BF4E-47D6-A988-6727748BF3CF}"/>
          </ac:picMkLst>
        </pc:picChg>
        <pc:picChg chg="add mod">
          <ac:chgData name="Fernando Gonzalo Herrera Francesconi" userId="d236637c-2d4e-4d8b-b3ce-0a0359776a2f" providerId="ADAL" clId="{8BD0E6A8-C5D7-4CFC-BB4B-897AA973CCE6}" dt="2023-06-05T00:46:36.755" v="830" actId="14100"/>
          <ac:picMkLst>
            <pc:docMk/>
            <pc:sldMk cId="2625979813" sldId="356"/>
            <ac:picMk id="2050" creationId="{BA75CB88-3676-41AC-9D3B-1A2F41E98B0B}"/>
          </ac:picMkLst>
        </pc:picChg>
      </pc:sldChg>
      <pc:sldChg chg="add del ord">
        <pc:chgData name="Fernando Gonzalo Herrera Francesconi" userId="d236637c-2d4e-4d8b-b3ce-0a0359776a2f" providerId="ADAL" clId="{8BD0E6A8-C5D7-4CFC-BB4B-897AA973CCE6}" dt="2023-06-05T17:34:36.110" v="949" actId="47"/>
        <pc:sldMkLst>
          <pc:docMk/>
          <pc:sldMk cId="155962435" sldId="357"/>
        </pc:sldMkLst>
      </pc:sldChg>
      <pc:sldChg chg="modSp add mod">
        <pc:chgData name="Fernando Gonzalo Herrera Francesconi" userId="d236637c-2d4e-4d8b-b3ce-0a0359776a2f" providerId="ADAL" clId="{8BD0E6A8-C5D7-4CFC-BB4B-897AA973CCE6}" dt="2023-06-05T18:09:35.391" v="1767" actId="20577"/>
        <pc:sldMkLst>
          <pc:docMk/>
          <pc:sldMk cId="518257111" sldId="357"/>
        </pc:sldMkLst>
        <pc:spChg chg="mod">
          <ac:chgData name="Fernando Gonzalo Herrera Francesconi" userId="d236637c-2d4e-4d8b-b3ce-0a0359776a2f" providerId="ADAL" clId="{8BD0E6A8-C5D7-4CFC-BB4B-897AA973CCE6}" dt="2023-06-05T18:09:35.391" v="1767" actId="20577"/>
          <ac:spMkLst>
            <pc:docMk/>
            <pc:sldMk cId="518257111" sldId="357"/>
            <ac:spMk id="2" creationId="{D5B4D40B-2281-FF4E-A378-6A0062B17D86}"/>
          </ac:spMkLst>
        </pc:spChg>
        <pc:spChg chg="mod">
          <ac:chgData name="Fernando Gonzalo Herrera Francesconi" userId="d236637c-2d4e-4d8b-b3ce-0a0359776a2f" providerId="ADAL" clId="{8BD0E6A8-C5D7-4CFC-BB4B-897AA973CCE6}" dt="2023-06-05T17:57:24.287" v="1414" actId="6549"/>
          <ac:spMkLst>
            <pc:docMk/>
            <pc:sldMk cId="518257111" sldId="357"/>
            <ac:spMk id="5" creationId="{C71D45F8-431C-468A-99BB-490F062FBA9E}"/>
          </ac:spMkLst>
        </pc:spChg>
      </pc:sldChg>
      <pc:sldChg chg="addSp delSp modSp add mod">
        <pc:chgData name="Fernando Gonzalo Herrera Francesconi" userId="d236637c-2d4e-4d8b-b3ce-0a0359776a2f" providerId="ADAL" clId="{8BD0E6A8-C5D7-4CFC-BB4B-897AA973CCE6}" dt="2023-06-05T20:25:41.833" v="2604" actId="14100"/>
        <pc:sldMkLst>
          <pc:docMk/>
          <pc:sldMk cId="3562030304" sldId="358"/>
        </pc:sldMkLst>
        <pc:spChg chg="mod">
          <ac:chgData name="Fernando Gonzalo Herrera Francesconi" userId="d236637c-2d4e-4d8b-b3ce-0a0359776a2f" providerId="ADAL" clId="{8BD0E6A8-C5D7-4CFC-BB4B-897AA973CCE6}" dt="2023-06-05T18:37:20.804" v="2186"/>
          <ac:spMkLst>
            <pc:docMk/>
            <pc:sldMk cId="3562030304" sldId="358"/>
            <ac:spMk id="2" creationId="{7232B839-E8CF-BF4D-93B8-0EE81E2A4A95}"/>
          </ac:spMkLst>
        </pc:spChg>
        <pc:spChg chg="del">
          <ac:chgData name="Fernando Gonzalo Herrera Francesconi" userId="d236637c-2d4e-4d8b-b3ce-0a0359776a2f" providerId="ADAL" clId="{8BD0E6A8-C5D7-4CFC-BB4B-897AA973CCE6}" dt="2023-06-05T18:37:25.815" v="2187" actId="478"/>
          <ac:spMkLst>
            <pc:docMk/>
            <pc:sldMk cId="3562030304" sldId="358"/>
            <ac:spMk id="5" creationId="{1A034F05-D065-4DCE-BDB0-9F69197482C0}"/>
          </ac:spMkLst>
        </pc:spChg>
        <pc:spChg chg="del">
          <ac:chgData name="Fernando Gonzalo Herrera Francesconi" userId="d236637c-2d4e-4d8b-b3ce-0a0359776a2f" providerId="ADAL" clId="{8BD0E6A8-C5D7-4CFC-BB4B-897AA973CCE6}" dt="2023-06-05T18:37:30.230" v="2188" actId="478"/>
          <ac:spMkLst>
            <pc:docMk/>
            <pc:sldMk cId="3562030304" sldId="358"/>
            <ac:spMk id="6" creationId="{22DECFEB-681F-4E90-B2FE-BD6FA018EBCB}"/>
          </ac:spMkLst>
        </pc:spChg>
        <pc:spChg chg="add mod">
          <ac:chgData name="Fernando Gonzalo Herrera Francesconi" userId="d236637c-2d4e-4d8b-b3ce-0a0359776a2f" providerId="ADAL" clId="{8BD0E6A8-C5D7-4CFC-BB4B-897AA973CCE6}" dt="2023-06-05T20:25:41.833" v="2604" actId="14100"/>
          <ac:spMkLst>
            <pc:docMk/>
            <pc:sldMk cId="3562030304" sldId="358"/>
            <ac:spMk id="7" creationId="{D6860CF2-1AE9-468A-9227-E146BFC0B518}"/>
          </ac:spMkLst>
        </pc:spChg>
        <pc:picChg chg="del">
          <ac:chgData name="Fernando Gonzalo Herrera Francesconi" userId="d236637c-2d4e-4d8b-b3ce-0a0359776a2f" providerId="ADAL" clId="{8BD0E6A8-C5D7-4CFC-BB4B-897AA973CCE6}" dt="2023-06-05T18:37:05.731" v="2184" actId="478"/>
          <ac:picMkLst>
            <pc:docMk/>
            <pc:sldMk cId="3562030304" sldId="358"/>
            <ac:picMk id="8" creationId="{88F924CB-BF4E-47D6-A988-6727748BF3CF}"/>
          </ac:picMkLst>
        </pc:picChg>
      </pc:sldChg>
      <pc:sldChg chg="addSp delSp modSp add mod">
        <pc:chgData name="Fernando Gonzalo Herrera Francesconi" userId="d236637c-2d4e-4d8b-b3ce-0a0359776a2f" providerId="ADAL" clId="{8BD0E6A8-C5D7-4CFC-BB4B-897AA973CCE6}" dt="2023-06-05T18:27:58.197" v="2097" actId="1076"/>
        <pc:sldMkLst>
          <pc:docMk/>
          <pc:sldMk cId="657276668" sldId="359"/>
        </pc:sldMkLst>
        <pc:spChg chg="del mod">
          <ac:chgData name="Fernando Gonzalo Herrera Francesconi" userId="d236637c-2d4e-4d8b-b3ce-0a0359776a2f" providerId="ADAL" clId="{8BD0E6A8-C5D7-4CFC-BB4B-897AA973CCE6}" dt="2023-06-05T18:27:42.380" v="2093" actId="478"/>
          <ac:spMkLst>
            <pc:docMk/>
            <pc:sldMk cId="657276668" sldId="359"/>
            <ac:spMk id="7" creationId="{90886237-90C1-428E-BE34-201A1A0427D9}"/>
          </ac:spMkLst>
        </pc:spChg>
        <pc:spChg chg="del mod">
          <ac:chgData name="Fernando Gonzalo Herrera Francesconi" userId="d236637c-2d4e-4d8b-b3ce-0a0359776a2f" providerId="ADAL" clId="{8BD0E6A8-C5D7-4CFC-BB4B-897AA973CCE6}" dt="2023-06-05T18:27:42.380" v="2093" actId="478"/>
          <ac:spMkLst>
            <pc:docMk/>
            <pc:sldMk cId="657276668" sldId="359"/>
            <ac:spMk id="9" creationId="{D12643BB-3720-4AEF-BE35-CDDF3D43572B}"/>
          </ac:spMkLst>
        </pc:spChg>
        <pc:spChg chg="del mod">
          <ac:chgData name="Fernando Gonzalo Herrera Francesconi" userId="d236637c-2d4e-4d8b-b3ce-0a0359776a2f" providerId="ADAL" clId="{8BD0E6A8-C5D7-4CFC-BB4B-897AA973CCE6}" dt="2023-06-05T18:27:42.380" v="2093" actId="478"/>
          <ac:spMkLst>
            <pc:docMk/>
            <pc:sldMk cId="657276668" sldId="359"/>
            <ac:spMk id="10" creationId="{EF66F556-FAE4-4E61-9D4B-80674B81AF2F}"/>
          </ac:spMkLst>
        </pc:spChg>
        <pc:spChg chg="del mod">
          <ac:chgData name="Fernando Gonzalo Herrera Francesconi" userId="d236637c-2d4e-4d8b-b3ce-0a0359776a2f" providerId="ADAL" clId="{8BD0E6A8-C5D7-4CFC-BB4B-897AA973CCE6}" dt="2023-06-05T18:27:42.380" v="2093" actId="478"/>
          <ac:spMkLst>
            <pc:docMk/>
            <pc:sldMk cId="657276668" sldId="359"/>
            <ac:spMk id="12" creationId="{03E4A0DE-C0D1-4796-9DF9-9E26D45B045D}"/>
          </ac:spMkLst>
        </pc:spChg>
        <pc:picChg chg="add mod">
          <ac:chgData name="Fernando Gonzalo Herrera Francesconi" userId="d236637c-2d4e-4d8b-b3ce-0a0359776a2f" providerId="ADAL" clId="{8BD0E6A8-C5D7-4CFC-BB4B-897AA973CCE6}" dt="2023-06-05T18:27:58.197" v="2097" actId="1076"/>
          <ac:picMkLst>
            <pc:docMk/>
            <pc:sldMk cId="657276668" sldId="359"/>
            <ac:picMk id="16" creationId="{3DD6287D-B7FD-44E2-A58D-455C1C6DE4A5}"/>
          </ac:picMkLst>
        </pc:picChg>
        <pc:cxnChg chg="del mod">
          <ac:chgData name="Fernando Gonzalo Herrera Francesconi" userId="d236637c-2d4e-4d8b-b3ce-0a0359776a2f" providerId="ADAL" clId="{8BD0E6A8-C5D7-4CFC-BB4B-897AA973CCE6}" dt="2023-06-05T18:27:42.380" v="2093" actId="478"/>
          <ac:cxnSpMkLst>
            <pc:docMk/>
            <pc:sldMk cId="657276668" sldId="359"/>
            <ac:cxnSpMk id="8" creationId="{6EB02E7E-947D-4AA8-A9ED-BEB553C36988}"/>
          </ac:cxnSpMkLst>
        </pc:cxnChg>
        <pc:cxnChg chg="del mod">
          <ac:chgData name="Fernando Gonzalo Herrera Francesconi" userId="d236637c-2d4e-4d8b-b3ce-0a0359776a2f" providerId="ADAL" clId="{8BD0E6A8-C5D7-4CFC-BB4B-897AA973CCE6}" dt="2023-06-05T18:27:42.380" v="2093" actId="478"/>
          <ac:cxnSpMkLst>
            <pc:docMk/>
            <pc:sldMk cId="657276668" sldId="359"/>
            <ac:cxnSpMk id="11" creationId="{83873AD4-D29B-4C83-86E8-5F8A589B31CD}"/>
          </ac:cxnSpMkLst>
        </pc:cxnChg>
        <pc:cxnChg chg="del mod">
          <ac:chgData name="Fernando Gonzalo Herrera Francesconi" userId="d236637c-2d4e-4d8b-b3ce-0a0359776a2f" providerId="ADAL" clId="{8BD0E6A8-C5D7-4CFC-BB4B-897AA973CCE6}" dt="2023-06-05T18:27:49.912" v="2094" actId="478"/>
          <ac:cxnSpMkLst>
            <pc:docMk/>
            <pc:sldMk cId="657276668" sldId="359"/>
            <ac:cxnSpMk id="13" creationId="{F6237866-F6DB-415A-B3A0-751F877BF073}"/>
          </ac:cxnSpMkLst>
        </pc:cxnChg>
      </pc:sldChg>
      <pc:sldChg chg="addSp delSp modSp add del mod">
        <pc:chgData name="Fernando Gonzalo Herrera Francesconi" userId="d236637c-2d4e-4d8b-b3ce-0a0359776a2f" providerId="ADAL" clId="{8BD0E6A8-C5D7-4CFC-BB4B-897AA973CCE6}" dt="2023-06-05T18:21:07.626" v="2083" actId="47"/>
        <pc:sldMkLst>
          <pc:docMk/>
          <pc:sldMk cId="2932467758" sldId="359"/>
        </pc:sldMkLst>
        <pc:graphicFrameChg chg="add mod">
          <ac:chgData name="Fernando Gonzalo Herrera Francesconi" userId="d236637c-2d4e-4d8b-b3ce-0a0359776a2f" providerId="ADAL" clId="{8BD0E6A8-C5D7-4CFC-BB4B-897AA973CCE6}" dt="2023-06-05T18:19:17.629" v="2082" actId="1076"/>
          <ac:graphicFrameMkLst>
            <pc:docMk/>
            <pc:sldMk cId="2932467758" sldId="359"/>
            <ac:graphicFrameMk id="7" creationId="{61FCFF0E-D49F-41B0-BDB8-995938871CCB}"/>
          </ac:graphicFrameMkLst>
        </pc:graphicFrameChg>
        <pc:picChg chg="del">
          <ac:chgData name="Fernando Gonzalo Herrera Francesconi" userId="d236637c-2d4e-4d8b-b3ce-0a0359776a2f" providerId="ADAL" clId="{8BD0E6A8-C5D7-4CFC-BB4B-897AA973CCE6}" dt="2023-06-05T18:15:11.926" v="2059" actId="478"/>
          <ac:picMkLst>
            <pc:docMk/>
            <pc:sldMk cId="2932467758" sldId="359"/>
            <ac:picMk id="9" creationId="{D1F856C7-66B6-40C7-BE0A-6A6BACFC20B2}"/>
          </ac:picMkLst>
        </pc:picChg>
      </pc:sldChg>
      <pc:sldChg chg="addSp delSp modSp add del mod">
        <pc:chgData name="Fernando Gonzalo Herrera Francesconi" userId="d236637c-2d4e-4d8b-b3ce-0a0359776a2f" providerId="ADAL" clId="{8BD0E6A8-C5D7-4CFC-BB4B-897AA973CCE6}" dt="2023-06-05T18:36:40.693" v="2180" actId="47"/>
        <pc:sldMkLst>
          <pc:docMk/>
          <pc:sldMk cId="1446581785" sldId="360"/>
        </pc:sldMkLst>
        <pc:spChg chg="mod">
          <ac:chgData name="Fernando Gonzalo Herrera Francesconi" userId="d236637c-2d4e-4d8b-b3ce-0a0359776a2f" providerId="ADAL" clId="{8BD0E6A8-C5D7-4CFC-BB4B-897AA973CCE6}" dt="2023-06-05T18:36:16.996" v="2176" actId="21"/>
          <ac:spMkLst>
            <pc:docMk/>
            <pc:sldMk cId="1446581785" sldId="360"/>
            <ac:spMk id="2" creationId="{7232B839-E8CF-BF4D-93B8-0EE81E2A4A95}"/>
          </ac:spMkLst>
        </pc:spChg>
        <pc:spChg chg="del">
          <ac:chgData name="Fernando Gonzalo Herrera Francesconi" userId="d236637c-2d4e-4d8b-b3ce-0a0359776a2f" providerId="ADAL" clId="{8BD0E6A8-C5D7-4CFC-BB4B-897AA973CCE6}" dt="2023-06-05T18:33:36.039" v="2112" actId="478"/>
          <ac:spMkLst>
            <pc:docMk/>
            <pc:sldMk cId="1446581785" sldId="360"/>
            <ac:spMk id="5" creationId="{1A034F05-D065-4DCE-BDB0-9F69197482C0}"/>
          </ac:spMkLst>
        </pc:spChg>
        <pc:spChg chg="del">
          <ac:chgData name="Fernando Gonzalo Herrera Francesconi" userId="d236637c-2d4e-4d8b-b3ce-0a0359776a2f" providerId="ADAL" clId="{8BD0E6A8-C5D7-4CFC-BB4B-897AA973CCE6}" dt="2023-06-05T18:33:39.556" v="2113" actId="478"/>
          <ac:spMkLst>
            <pc:docMk/>
            <pc:sldMk cId="1446581785" sldId="360"/>
            <ac:spMk id="6" creationId="{22DECFEB-681F-4E90-B2FE-BD6FA018EBCB}"/>
          </ac:spMkLst>
        </pc:spChg>
        <pc:spChg chg="add mod">
          <ac:chgData name="Fernando Gonzalo Herrera Francesconi" userId="d236637c-2d4e-4d8b-b3ce-0a0359776a2f" providerId="ADAL" clId="{8BD0E6A8-C5D7-4CFC-BB4B-897AA973CCE6}" dt="2023-06-05T18:35:26.858" v="2173" actId="33524"/>
          <ac:spMkLst>
            <pc:docMk/>
            <pc:sldMk cId="1446581785" sldId="360"/>
            <ac:spMk id="7" creationId="{EE51D120-F9EF-427C-95CA-9ADC34A2DBDA}"/>
          </ac:spMkLst>
        </pc:spChg>
        <pc:picChg chg="del">
          <ac:chgData name="Fernando Gonzalo Herrera Francesconi" userId="d236637c-2d4e-4d8b-b3ce-0a0359776a2f" providerId="ADAL" clId="{8BD0E6A8-C5D7-4CFC-BB4B-897AA973CCE6}" dt="2023-06-05T18:33:31.235" v="2111" actId="478"/>
          <ac:picMkLst>
            <pc:docMk/>
            <pc:sldMk cId="1446581785" sldId="360"/>
            <ac:picMk id="8" creationId="{88F924CB-BF4E-47D6-A988-6727748BF3CF}"/>
          </ac:picMkLst>
        </pc:picChg>
      </pc:sldChg>
      <pc:sldChg chg="add">
        <pc:chgData name="Fernando Gonzalo Herrera Francesconi" userId="d236637c-2d4e-4d8b-b3ce-0a0359776a2f" providerId="ADAL" clId="{8BD0E6A8-C5D7-4CFC-BB4B-897AA973CCE6}" dt="2023-06-05T18:36:06.520" v="2174"/>
        <pc:sldMkLst>
          <pc:docMk/>
          <pc:sldMk cId="495864205" sldId="361"/>
        </pc:sldMkLst>
      </pc:sldChg>
      <pc:sldChg chg="addSp delSp modSp add mod">
        <pc:chgData name="Fernando Gonzalo Herrera Francesconi" userId="d236637c-2d4e-4d8b-b3ce-0a0359776a2f" providerId="ADAL" clId="{8BD0E6A8-C5D7-4CFC-BB4B-897AA973CCE6}" dt="2023-06-05T20:26:06.185" v="2606" actId="14100"/>
        <pc:sldMkLst>
          <pc:docMk/>
          <pc:sldMk cId="4146920195" sldId="362"/>
        </pc:sldMkLst>
        <pc:spChg chg="mod">
          <ac:chgData name="Fernando Gonzalo Herrera Francesconi" userId="d236637c-2d4e-4d8b-b3ce-0a0359776a2f" providerId="ADAL" clId="{8BD0E6A8-C5D7-4CFC-BB4B-897AA973CCE6}" dt="2023-06-05T20:11:28.219" v="2235" actId="20577"/>
          <ac:spMkLst>
            <pc:docMk/>
            <pc:sldMk cId="4146920195" sldId="362"/>
            <ac:spMk id="2" creationId="{7232B839-E8CF-BF4D-93B8-0EE81E2A4A95}"/>
          </ac:spMkLst>
        </pc:spChg>
        <pc:spChg chg="del">
          <ac:chgData name="Fernando Gonzalo Herrera Francesconi" userId="d236637c-2d4e-4d8b-b3ce-0a0359776a2f" providerId="ADAL" clId="{8BD0E6A8-C5D7-4CFC-BB4B-897AA973CCE6}" dt="2023-06-05T20:11:32.544" v="2236" actId="478"/>
          <ac:spMkLst>
            <pc:docMk/>
            <pc:sldMk cId="4146920195" sldId="362"/>
            <ac:spMk id="5" creationId="{1A034F05-D065-4DCE-BDB0-9F69197482C0}"/>
          </ac:spMkLst>
        </pc:spChg>
        <pc:spChg chg="del">
          <ac:chgData name="Fernando Gonzalo Herrera Francesconi" userId="d236637c-2d4e-4d8b-b3ce-0a0359776a2f" providerId="ADAL" clId="{8BD0E6A8-C5D7-4CFC-BB4B-897AA973CCE6}" dt="2023-06-05T20:11:35.976" v="2237" actId="478"/>
          <ac:spMkLst>
            <pc:docMk/>
            <pc:sldMk cId="4146920195" sldId="362"/>
            <ac:spMk id="6" creationId="{22DECFEB-681F-4E90-B2FE-BD6FA018EBCB}"/>
          </ac:spMkLst>
        </pc:spChg>
        <pc:spChg chg="add mod">
          <ac:chgData name="Fernando Gonzalo Herrera Francesconi" userId="d236637c-2d4e-4d8b-b3ce-0a0359776a2f" providerId="ADAL" clId="{8BD0E6A8-C5D7-4CFC-BB4B-897AA973CCE6}" dt="2023-06-05T20:26:06.185" v="2606" actId="14100"/>
          <ac:spMkLst>
            <pc:docMk/>
            <pc:sldMk cId="4146920195" sldId="362"/>
            <ac:spMk id="7" creationId="{F797F660-D083-47E6-B743-47BFC95109D5}"/>
          </ac:spMkLst>
        </pc:spChg>
        <pc:picChg chg="del">
          <ac:chgData name="Fernando Gonzalo Herrera Francesconi" userId="d236637c-2d4e-4d8b-b3ce-0a0359776a2f" providerId="ADAL" clId="{8BD0E6A8-C5D7-4CFC-BB4B-897AA973CCE6}" dt="2023-06-05T18:39:57.335" v="2208" actId="478"/>
          <ac:picMkLst>
            <pc:docMk/>
            <pc:sldMk cId="4146920195" sldId="362"/>
            <ac:picMk id="8" creationId="{88F924CB-BF4E-47D6-A988-6727748BF3CF}"/>
          </ac:picMkLst>
        </pc:picChg>
      </pc:sldChg>
      <pc:sldChg chg="addSp delSp modSp add mod">
        <pc:chgData name="Fernando Gonzalo Herrera Francesconi" userId="d236637c-2d4e-4d8b-b3ce-0a0359776a2f" providerId="ADAL" clId="{8BD0E6A8-C5D7-4CFC-BB4B-897AA973CCE6}" dt="2023-06-05T20:25:56.260" v="2605" actId="14100"/>
        <pc:sldMkLst>
          <pc:docMk/>
          <pc:sldMk cId="956775424" sldId="363"/>
        </pc:sldMkLst>
        <pc:spChg chg="mod">
          <ac:chgData name="Fernando Gonzalo Herrera Francesconi" userId="d236637c-2d4e-4d8b-b3ce-0a0359776a2f" providerId="ADAL" clId="{8BD0E6A8-C5D7-4CFC-BB4B-897AA973CCE6}" dt="2023-06-05T18:38:30.558" v="2198" actId="2711"/>
          <ac:spMkLst>
            <pc:docMk/>
            <pc:sldMk cId="956775424" sldId="363"/>
            <ac:spMk id="5" creationId="{97984CDA-795D-454D-AF4C-0C0F1033B697}"/>
          </ac:spMkLst>
        </pc:spChg>
        <pc:spChg chg="del">
          <ac:chgData name="Fernando Gonzalo Herrera Francesconi" userId="d236637c-2d4e-4d8b-b3ce-0a0359776a2f" providerId="ADAL" clId="{8BD0E6A8-C5D7-4CFC-BB4B-897AA973CCE6}" dt="2023-06-05T18:37:59.862" v="2194" actId="478"/>
          <ac:spMkLst>
            <pc:docMk/>
            <pc:sldMk cId="956775424" sldId="363"/>
            <ac:spMk id="6" creationId="{0A69A11F-A659-4F3D-932A-C74CF9C32C2D}"/>
          </ac:spMkLst>
        </pc:spChg>
        <pc:spChg chg="add mod">
          <ac:chgData name="Fernando Gonzalo Herrera Francesconi" userId="d236637c-2d4e-4d8b-b3ce-0a0359776a2f" providerId="ADAL" clId="{8BD0E6A8-C5D7-4CFC-BB4B-897AA973CCE6}" dt="2023-06-05T20:25:56.260" v="2605" actId="14100"/>
          <ac:spMkLst>
            <pc:docMk/>
            <pc:sldMk cId="956775424" sldId="363"/>
            <ac:spMk id="7" creationId="{CF235994-C22A-49FD-BC25-80EE8C79681C}"/>
          </ac:spMkLst>
        </pc:spChg>
        <pc:picChg chg="del">
          <ac:chgData name="Fernando Gonzalo Herrera Francesconi" userId="d236637c-2d4e-4d8b-b3ce-0a0359776a2f" providerId="ADAL" clId="{8BD0E6A8-C5D7-4CFC-BB4B-897AA973CCE6}" dt="2023-06-05T18:37:56.673" v="2193" actId="478"/>
          <ac:picMkLst>
            <pc:docMk/>
            <pc:sldMk cId="956775424" sldId="363"/>
            <ac:picMk id="9" creationId="{D1F856C7-66B6-40C7-BE0A-6A6BACFC20B2}"/>
          </ac:picMkLst>
        </pc:picChg>
      </pc:sldChg>
      <pc:sldChg chg="addSp delSp modSp add mod">
        <pc:chgData name="Fernando Gonzalo Herrera Francesconi" userId="d236637c-2d4e-4d8b-b3ce-0a0359776a2f" providerId="ADAL" clId="{8BD0E6A8-C5D7-4CFC-BB4B-897AA973CCE6}" dt="2023-06-05T20:15:58.527" v="2363" actId="207"/>
        <pc:sldMkLst>
          <pc:docMk/>
          <pc:sldMk cId="506859823" sldId="364"/>
        </pc:sldMkLst>
        <pc:spChg chg="mod">
          <ac:chgData name="Fernando Gonzalo Herrera Francesconi" userId="d236637c-2d4e-4d8b-b3ce-0a0359776a2f" providerId="ADAL" clId="{8BD0E6A8-C5D7-4CFC-BB4B-897AA973CCE6}" dt="2023-06-05T20:14:51.887" v="2316" actId="20577"/>
          <ac:spMkLst>
            <pc:docMk/>
            <pc:sldMk cId="506859823" sldId="364"/>
            <ac:spMk id="2" creationId="{7232B839-E8CF-BF4D-93B8-0EE81E2A4A95}"/>
          </ac:spMkLst>
        </pc:spChg>
        <pc:spChg chg="del">
          <ac:chgData name="Fernando Gonzalo Herrera Francesconi" userId="d236637c-2d4e-4d8b-b3ce-0a0359776a2f" providerId="ADAL" clId="{8BD0E6A8-C5D7-4CFC-BB4B-897AA973CCE6}" dt="2023-06-05T20:15:01.269" v="2319" actId="478"/>
          <ac:spMkLst>
            <pc:docMk/>
            <pc:sldMk cId="506859823" sldId="364"/>
            <ac:spMk id="5" creationId="{1A034F05-D065-4DCE-BDB0-9F69197482C0}"/>
          </ac:spMkLst>
        </pc:spChg>
        <pc:spChg chg="del">
          <ac:chgData name="Fernando Gonzalo Herrera Francesconi" userId="d236637c-2d4e-4d8b-b3ce-0a0359776a2f" providerId="ADAL" clId="{8BD0E6A8-C5D7-4CFC-BB4B-897AA973CCE6}" dt="2023-06-05T20:14:58.553" v="2318" actId="478"/>
          <ac:spMkLst>
            <pc:docMk/>
            <pc:sldMk cId="506859823" sldId="364"/>
            <ac:spMk id="6" creationId="{22DECFEB-681F-4E90-B2FE-BD6FA018EBCB}"/>
          </ac:spMkLst>
        </pc:spChg>
        <pc:spChg chg="add del mod">
          <ac:chgData name="Fernando Gonzalo Herrera Francesconi" userId="d236637c-2d4e-4d8b-b3ce-0a0359776a2f" providerId="ADAL" clId="{8BD0E6A8-C5D7-4CFC-BB4B-897AA973CCE6}" dt="2023-06-05T20:14:27.459" v="2292"/>
          <ac:spMkLst>
            <pc:docMk/>
            <pc:sldMk cId="506859823" sldId="364"/>
            <ac:spMk id="7" creationId="{66257CB4-20B5-444F-9254-1F1B72DA3AF9}"/>
          </ac:spMkLst>
        </pc:spChg>
        <pc:spChg chg="add mod">
          <ac:chgData name="Fernando Gonzalo Herrera Francesconi" userId="d236637c-2d4e-4d8b-b3ce-0a0359776a2f" providerId="ADAL" clId="{8BD0E6A8-C5D7-4CFC-BB4B-897AA973CCE6}" dt="2023-06-05T20:15:58.527" v="2363" actId="207"/>
          <ac:spMkLst>
            <pc:docMk/>
            <pc:sldMk cId="506859823" sldId="364"/>
            <ac:spMk id="9" creationId="{04F1E716-70DB-493C-A26E-17B8B3BCFBEE}"/>
          </ac:spMkLst>
        </pc:spChg>
        <pc:picChg chg="del">
          <ac:chgData name="Fernando Gonzalo Herrera Francesconi" userId="d236637c-2d4e-4d8b-b3ce-0a0359776a2f" providerId="ADAL" clId="{8BD0E6A8-C5D7-4CFC-BB4B-897AA973CCE6}" dt="2023-06-05T20:14:55.847" v="2317" actId="478"/>
          <ac:picMkLst>
            <pc:docMk/>
            <pc:sldMk cId="506859823" sldId="364"/>
            <ac:picMk id="8" creationId="{88F924CB-BF4E-47D6-A988-6727748BF3CF}"/>
          </ac:picMkLst>
        </pc:picChg>
      </pc:sldChg>
      <pc:sldChg chg="addSp delSp modSp add mod ord">
        <pc:chgData name="Fernando Gonzalo Herrera Francesconi" userId="d236637c-2d4e-4d8b-b3ce-0a0359776a2f" providerId="ADAL" clId="{8BD0E6A8-C5D7-4CFC-BB4B-897AA973CCE6}" dt="2023-06-05T20:26:16.850" v="2607" actId="14100"/>
        <pc:sldMkLst>
          <pc:docMk/>
          <pc:sldMk cId="2379350797" sldId="365"/>
        </pc:sldMkLst>
        <pc:spChg chg="add mod">
          <ac:chgData name="Fernando Gonzalo Herrera Francesconi" userId="d236637c-2d4e-4d8b-b3ce-0a0359776a2f" providerId="ADAL" clId="{8BD0E6A8-C5D7-4CFC-BB4B-897AA973CCE6}" dt="2023-06-05T20:26:16.850" v="2607" actId="14100"/>
          <ac:spMkLst>
            <pc:docMk/>
            <pc:sldMk cId="2379350797" sldId="365"/>
            <ac:spMk id="4" creationId="{B1603CE1-9697-4EA9-97B2-F9D19378800C}"/>
          </ac:spMkLst>
        </pc:spChg>
        <pc:spChg chg="mod">
          <ac:chgData name="Fernando Gonzalo Herrera Francesconi" userId="d236637c-2d4e-4d8b-b3ce-0a0359776a2f" providerId="ADAL" clId="{8BD0E6A8-C5D7-4CFC-BB4B-897AA973CCE6}" dt="2023-06-05T20:13:18.433" v="2271" actId="20577"/>
          <ac:spMkLst>
            <pc:docMk/>
            <pc:sldMk cId="2379350797" sldId="365"/>
            <ac:spMk id="5" creationId="{97984CDA-795D-454D-AF4C-0C0F1033B697}"/>
          </ac:spMkLst>
        </pc:spChg>
        <pc:spChg chg="del">
          <ac:chgData name="Fernando Gonzalo Herrera Francesconi" userId="d236637c-2d4e-4d8b-b3ce-0a0359776a2f" providerId="ADAL" clId="{8BD0E6A8-C5D7-4CFC-BB4B-897AA973CCE6}" dt="2023-06-05T20:13:23.999" v="2272" actId="478"/>
          <ac:spMkLst>
            <pc:docMk/>
            <pc:sldMk cId="2379350797" sldId="365"/>
            <ac:spMk id="7" creationId="{CF235994-C22A-49FD-BC25-80EE8C79681C}"/>
          </ac:spMkLst>
        </pc:spChg>
      </pc:sldChg>
      <pc:sldChg chg="addSp delSp modSp add mod">
        <pc:chgData name="Fernando Gonzalo Herrera Francesconi" userId="d236637c-2d4e-4d8b-b3ce-0a0359776a2f" providerId="ADAL" clId="{8BD0E6A8-C5D7-4CFC-BB4B-897AA973CCE6}" dt="2023-06-05T20:26:54.864" v="2610" actId="14100"/>
        <pc:sldMkLst>
          <pc:docMk/>
          <pc:sldMk cId="2645799199" sldId="366"/>
        </pc:sldMkLst>
        <pc:spChg chg="mod">
          <ac:chgData name="Fernando Gonzalo Herrera Francesconi" userId="d236637c-2d4e-4d8b-b3ce-0a0359776a2f" providerId="ADAL" clId="{8BD0E6A8-C5D7-4CFC-BB4B-897AA973CCE6}" dt="2023-06-05T20:19:04.336" v="2427" actId="20577"/>
          <ac:spMkLst>
            <pc:docMk/>
            <pc:sldMk cId="2645799199" sldId="366"/>
            <ac:spMk id="2" creationId="{7232B839-E8CF-BF4D-93B8-0EE81E2A4A95}"/>
          </ac:spMkLst>
        </pc:spChg>
        <pc:spChg chg="del">
          <ac:chgData name="Fernando Gonzalo Herrera Francesconi" userId="d236637c-2d4e-4d8b-b3ce-0a0359776a2f" providerId="ADAL" clId="{8BD0E6A8-C5D7-4CFC-BB4B-897AA973CCE6}" dt="2023-06-05T20:19:10.096" v="2429" actId="478"/>
          <ac:spMkLst>
            <pc:docMk/>
            <pc:sldMk cId="2645799199" sldId="366"/>
            <ac:spMk id="5" creationId="{1A034F05-D065-4DCE-BDB0-9F69197482C0}"/>
          </ac:spMkLst>
        </pc:spChg>
        <pc:spChg chg="del">
          <ac:chgData name="Fernando Gonzalo Herrera Francesconi" userId="d236637c-2d4e-4d8b-b3ce-0a0359776a2f" providerId="ADAL" clId="{8BD0E6A8-C5D7-4CFC-BB4B-897AA973CCE6}" dt="2023-06-05T20:19:13.485" v="2430" actId="478"/>
          <ac:spMkLst>
            <pc:docMk/>
            <pc:sldMk cId="2645799199" sldId="366"/>
            <ac:spMk id="6" creationId="{22DECFEB-681F-4E90-B2FE-BD6FA018EBCB}"/>
          </ac:spMkLst>
        </pc:spChg>
        <pc:spChg chg="add mod">
          <ac:chgData name="Fernando Gonzalo Herrera Francesconi" userId="d236637c-2d4e-4d8b-b3ce-0a0359776a2f" providerId="ADAL" clId="{8BD0E6A8-C5D7-4CFC-BB4B-897AA973CCE6}" dt="2023-06-05T20:26:54.864" v="2610" actId="14100"/>
          <ac:spMkLst>
            <pc:docMk/>
            <pc:sldMk cId="2645799199" sldId="366"/>
            <ac:spMk id="7" creationId="{DEAC802F-5206-4411-B5DB-CBC4B2DA4C4F}"/>
          </ac:spMkLst>
        </pc:spChg>
        <pc:picChg chg="del">
          <ac:chgData name="Fernando Gonzalo Herrera Francesconi" userId="d236637c-2d4e-4d8b-b3ce-0a0359776a2f" providerId="ADAL" clId="{8BD0E6A8-C5D7-4CFC-BB4B-897AA973CCE6}" dt="2023-06-05T20:19:06.908" v="2428" actId="478"/>
          <ac:picMkLst>
            <pc:docMk/>
            <pc:sldMk cId="2645799199" sldId="366"/>
            <ac:picMk id="8" creationId="{88F924CB-BF4E-47D6-A988-6727748BF3CF}"/>
          </ac:picMkLst>
        </pc:picChg>
      </pc:sldChg>
      <pc:sldChg chg="addSp delSp modSp add mod ord">
        <pc:chgData name="Fernando Gonzalo Herrera Francesconi" userId="d236637c-2d4e-4d8b-b3ce-0a0359776a2f" providerId="ADAL" clId="{8BD0E6A8-C5D7-4CFC-BB4B-897AA973CCE6}" dt="2023-06-05T20:26:43.403" v="2609" actId="14100"/>
        <pc:sldMkLst>
          <pc:docMk/>
          <pc:sldMk cId="1758338265" sldId="367"/>
        </pc:sldMkLst>
        <pc:spChg chg="del">
          <ac:chgData name="Fernando Gonzalo Herrera Francesconi" userId="d236637c-2d4e-4d8b-b3ce-0a0359776a2f" providerId="ADAL" clId="{8BD0E6A8-C5D7-4CFC-BB4B-897AA973CCE6}" dt="2023-06-05T20:16:41.177" v="2387" actId="478"/>
          <ac:spMkLst>
            <pc:docMk/>
            <pc:sldMk cId="1758338265" sldId="367"/>
            <ac:spMk id="4" creationId="{B1603CE1-9697-4EA9-97B2-F9D19378800C}"/>
          </ac:spMkLst>
        </pc:spChg>
        <pc:spChg chg="mod">
          <ac:chgData name="Fernando Gonzalo Herrera Francesconi" userId="d236637c-2d4e-4d8b-b3ce-0a0359776a2f" providerId="ADAL" clId="{8BD0E6A8-C5D7-4CFC-BB4B-897AA973CCE6}" dt="2023-06-05T20:16:33.358" v="2386" actId="20577"/>
          <ac:spMkLst>
            <pc:docMk/>
            <pc:sldMk cId="1758338265" sldId="367"/>
            <ac:spMk id="5" creationId="{97984CDA-795D-454D-AF4C-0C0F1033B697}"/>
          </ac:spMkLst>
        </pc:spChg>
        <pc:spChg chg="add mod">
          <ac:chgData name="Fernando Gonzalo Herrera Francesconi" userId="d236637c-2d4e-4d8b-b3ce-0a0359776a2f" providerId="ADAL" clId="{8BD0E6A8-C5D7-4CFC-BB4B-897AA973CCE6}" dt="2023-06-05T20:26:43.403" v="2609" actId="14100"/>
          <ac:spMkLst>
            <pc:docMk/>
            <pc:sldMk cId="1758338265" sldId="367"/>
            <ac:spMk id="6" creationId="{014B3127-6EA5-487A-AE2C-6A79832A7743}"/>
          </ac:spMkLst>
        </pc:spChg>
        <pc:spChg chg="add del mod">
          <ac:chgData name="Fernando Gonzalo Herrera Francesconi" userId="d236637c-2d4e-4d8b-b3ce-0a0359776a2f" providerId="ADAL" clId="{8BD0E6A8-C5D7-4CFC-BB4B-897AA973CCE6}" dt="2023-06-05T20:18:51.144" v="2406"/>
          <ac:spMkLst>
            <pc:docMk/>
            <pc:sldMk cId="1758338265" sldId="367"/>
            <ac:spMk id="7" creationId="{0F104396-F0C0-4D63-AA0D-13F6A771CE55}"/>
          </ac:spMkLst>
        </pc:spChg>
      </pc:sldChg>
      <pc:sldChg chg="addSp delSp modSp add mod">
        <pc:chgData name="Fernando Gonzalo Herrera Francesconi" userId="d236637c-2d4e-4d8b-b3ce-0a0359776a2f" providerId="ADAL" clId="{8BD0E6A8-C5D7-4CFC-BB4B-897AA973CCE6}" dt="2023-06-05T20:22:57.017" v="2549" actId="207"/>
        <pc:sldMkLst>
          <pc:docMk/>
          <pc:sldMk cId="4070298501" sldId="368"/>
        </pc:sldMkLst>
        <pc:spChg chg="mod">
          <ac:chgData name="Fernando Gonzalo Herrera Francesconi" userId="d236637c-2d4e-4d8b-b3ce-0a0359776a2f" providerId="ADAL" clId="{8BD0E6A8-C5D7-4CFC-BB4B-897AA973CCE6}" dt="2023-06-05T20:21:51.628" v="2528" actId="20577"/>
          <ac:spMkLst>
            <pc:docMk/>
            <pc:sldMk cId="4070298501" sldId="368"/>
            <ac:spMk id="2" creationId="{7232B839-E8CF-BF4D-93B8-0EE81E2A4A95}"/>
          </ac:spMkLst>
        </pc:spChg>
        <pc:spChg chg="del">
          <ac:chgData name="Fernando Gonzalo Herrera Francesconi" userId="d236637c-2d4e-4d8b-b3ce-0a0359776a2f" providerId="ADAL" clId="{8BD0E6A8-C5D7-4CFC-BB4B-897AA973CCE6}" dt="2023-06-05T20:22:00.564" v="2532" actId="478"/>
          <ac:spMkLst>
            <pc:docMk/>
            <pc:sldMk cId="4070298501" sldId="368"/>
            <ac:spMk id="5" creationId="{1A034F05-D065-4DCE-BDB0-9F69197482C0}"/>
          </ac:spMkLst>
        </pc:spChg>
        <pc:spChg chg="del">
          <ac:chgData name="Fernando Gonzalo Herrera Francesconi" userId="d236637c-2d4e-4d8b-b3ce-0a0359776a2f" providerId="ADAL" clId="{8BD0E6A8-C5D7-4CFC-BB4B-897AA973CCE6}" dt="2023-06-05T20:21:57.639" v="2531" actId="478"/>
          <ac:spMkLst>
            <pc:docMk/>
            <pc:sldMk cId="4070298501" sldId="368"/>
            <ac:spMk id="6" creationId="{22DECFEB-681F-4E90-B2FE-BD6FA018EBCB}"/>
          </ac:spMkLst>
        </pc:spChg>
        <pc:spChg chg="add mod">
          <ac:chgData name="Fernando Gonzalo Herrera Francesconi" userId="d236637c-2d4e-4d8b-b3ce-0a0359776a2f" providerId="ADAL" clId="{8BD0E6A8-C5D7-4CFC-BB4B-897AA973CCE6}" dt="2023-06-05T20:22:57.017" v="2549" actId="207"/>
          <ac:spMkLst>
            <pc:docMk/>
            <pc:sldMk cId="4070298501" sldId="368"/>
            <ac:spMk id="7" creationId="{979B1A30-FC04-4A5D-9652-520CB9D0DB6D}"/>
          </ac:spMkLst>
        </pc:spChg>
        <pc:picChg chg="del mod">
          <ac:chgData name="Fernando Gonzalo Herrera Francesconi" userId="d236637c-2d4e-4d8b-b3ce-0a0359776a2f" providerId="ADAL" clId="{8BD0E6A8-C5D7-4CFC-BB4B-897AA973CCE6}" dt="2023-06-05T20:21:55.879" v="2530" actId="478"/>
          <ac:picMkLst>
            <pc:docMk/>
            <pc:sldMk cId="4070298501" sldId="368"/>
            <ac:picMk id="8" creationId="{88F924CB-BF4E-47D6-A988-6727748BF3CF}"/>
          </ac:picMkLst>
        </pc:picChg>
      </pc:sldChg>
      <pc:sldChg chg="addSp delSp modSp add mod">
        <pc:chgData name="Fernando Gonzalo Herrera Francesconi" userId="d236637c-2d4e-4d8b-b3ce-0a0359776a2f" providerId="ADAL" clId="{8BD0E6A8-C5D7-4CFC-BB4B-897AA973CCE6}" dt="2023-06-05T20:27:21.081" v="2612" actId="2711"/>
        <pc:sldMkLst>
          <pc:docMk/>
          <pc:sldMk cId="1114674903" sldId="369"/>
        </pc:sldMkLst>
        <pc:spChg chg="add mod">
          <ac:chgData name="Fernando Gonzalo Herrera Francesconi" userId="d236637c-2d4e-4d8b-b3ce-0a0359776a2f" providerId="ADAL" clId="{8BD0E6A8-C5D7-4CFC-BB4B-897AA973CCE6}" dt="2023-06-05T20:27:21.081" v="2612" actId="2711"/>
          <ac:spMkLst>
            <pc:docMk/>
            <pc:sldMk cId="1114674903" sldId="369"/>
            <ac:spMk id="4" creationId="{BE0C523F-E50E-4DFF-B7AE-F6A58D8B3F7A}"/>
          </ac:spMkLst>
        </pc:spChg>
        <pc:spChg chg="mod">
          <ac:chgData name="Fernando Gonzalo Herrera Francesconi" userId="d236637c-2d4e-4d8b-b3ce-0a0359776a2f" providerId="ADAL" clId="{8BD0E6A8-C5D7-4CFC-BB4B-897AA973CCE6}" dt="2023-06-05T20:20:34.701" v="2471" actId="20577"/>
          <ac:spMkLst>
            <pc:docMk/>
            <pc:sldMk cId="1114674903" sldId="369"/>
            <ac:spMk id="5" creationId="{97984CDA-795D-454D-AF4C-0C0F1033B697}"/>
          </ac:spMkLst>
        </pc:spChg>
        <pc:spChg chg="del">
          <ac:chgData name="Fernando Gonzalo Herrera Francesconi" userId="d236637c-2d4e-4d8b-b3ce-0a0359776a2f" providerId="ADAL" clId="{8BD0E6A8-C5D7-4CFC-BB4B-897AA973CCE6}" dt="2023-06-05T20:20:39.811" v="2472" actId="478"/>
          <ac:spMkLst>
            <pc:docMk/>
            <pc:sldMk cId="1114674903" sldId="369"/>
            <ac:spMk id="6" creationId="{014B3127-6EA5-487A-AE2C-6A79832A7743}"/>
          </ac:spMkLst>
        </pc:spChg>
      </pc:sldChg>
      <pc:sldChg chg="add">
        <pc:chgData name="Fernando Gonzalo Herrera Francesconi" userId="d236637c-2d4e-4d8b-b3ce-0a0359776a2f" providerId="ADAL" clId="{8BD0E6A8-C5D7-4CFC-BB4B-897AA973CCE6}" dt="2023-06-05T20:21:38.272" v="2499"/>
        <pc:sldMkLst>
          <pc:docMk/>
          <pc:sldMk cId="3370178569" sldId="370"/>
        </pc:sldMkLst>
      </pc:sldChg>
      <pc:sldChg chg="addSp delSp modSp add mod ord">
        <pc:chgData name="Fernando Gonzalo Herrera Francesconi" userId="d236637c-2d4e-4d8b-b3ce-0a0359776a2f" providerId="ADAL" clId="{8BD0E6A8-C5D7-4CFC-BB4B-897AA973CCE6}" dt="2023-06-05T20:25:00.477" v="2602" actId="255"/>
        <pc:sldMkLst>
          <pc:docMk/>
          <pc:sldMk cId="1152289075" sldId="371"/>
        </pc:sldMkLst>
        <pc:spChg chg="del">
          <ac:chgData name="Fernando Gonzalo Herrera Francesconi" userId="d236637c-2d4e-4d8b-b3ce-0a0359776a2f" providerId="ADAL" clId="{8BD0E6A8-C5D7-4CFC-BB4B-897AA973CCE6}" dt="2023-06-05T20:24:21.459" v="2583" actId="478"/>
          <ac:spMkLst>
            <pc:docMk/>
            <pc:sldMk cId="1152289075" sldId="371"/>
            <ac:spMk id="4" creationId="{BE0C523F-E50E-4DFF-B7AE-F6A58D8B3F7A}"/>
          </ac:spMkLst>
        </pc:spChg>
        <pc:spChg chg="mod">
          <ac:chgData name="Fernando Gonzalo Herrera Francesconi" userId="d236637c-2d4e-4d8b-b3ce-0a0359776a2f" providerId="ADAL" clId="{8BD0E6A8-C5D7-4CFC-BB4B-897AA973CCE6}" dt="2023-06-05T20:24:15.939" v="2582" actId="20577"/>
          <ac:spMkLst>
            <pc:docMk/>
            <pc:sldMk cId="1152289075" sldId="371"/>
            <ac:spMk id="5" creationId="{97984CDA-795D-454D-AF4C-0C0F1033B697}"/>
          </ac:spMkLst>
        </pc:spChg>
        <pc:spChg chg="add mod">
          <ac:chgData name="Fernando Gonzalo Herrera Francesconi" userId="d236637c-2d4e-4d8b-b3ce-0a0359776a2f" providerId="ADAL" clId="{8BD0E6A8-C5D7-4CFC-BB4B-897AA973CCE6}" dt="2023-06-05T20:25:00.477" v="2602" actId="255"/>
          <ac:spMkLst>
            <pc:docMk/>
            <pc:sldMk cId="1152289075" sldId="371"/>
            <ac:spMk id="6" creationId="{6C6F9D62-24BF-4174-990D-39031965376D}"/>
          </ac:spMkLst>
        </pc:spChg>
      </pc:sldChg>
    </pc:docChg>
  </pc:docChgLst>
  <pc:docChgLst>
    <pc:chgData name="Gonzalo Herrera Francesconi" userId="d236637c-2d4e-4d8b-b3ce-0a0359776a2f" providerId="ADAL" clId="{4E2886DA-7A6C-4E5F-B7A1-E0D00946CB7C}"/>
    <pc:docChg chg="custSel addSld delSld modSld sldOrd">
      <pc:chgData name="Gonzalo Herrera Francesconi" userId="d236637c-2d4e-4d8b-b3ce-0a0359776a2f" providerId="ADAL" clId="{4E2886DA-7A6C-4E5F-B7A1-E0D00946CB7C}" dt="2023-06-12T21:27:07.796" v="1337" actId="20577"/>
      <pc:docMkLst>
        <pc:docMk/>
      </pc:docMkLst>
      <pc:sldChg chg="modSp mod">
        <pc:chgData name="Gonzalo Herrera Francesconi" userId="d236637c-2d4e-4d8b-b3ce-0a0359776a2f" providerId="ADAL" clId="{4E2886DA-7A6C-4E5F-B7A1-E0D00946CB7C}" dt="2023-06-12T21:15:14.700" v="1241" actId="113"/>
        <pc:sldMkLst>
          <pc:docMk/>
          <pc:sldMk cId="214962392" sldId="339"/>
        </pc:sldMkLst>
        <pc:spChg chg="mod">
          <ac:chgData name="Gonzalo Herrera Francesconi" userId="d236637c-2d4e-4d8b-b3ce-0a0359776a2f" providerId="ADAL" clId="{4E2886DA-7A6C-4E5F-B7A1-E0D00946CB7C}" dt="2023-06-12T19:34:01.425" v="65" actId="20577"/>
          <ac:spMkLst>
            <pc:docMk/>
            <pc:sldMk cId="214962392" sldId="339"/>
            <ac:spMk id="2" creationId="{1F11FCC6-3B49-9D46-8B62-80E94C906F0A}"/>
          </ac:spMkLst>
        </pc:spChg>
        <pc:spChg chg="mod">
          <ac:chgData name="Gonzalo Herrera Francesconi" userId="d236637c-2d4e-4d8b-b3ce-0a0359776a2f" providerId="ADAL" clId="{4E2886DA-7A6C-4E5F-B7A1-E0D00946CB7C}" dt="2023-06-12T21:15:14.700" v="1241" actId="113"/>
          <ac:spMkLst>
            <pc:docMk/>
            <pc:sldMk cId="214962392" sldId="339"/>
            <ac:spMk id="4" creationId="{C36C587D-EBD5-40E6-BA17-4B0E63CAF16C}"/>
          </ac:spMkLst>
        </pc:spChg>
      </pc:sldChg>
      <pc:sldChg chg="addSp delSp modSp del mod">
        <pc:chgData name="Gonzalo Herrera Francesconi" userId="d236637c-2d4e-4d8b-b3ce-0a0359776a2f" providerId="ADAL" clId="{4E2886DA-7A6C-4E5F-B7A1-E0D00946CB7C}" dt="2023-06-12T20:24:40.036" v="443" actId="47"/>
        <pc:sldMkLst>
          <pc:docMk/>
          <pc:sldMk cId="1067811435" sldId="341"/>
        </pc:sldMkLst>
        <pc:spChg chg="mod">
          <ac:chgData name="Gonzalo Herrera Francesconi" userId="d236637c-2d4e-4d8b-b3ce-0a0359776a2f" providerId="ADAL" clId="{4E2886DA-7A6C-4E5F-B7A1-E0D00946CB7C}" dt="2023-06-12T20:21:48.212" v="424" actId="20577"/>
          <ac:spMkLst>
            <pc:docMk/>
            <pc:sldMk cId="1067811435" sldId="341"/>
            <ac:spMk id="2" creationId="{7232B839-E8CF-BF4D-93B8-0EE81E2A4A95}"/>
          </ac:spMkLst>
        </pc:spChg>
        <pc:spChg chg="del">
          <ac:chgData name="Gonzalo Herrera Francesconi" userId="d236637c-2d4e-4d8b-b3ce-0a0359776a2f" providerId="ADAL" clId="{4E2886DA-7A6C-4E5F-B7A1-E0D00946CB7C}" dt="2023-06-12T20:22:06.140" v="428" actId="478"/>
          <ac:spMkLst>
            <pc:docMk/>
            <pc:sldMk cId="1067811435" sldId="341"/>
            <ac:spMk id="6" creationId="{5548DF34-D282-478B-839F-B78FF8B6CC96}"/>
          </ac:spMkLst>
        </pc:spChg>
        <pc:spChg chg="add mod">
          <ac:chgData name="Gonzalo Herrera Francesconi" userId="d236637c-2d4e-4d8b-b3ce-0a0359776a2f" providerId="ADAL" clId="{4E2886DA-7A6C-4E5F-B7A1-E0D00946CB7C}" dt="2023-06-12T20:23:25.265" v="434" actId="14100"/>
          <ac:spMkLst>
            <pc:docMk/>
            <pc:sldMk cId="1067811435" sldId="341"/>
            <ac:spMk id="7" creationId="{D894856C-89C1-4DD1-9909-90BBB7B1113C}"/>
          </ac:spMkLst>
        </pc:spChg>
        <pc:picChg chg="del">
          <ac:chgData name="Gonzalo Herrera Francesconi" userId="d236637c-2d4e-4d8b-b3ce-0a0359776a2f" providerId="ADAL" clId="{4E2886DA-7A6C-4E5F-B7A1-E0D00946CB7C}" dt="2023-06-12T20:21:09.234" v="358" actId="478"/>
          <ac:picMkLst>
            <pc:docMk/>
            <pc:sldMk cId="1067811435" sldId="341"/>
            <ac:picMk id="5" creationId="{0CFB8D83-0FA4-4493-9644-4B9531EF11A8}"/>
          </ac:picMkLst>
        </pc:picChg>
        <pc:picChg chg="add mod">
          <ac:chgData name="Gonzalo Herrera Francesconi" userId="d236637c-2d4e-4d8b-b3ce-0a0359776a2f" providerId="ADAL" clId="{4E2886DA-7A6C-4E5F-B7A1-E0D00946CB7C}" dt="2023-06-12T20:23:38.952" v="437" actId="1076"/>
          <ac:picMkLst>
            <pc:docMk/>
            <pc:sldMk cId="1067811435" sldId="341"/>
            <ac:picMk id="3074" creationId="{E8BA3075-3357-4D01-A760-73155412740A}"/>
          </ac:picMkLst>
        </pc:picChg>
      </pc:sldChg>
      <pc:sldChg chg="addSp delSp modSp mod">
        <pc:chgData name="Gonzalo Herrera Francesconi" userId="d236637c-2d4e-4d8b-b3ce-0a0359776a2f" providerId="ADAL" clId="{4E2886DA-7A6C-4E5F-B7A1-E0D00946CB7C}" dt="2023-06-12T20:29:38.451" v="486" actId="14100"/>
        <pc:sldMkLst>
          <pc:docMk/>
          <pc:sldMk cId="3056958803" sldId="342"/>
        </pc:sldMkLst>
        <pc:spChg chg="mod">
          <ac:chgData name="Gonzalo Herrera Francesconi" userId="d236637c-2d4e-4d8b-b3ce-0a0359776a2f" providerId="ADAL" clId="{4E2886DA-7A6C-4E5F-B7A1-E0D00946CB7C}" dt="2023-06-12T20:25:01.648" v="473" actId="20577"/>
          <ac:spMkLst>
            <pc:docMk/>
            <pc:sldMk cId="3056958803" sldId="342"/>
            <ac:spMk id="5" creationId="{97984CDA-795D-454D-AF4C-0C0F1033B697}"/>
          </ac:spMkLst>
        </pc:spChg>
        <pc:spChg chg="del">
          <ac:chgData name="Gonzalo Herrera Francesconi" userId="d236637c-2d4e-4d8b-b3ce-0a0359776a2f" providerId="ADAL" clId="{4E2886DA-7A6C-4E5F-B7A1-E0D00946CB7C}" dt="2023-06-12T20:24:51.009" v="445" actId="478"/>
          <ac:spMkLst>
            <pc:docMk/>
            <pc:sldMk cId="3056958803" sldId="342"/>
            <ac:spMk id="6" creationId="{0A69A11F-A659-4F3D-932A-C74CF9C32C2D}"/>
          </ac:spMkLst>
        </pc:spChg>
        <pc:spChg chg="add mod">
          <ac:chgData name="Gonzalo Herrera Francesconi" userId="d236637c-2d4e-4d8b-b3ce-0a0359776a2f" providerId="ADAL" clId="{4E2886DA-7A6C-4E5F-B7A1-E0D00946CB7C}" dt="2023-06-12T20:25:43.675" v="483" actId="14100"/>
          <ac:spMkLst>
            <pc:docMk/>
            <pc:sldMk cId="3056958803" sldId="342"/>
            <ac:spMk id="7" creationId="{457D1E68-8696-498E-B997-40A941990DE9}"/>
          </ac:spMkLst>
        </pc:spChg>
        <pc:picChg chg="add mod">
          <ac:chgData name="Gonzalo Herrera Francesconi" userId="d236637c-2d4e-4d8b-b3ce-0a0359776a2f" providerId="ADAL" clId="{4E2886DA-7A6C-4E5F-B7A1-E0D00946CB7C}" dt="2023-06-12T20:29:38.451" v="486" actId="14100"/>
          <ac:picMkLst>
            <pc:docMk/>
            <pc:sldMk cId="3056958803" sldId="342"/>
            <ac:picMk id="3" creationId="{7BF59209-7B67-494C-B945-C36C93D2EF43}"/>
          </ac:picMkLst>
        </pc:picChg>
        <pc:picChg chg="del">
          <ac:chgData name="Gonzalo Herrera Francesconi" userId="d236637c-2d4e-4d8b-b3ce-0a0359776a2f" providerId="ADAL" clId="{4E2886DA-7A6C-4E5F-B7A1-E0D00946CB7C}" dt="2023-06-12T20:24:47.728" v="444" actId="478"/>
          <ac:picMkLst>
            <pc:docMk/>
            <pc:sldMk cId="3056958803" sldId="342"/>
            <ac:picMk id="9" creationId="{D1F856C7-66B6-40C7-BE0A-6A6BACFC20B2}"/>
          </ac:picMkLst>
        </pc:picChg>
      </pc:sldChg>
      <pc:sldChg chg="modSp mod">
        <pc:chgData name="Gonzalo Herrera Francesconi" userId="d236637c-2d4e-4d8b-b3ce-0a0359776a2f" providerId="ADAL" clId="{4E2886DA-7A6C-4E5F-B7A1-E0D00946CB7C}" dt="2023-06-12T19:33:29.384" v="33" actId="20577"/>
        <pc:sldMkLst>
          <pc:docMk/>
          <pc:sldMk cId="3117571071" sldId="344"/>
        </pc:sldMkLst>
        <pc:spChg chg="mod">
          <ac:chgData name="Gonzalo Herrera Francesconi" userId="d236637c-2d4e-4d8b-b3ce-0a0359776a2f" providerId="ADAL" clId="{4E2886DA-7A6C-4E5F-B7A1-E0D00946CB7C}" dt="2023-06-12T19:33:29.384" v="33" actId="20577"/>
          <ac:spMkLst>
            <pc:docMk/>
            <pc:sldMk cId="3117571071" sldId="344"/>
            <ac:spMk id="3" creationId="{87A9F761-F66D-564C-A85F-5D24B1E7B998}"/>
          </ac:spMkLst>
        </pc:spChg>
        <pc:spChg chg="mod">
          <ac:chgData name="Gonzalo Herrera Francesconi" userId="d236637c-2d4e-4d8b-b3ce-0a0359776a2f" providerId="ADAL" clId="{4E2886DA-7A6C-4E5F-B7A1-E0D00946CB7C}" dt="2023-06-12T19:33:21.568" v="1" actId="20577"/>
          <ac:spMkLst>
            <pc:docMk/>
            <pc:sldMk cId="3117571071" sldId="344"/>
            <ac:spMk id="4" creationId="{DC622BE7-4A49-A749-B2F2-EA3AD97A1AEF}"/>
          </ac:spMkLst>
        </pc:spChg>
      </pc:sldChg>
      <pc:sldChg chg="addSp delSp modSp mod">
        <pc:chgData name="Gonzalo Herrera Francesconi" userId="d236637c-2d4e-4d8b-b3ce-0a0359776a2f" providerId="ADAL" clId="{4E2886DA-7A6C-4E5F-B7A1-E0D00946CB7C}" dt="2023-06-12T20:44:19.229" v="491" actId="14100"/>
        <pc:sldMkLst>
          <pc:docMk/>
          <pc:sldMk cId="2651778470" sldId="349"/>
        </pc:sldMkLst>
        <pc:spChg chg="mod">
          <ac:chgData name="Gonzalo Herrera Francesconi" userId="d236637c-2d4e-4d8b-b3ce-0a0359776a2f" providerId="ADAL" clId="{4E2886DA-7A6C-4E5F-B7A1-E0D00946CB7C}" dt="2023-06-12T19:44:44.118" v="251" actId="20577"/>
          <ac:spMkLst>
            <pc:docMk/>
            <pc:sldMk cId="2651778470" sldId="349"/>
            <ac:spMk id="2" creationId="{D5B4D40B-2281-FF4E-A378-6A0062B17D86}"/>
          </ac:spMkLst>
        </pc:spChg>
        <pc:spChg chg="del">
          <ac:chgData name="Gonzalo Herrera Francesconi" userId="d236637c-2d4e-4d8b-b3ce-0a0359776a2f" providerId="ADAL" clId="{4E2886DA-7A6C-4E5F-B7A1-E0D00946CB7C}" dt="2023-06-12T19:44:35.882" v="219" actId="478"/>
          <ac:spMkLst>
            <pc:docMk/>
            <pc:sldMk cId="2651778470" sldId="349"/>
            <ac:spMk id="5" creationId="{644A7C9E-7826-4DCA-9426-8397CD281DCF}"/>
          </ac:spMkLst>
        </pc:spChg>
        <pc:spChg chg="add mod">
          <ac:chgData name="Gonzalo Herrera Francesconi" userId="d236637c-2d4e-4d8b-b3ce-0a0359776a2f" providerId="ADAL" clId="{4E2886DA-7A6C-4E5F-B7A1-E0D00946CB7C}" dt="2023-06-12T19:46:23.827" v="266" actId="113"/>
          <ac:spMkLst>
            <pc:docMk/>
            <pc:sldMk cId="2651778470" sldId="349"/>
            <ac:spMk id="6" creationId="{7264E517-1EBF-47DD-A469-A36FAEFD096B}"/>
          </ac:spMkLst>
        </pc:spChg>
        <pc:picChg chg="del mod">
          <ac:chgData name="Gonzalo Herrera Francesconi" userId="d236637c-2d4e-4d8b-b3ce-0a0359776a2f" providerId="ADAL" clId="{4E2886DA-7A6C-4E5F-B7A1-E0D00946CB7C}" dt="2023-06-12T19:44:32.191" v="218" actId="478"/>
          <ac:picMkLst>
            <pc:docMk/>
            <pc:sldMk cId="2651778470" sldId="349"/>
            <ac:picMk id="7" creationId="{5B890ACA-DCF4-4D31-984F-01AB72653D82}"/>
          </ac:picMkLst>
        </pc:picChg>
        <pc:picChg chg="add del mod">
          <ac:chgData name="Gonzalo Herrera Francesconi" userId="d236637c-2d4e-4d8b-b3ce-0a0359776a2f" providerId="ADAL" clId="{4E2886DA-7A6C-4E5F-B7A1-E0D00946CB7C}" dt="2023-06-12T19:52:13.689" v="278" actId="478"/>
          <ac:picMkLst>
            <pc:docMk/>
            <pc:sldMk cId="2651778470" sldId="349"/>
            <ac:picMk id="1026" creationId="{6A95977F-2371-47EF-BAD3-7860A7531F43}"/>
          </ac:picMkLst>
        </pc:picChg>
        <pc:picChg chg="add del mod">
          <ac:chgData name="Gonzalo Herrera Francesconi" userId="d236637c-2d4e-4d8b-b3ce-0a0359776a2f" providerId="ADAL" clId="{4E2886DA-7A6C-4E5F-B7A1-E0D00946CB7C}" dt="2023-06-12T20:44:08.531" v="488" actId="478"/>
          <ac:picMkLst>
            <pc:docMk/>
            <pc:sldMk cId="2651778470" sldId="349"/>
            <ac:picMk id="1028" creationId="{0DFB7A2E-0C03-4FA8-8D3F-9CDF134F64A9}"/>
          </ac:picMkLst>
        </pc:picChg>
        <pc:picChg chg="add mod">
          <ac:chgData name="Gonzalo Herrera Francesconi" userId="d236637c-2d4e-4d8b-b3ce-0a0359776a2f" providerId="ADAL" clId="{4E2886DA-7A6C-4E5F-B7A1-E0D00946CB7C}" dt="2023-06-12T20:44:19.229" v="491" actId="14100"/>
          <ac:picMkLst>
            <pc:docMk/>
            <pc:sldMk cId="2651778470" sldId="349"/>
            <ac:picMk id="1030" creationId="{048F53B6-8A7F-48D1-AEF9-E28131FAE88B}"/>
          </ac:picMkLst>
        </pc:picChg>
      </pc:sldChg>
      <pc:sldChg chg="delSp modSp mod">
        <pc:chgData name="Gonzalo Herrera Francesconi" userId="d236637c-2d4e-4d8b-b3ce-0a0359776a2f" providerId="ADAL" clId="{4E2886DA-7A6C-4E5F-B7A1-E0D00946CB7C}" dt="2023-06-12T21:13:04.444" v="1037" actId="20577"/>
        <pc:sldMkLst>
          <pc:docMk/>
          <pc:sldMk cId="2056680583" sldId="350"/>
        </pc:sldMkLst>
        <pc:spChg chg="mod">
          <ac:chgData name="Gonzalo Herrera Francesconi" userId="d236637c-2d4e-4d8b-b3ce-0a0359776a2f" providerId="ADAL" clId="{4E2886DA-7A6C-4E5F-B7A1-E0D00946CB7C}" dt="2023-06-12T19:35:36.220" v="132" actId="20577"/>
          <ac:spMkLst>
            <pc:docMk/>
            <pc:sldMk cId="2056680583" sldId="350"/>
            <ac:spMk id="2" creationId="{1F11FCC6-3B49-9D46-8B62-80E94C906F0A}"/>
          </ac:spMkLst>
        </pc:spChg>
        <pc:spChg chg="mod">
          <ac:chgData name="Gonzalo Herrera Francesconi" userId="d236637c-2d4e-4d8b-b3ce-0a0359776a2f" providerId="ADAL" clId="{4E2886DA-7A6C-4E5F-B7A1-E0D00946CB7C}" dt="2023-06-12T21:13:04.444" v="1037" actId="20577"/>
          <ac:spMkLst>
            <pc:docMk/>
            <pc:sldMk cId="2056680583" sldId="350"/>
            <ac:spMk id="4" creationId="{C36C587D-EBD5-40E6-BA17-4B0E63CAF16C}"/>
          </ac:spMkLst>
        </pc:spChg>
        <pc:picChg chg="del mod">
          <ac:chgData name="Gonzalo Herrera Francesconi" userId="d236637c-2d4e-4d8b-b3ce-0a0359776a2f" providerId="ADAL" clId="{4E2886DA-7A6C-4E5F-B7A1-E0D00946CB7C}" dt="2023-06-12T19:34:47.638" v="106" actId="478"/>
          <ac:picMkLst>
            <pc:docMk/>
            <pc:sldMk cId="2056680583" sldId="350"/>
            <ac:picMk id="3" creationId="{C9F2F6E8-7D99-46B2-9778-02EF10C43338}"/>
          </ac:picMkLst>
        </pc:picChg>
        <pc:picChg chg="del">
          <ac:chgData name="Gonzalo Herrera Francesconi" userId="d236637c-2d4e-4d8b-b3ce-0a0359776a2f" providerId="ADAL" clId="{4E2886DA-7A6C-4E5F-B7A1-E0D00946CB7C}" dt="2023-06-12T19:34:44.771" v="104" actId="478"/>
          <ac:picMkLst>
            <pc:docMk/>
            <pc:sldMk cId="2056680583" sldId="350"/>
            <ac:picMk id="1026" creationId="{260D1D51-C6FE-4335-BFFE-E21B59391647}"/>
          </ac:picMkLst>
        </pc:picChg>
      </pc:sldChg>
      <pc:sldChg chg="del">
        <pc:chgData name="Gonzalo Herrera Francesconi" userId="d236637c-2d4e-4d8b-b3ce-0a0359776a2f" providerId="ADAL" clId="{4E2886DA-7A6C-4E5F-B7A1-E0D00946CB7C}" dt="2023-06-12T20:45:26.775" v="504" actId="47"/>
        <pc:sldMkLst>
          <pc:docMk/>
          <pc:sldMk cId="2722549715" sldId="354"/>
        </pc:sldMkLst>
      </pc:sldChg>
      <pc:sldChg chg="del">
        <pc:chgData name="Gonzalo Herrera Francesconi" userId="d236637c-2d4e-4d8b-b3ce-0a0359776a2f" providerId="ADAL" clId="{4E2886DA-7A6C-4E5F-B7A1-E0D00946CB7C}" dt="2023-06-12T20:45:25.733" v="503" actId="47"/>
        <pc:sldMkLst>
          <pc:docMk/>
          <pc:sldMk cId="2625979813" sldId="356"/>
        </pc:sldMkLst>
      </pc:sldChg>
      <pc:sldChg chg="addSp delSp modSp mod">
        <pc:chgData name="Gonzalo Herrera Francesconi" userId="d236637c-2d4e-4d8b-b3ce-0a0359776a2f" providerId="ADAL" clId="{4E2886DA-7A6C-4E5F-B7A1-E0D00946CB7C}" dt="2023-06-12T19:36:11.154" v="171" actId="14100"/>
        <pc:sldMkLst>
          <pc:docMk/>
          <pc:sldMk cId="518257111" sldId="357"/>
        </pc:sldMkLst>
        <pc:spChg chg="mod">
          <ac:chgData name="Gonzalo Herrera Francesconi" userId="d236637c-2d4e-4d8b-b3ce-0a0359776a2f" providerId="ADAL" clId="{4E2886DA-7A6C-4E5F-B7A1-E0D00946CB7C}" dt="2023-06-12T19:35:53.055" v="167" actId="20577"/>
          <ac:spMkLst>
            <pc:docMk/>
            <pc:sldMk cId="518257111" sldId="357"/>
            <ac:spMk id="2" creationId="{D5B4D40B-2281-FF4E-A378-6A0062B17D86}"/>
          </ac:spMkLst>
        </pc:spChg>
        <pc:spChg chg="del">
          <ac:chgData name="Gonzalo Herrera Francesconi" userId="d236637c-2d4e-4d8b-b3ce-0a0359776a2f" providerId="ADAL" clId="{4E2886DA-7A6C-4E5F-B7A1-E0D00946CB7C}" dt="2023-06-12T19:35:56.788" v="168" actId="478"/>
          <ac:spMkLst>
            <pc:docMk/>
            <pc:sldMk cId="518257111" sldId="357"/>
            <ac:spMk id="5" creationId="{C71D45F8-431C-468A-99BB-490F062FBA9E}"/>
          </ac:spMkLst>
        </pc:spChg>
        <pc:picChg chg="add mod">
          <ac:chgData name="Gonzalo Herrera Francesconi" userId="d236637c-2d4e-4d8b-b3ce-0a0359776a2f" providerId="ADAL" clId="{4E2886DA-7A6C-4E5F-B7A1-E0D00946CB7C}" dt="2023-06-12T19:36:11.154" v="171" actId="14100"/>
          <ac:picMkLst>
            <pc:docMk/>
            <pc:sldMk cId="518257111" sldId="357"/>
            <ac:picMk id="4" creationId="{CAFE56B2-EAA0-4787-964F-46A1E827B37C}"/>
          </ac:picMkLst>
        </pc:picChg>
      </pc:sldChg>
      <pc:sldChg chg="del">
        <pc:chgData name="Gonzalo Herrera Francesconi" userId="d236637c-2d4e-4d8b-b3ce-0a0359776a2f" providerId="ADAL" clId="{4E2886DA-7A6C-4E5F-B7A1-E0D00946CB7C}" dt="2023-06-12T20:45:56.692" v="506" actId="47"/>
        <pc:sldMkLst>
          <pc:docMk/>
          <pc:sldMk cId="3562030304" sldId="358"/>
        </pc:sldMkLst>
      </pc:sldChg>
      <pc:sldChg chg="addSp delSp modSp mod">
        <pc:chgData name="Gonzalo Herrera Francesconi" userId="d236637c-2d4e-4d8b-b3ce-0a0359776a2f" providerId="ADAL" clId="{4E2886DA-7A6C-4E5F-B7A1-E0D00946CB7C}" dt="2023-06-12T19:44:16.038" v="216" actId="1076"/>
        <pc:sldMkLst>
          <pc:docMk/>
          <pc:sldMk cId="657276668" sldId="359"/>
        </pc:sldMkLst>
        <pc:spChg chg="mod">
          <ac:chgData name="Gonzalo Herrera Francesconi" userId="d236637c-2d4e-4d8b-b3ce-0a0359776a2f" providerId="ADAL" clId="{4E2886DA-7A6C-4E5F-B7A1-E0D00946CB7C}" dt="2023-06-12T19:36:35.053" v="203" actId="20577"/>
          <ac:spMkLst>
            <pc:docMk/>
            <pc:sldMk cId="657276668" sldId="359"/>
            <ac:spMk id="2" creationId="{1F11FCC6-3B49-9D46-8B62-80E94C906F0A}"/>
          </ac:spMkLst>
        </pc:spChg>
        <pc:spChg chg="del">
          <ac:chgData name="Gonzalo Herrera Francesconi" userId="d236637c-2d4e-4d8b-b3ce-0a0359776a2f" providerId="ADAL" clId="{4E2886DA-7A6C-4E5F-B7A1-E0D00946CB7C}" dt="2023-06-12T19:36:19.865" v="172" actId="478"/>
          <ac:spMkLst>
            <pc:docMk/>
            <pc:sldMk cId="657276668" sldId="359"/>
            <ac:spMk id="4" creationId="{6C89DF1E-B0A9-4AAF-877B-4916EA922702}"/>
          </ac:spMkLst>
        </pc:spChg>
        <pc:spChg chg="del">
          <ac:chgData name="Gonzalo Herrera Francesconi" userId="d236637c-2d4e-4d8b-b3ce-0a0359776a2f" providerId="ADAL" clId="{4E2886DA-7A6C-4E5F-B7A1-E0D00946CB7C}" dt="2023-06-12T19:36:23.231" v="173" actId="478"/>
          <ac:spMkLst>
            <pc:docMk/>
            <pc:sldMk cId="657276668" sldId="359"/>
            <ac:spMk id="6" creationId="{73652F2F-0FA9-4B1E-BA91-92E637538045}"/>
          </ac:spMkLst>
        </pc:spChg>
        <pc:spChg chg="add mod">
          <ac:chgData name="Gonzalo Herrera Francesconi" userId="d236637c-2d4e-4d8b-b3ce-0a0359776a2f" providerId="ADAL" clId="{4E2886DA-7A6C-4E5F-B7A1-E0D00946CB7C}" dt="2023-06-12T19:37:37.126" v="212" actId="113"/>
          <ac:spMkLst>
            <pc:docMk/>
            <pc:sldMk cId="657276668" sldId="359"/>
            <ac:spMk id="7" creationId="{2C191E75-D28A-4EC6-A6B1-70D29664C54F}"/>
          </ac:spMkLst>
        </pc:spChg>
        <pc:picChg chg="add mod">
          <ac:chgData name="Gonzalo Herrera Francesconi" userId="d236637c-2d4e-4d8b-b3ce-0a0359776a2f" providerId="ADAL" clId="{4E2886DA-7A6C-4E5F-B7A1-E0D00946CB7C}" dt="2023-06-12T19:44:16.038" v="216" actId="1076"/>
          <ac:picMkLst>
            <pc:docMk/>
            <pc:sldMk cId="657276668" sldId="359"/>
            <ac:picMk id="5" creationId="{AC01C5A6-C545-41FC-8ACB-2CFDB23A36E7}"/>
          </ac:picMkLst>
        </pc:picChg>
        <pc:picChg chg="del">
          <ac:chgData name="Gonzalo Herrera Francesconi" userId="d236637c-2d4e-4d8b-b3ce-0a0359776a2f" providerId="ADAL" clId="{4E2886DA-7A6C-4E5F-B7A1-E0D00946CB7C}" dt="2023-06-12T19:36:25.758" v="174" actId="478"/>
          <ac:picMkLst>
            <pc:docMk/>
            <pc:sldMk cId="657276668" sldId="359"/>
            <ac:picMk id="16" creationId="{3DD6287D-B7FD-44E2-A58D-455C1C6DE4A5}"/>
          </ac:picMkLst>
        </pc:picChg>
      </pc:sldChg>
      <pc:sldChg chg="del">
        <pc:chgData name="Gonzalo Herrera Francesconi" userId="d236637c-2d4e-4d8b-b3ce-0a0359776a2f" providerId="ADAL" clId="{4E2886DA-7A6C-4E5F-B7A1-E0D00946CB7C}" dt="2023-06-12T20:45:24.196" v="502" actId="47"/>
        <pc:sldMkLst>
          <pc:docMk/>
          <pc:sldMk cId="495864205" sldId="361"/>
        </pc:sldMkLst>
      </pc:sldChg>
      <pc:sldChg chg="del">
        <pc:chgData name="Gonzalo Herrera Francesconi" userId="d236637c-2d4e-4d8b-b3ce-0a0359776a2f" providerId="ADAL" clId="{4E2886DA-7A6C-4E5F-B7A1-E0D00946CB7C}" dt="2023-06-12T20:45:15.877" v="493" actId="47"/>
        <pc:sldMkLst>
          <pc:docMk/>
          <pc:sldMk cId="4146920195" sldId="362"/>
        </pc:sldMkLst>
      </pc:sldChg>
      <pc:sldChg chg="del">
        <pc:chgData name="Gonzalo Herrera Francesconi" userId="d236637c-2d4e-4d8b-b3ce-0a0359776a2f" providerId="ADAL" clId="{4E2886DA-7A6C-4E5F-B7A1-E0D00946CB7C}" dt="2023-06-12T20:45:14.464" v="492" actId="47"/>
        <pc:sldMkLst>
          <pc:docMk/>
          <pc:sldMk cId="956775424" sldId="363"/>
        </pc:sldMkLst>
      </pc:sldChg>
      <pc:sldChg chg="del">
        <pc:chgData name="Gonzalo Herrera Francesconi" userId="d236637c-2d4e-4d8b-b3ce-0a0359776a2f" providerId="ADAL" clId="{4E2886DA-7A6C-4E5F-B7A1-E0D00946CB7C}" dt="2023-06-12T20:45:18.109" v="495" actId="47"/>
        <pc:sldMkLst>
          <pc:docMk/>
          <pc:sldMk cId="506859823" sldId="364"/>
        </pc:sldMkLst>
      </pc:sldChg>
      <pc:sldChg chg="del">
        <pc:chgData name="Gonzalo Herrera Francesconi" userId="d236637c-2d4e-4d8b-b3ce-0a0359776a2f" providerId="ADAL" clId="{4E2886DA-7A6C-4E5F-B7A1-E0D00946CB7C}" dt="2023-06-12T20:45:17.200" v="494" actId="47"/>
        <pc:sldMkLst>
          <pc:docMk/>
          <pc:sldMk cId="2379350797" sldId="365"/>
        </pc:sldMkLst>
      </pc:sldChg>
      <pc:sldChg chg="del">
        <pc:chgData name="Gonzalo Herrera Francesconi" userId="d236637c-2d4e-4d8b-b3ce-0a0359776a2f" providerId="ADAL" clId="{4E2886DA-7A6C-4E5F-B7A1-E0D00946CB7C}" dt="2023-06-12T20:45:19.818" v="497" actId="47"/>
        <pc:sldMkLst>
          <pc:docMk/>
          <pc:sldMk cId="2645799199" sldId="366"/>
        </pc:sldMkLst>
      </pc:sldChg>
      <pc:sldChg chg="del">
        <pc:chgData name="Gonzalo Herrera Francesconi" userId="d236637c-2d4e-4d8b-b3ce-0a0359776a2f" providerId="ADAL" clId="{4E2886DA-7A6C-4E5F-B7A1-E0D00946CB7C}" dt="2023-06-12T20:45:18.932" v="496" actId="47"/>
        <pc:sldMkLst>
          <pc:docMk/>
          <pc:sldMk cId="1758338265" sldId="367"/>
        </pc:sldMkLst>
      </pc:sldChg>
      <pc:sldChg chg="del">
        <pc:chgData name="Gonzalo Herrera Francesconi" userId="d236637c-2d4e-4d8b-b3ce-0a0359776a2f" providerId="ADAL" clId="{4E2886DA-7A6C-4E5F-B7A1-E0D00946CB7C}" dt="2023-06-12T20:45:21.616" v="499" actId="47"/>
        <pc:sldMkLst>
          <pc:docMk/>
          <pc:sldMk cId="4070298501" sldId="368"/>
        </pc:sldMkLst>
      </pc:sldChg>
      <pc:sldChg chg="del">
        <pc:chgData name="Gonzalo Herrera Francesconi" userId="d236637c-2d4e-4d8b-b3ce-0a0359776a2f" providerId="ADAL" clId="{4E2886DA-7A6C-4E5F-B7A1-E0D00946CB7C}" dt="2023-06-12T20:45:20.539" v="498" actId="47"/>
        <pc:sldMkLst>
          <pc:docMk/>
          <pc:sldMk cId="1114674903" sldId="369"/>
        </pc:sldMkLst>
      </pc:sldChg>
      <pc:sldChg chg="del">
        <pc:chgData name="Gonzalo Herrera Francesconi" userId="d236637c-2d4e-4d8b-b3ce-0a0359776a2f" providerId="ADAL" clId="{4E2886DA-7A6C-4E5F-B7A1-E0D00946CB7C}" dt="2023-06-12T20:45:23.462" v="501" actId="47"/>
        <pc:sldMkLst>
          <pc:docMk/>
          <pc:sldMk cId="3370178569" sldId="370"/>
        </pc:sldMkLst>
      </pc:sldChg>
      <pc:sldChg chg="del">
        <pc:chgData name="Gonzalo Herrera Francesconi" userId="d236637c-2d4e-4d8b-b3ce-0a0359776a2f" providerId="ADAL" clId="{4E2886DA-7A6C-4E5F-B7A1-E0D00946CB7C}" dt="2023-06-12T20:45:22.545" v="500" actId="47"/>
        <pc:sldMkLst>
          <pc:docMk/>
          <pc:sldMk cId="1152289075" sldId="371"/>
        </pc:sldMkLst>
      </pc:sldChg>
      <pc:sldChg chg="addSp delSp modSp add del mod">
        <pc:chgData name="Gonzalo Herrera Francesconi" userId="d236637c-2d4e-4d8b-b3ce-0a0359776a2f" providerId="ADAL" clId="{4E2886DA-7A6C-4E5F-B7A1-E0D00946CB7C}" dt="2023-06-12T19:53:28.445" v="290" actId="47"/>
        <pc:sldMkLst>
          <pc:docMk/>
          <pc:sldMk cId="3674916431" sldId="372"/>
        </pc:sldMkLst>
        <pc:spChg chg="add del mod">
          <ac:chgData name="Gonzalo Herrera Francesconi" userId="d236637c-2d4e-4d8b-b3ce-0a0359776a2f" providerId="ADAL" clId="{4E2886DA-7A6C-4E5F-B7A1-E0D00946CB7C}" dt="2023-06-12T19:53:07.100" v="285" actId="21"/>
          <ac:spMkLst>
            <pc:docMk/>
            <pc:sldMk cId="3674916431" sldId="372"/>
            <ac:spMk id="4" creationId="{5D210FA8-8B2E-4AF5-9DB6-E5411FE7CBF8}"/>
          </ac:spMkLst>
        </pc:spChg>
        <pc:spChg chg="del">
          <ac:chgData name="Gonzalo Herrera Francesconi" userId="d236637c-2d4e-4d8b-b3ce-0a0359776a2f" providerId="ADAL" clId="{4E2886DA-7A6C-4E5F-B7A1-E0D00946CB7C}" dt="2023-06-12T19:46:53.385" v="268" actId="478"/>
          <ac:spMkLst>
            <pc:docMk/>
            <pc:sldMk cId="3674916431" sldId="372"/>
            <ac:spMk id="6" creationId="{7264E517-1EBF-47DD-A469-A36FAEFD096B}"/>
          </ac:spMkLst>
        </pc:spChg>
      </pc:sldChg>
      <pc:sldChg chg="addSp delSp modSp add mod">
        <pc:chgData name="Gonzalo Herrera Francesconi" userId="d236637c-2d4e-4d8b-b3ce-0a0359776a2f" providerId="ADAL" clId="{4E2886DA-7A6C-4E5F-B7A1-E0D00946CB7C}" dt="2023-06-12T20:16:35.733" v="318" actId="2711"/>
        <pc:sldMkLst>
          <pc:docMk/>
          <pc:sldMk cId="904849991" sldId="373"/>
        </pc:sldMkLst>
        <pc:spChg chg="add mod">
          <ac:chgData name="Gonzalo Herrera Francesconi" userId="d236637c-2d4e-4d8b-b3ce-0a0359776a2f" providerId="ADAL" clId="{4E2886DA-7A6C-4E5F-B7A1-E0D00946CB7C}" dt="2023-06-12T19:53:26.066" v="289" actId="1076"/>
          <ac:spMkLst>
            <pc:docMk/>
            <pc:sldMk cId="904849991" sldId="373"/>
            <ac:spMk id="6" creationId="{A05B6CE8-A53A-4F6F-A66B-333F439CFD55}"/>
          </ac:spMkLst>
        </pc:spChg>
        <pc:spChg chg="del">
          <ac:chgData name="Gonzalo Herrera Francesconi" userId="d236637c-2d4e-4d8b-b3ce-0a0359776a2f" providerId="ADAL" clId="{4E2886DA-7A6C-4E5F-B7A1-E0D00946CB7C}" dt="2023-06-12T19:53:20.342" v="287" actId="478"/>
          <ac:spMkLst>
            <pc:docMk/>
            <pc:sldMk cId="904849991" sldId="373"/>
            <ac:spMk id="7" creationId="{2C191E75-D28A-4EC6-A6B1-70D29664C54F}"/>
          </ac:spMkLst>
        </pc:spChg>
        <pc:spChg chg="add mod">
          <ac:chgData name="Gonzalo Herrera Francesconi" userId="d236637c-2d4e-4d8b-b3ce-0a0359776a2f" providerId="ADAL" clId="{4E2886DA-7A6C-4E5F-B7A1-E0D00946CB7C}" dt="2023-06-12T20:16:35.733" v="318" actId="2711"/>
          <ac:spMkLst>
            <pc:docMk/>
            <pc:sldMk cId="904849991" sldId="373"/>
            <ac:spMk id="10" creationId="{45563D74-D11C-4107-87E1-3EFE73747BDA}"/>
          </ac:spMkLst>
        </pc:spChg>
        <pc:picChg chg="del">
          <ac:chgData name="Gonzalo Herrera Francesconi" userId="d236637c-2d4e-4d8b-b3ce-0a0359776a2f" providerId="ADAL" clId="{4E2886DA-7A6C-4E5F-B7A1-E0D00946CB7C}" dt="2023-06-12T19:53:16.765" v="286" actId="478"/>
          <ac:picMkLst>
            <pc:docMk/>
            <pc:sldMk cId="904849991" sldId="373"/>
            <ac:picMk id="5" creationId="{AC01C5A6-C545-41FC-8ACB-2CFDB23A36E7}"/>
          </ac:picMkLst>
        </pc:picChg>
        <pc:picChg chg="add del mod">
          <ac:chgData name="Gonzalo Herrera Francesconi" userId="d236637c-2d4e-4d8b-b3ce-0a0359776a2f" providerId="ADAL" clId="{4E2886DA-7A6C-4E5F-B7A1-E0D00946CB7C}" dt="2023-06-12T19:54:33.263" v="294" actId="478"/>
          <ac:picMkLst>
            <pc:docMk/>
            <pc:sldMk cId="904849991" sldId="373"/>
            <ac:picMk id="2050" creationId="{E0DD7950-4272-49FD-87FA-A58AF5007E65}"/>
          </ac:picMkLst>
        </pc:picChg>
        <pc:picChg chg="add del mod">
          <ac:chgData name="Gonzalo Herrera Francesconi" userId="d236637c-2d4e-4d8b-b3ce-0a0359776a2f" providerId="ADAL" clId="{4E2886DA-7A6C-4E5F-B7A1-E0D00946CB7C}" dt="2023-06-12T20:14:44.537" v="302" actId="478"/>
          <ac:picMkLst>
            <pc:docMk/>
            <pc:sldMk cId="904849991" sldId="373"/>
            <ac:picMk id="2052" creationId="{3E3FDD5A-2BFB-414D-802E-F56D39685047}"/>
          </ac:picMkLst>
        </pc:picChg>
        <pc:picChg chg="add del mod">
          <ac:chgData name="Gonzalo Herrera Francesconi" userId="d236637c-2d4e-4d8b-b3ce-0a0359776a2f" providerId="ADAL" clId="{4E2886DA-7A6C-4E5F-B7A1-E0D00946CB7C}" dt="2023-06-12T20:14:48.774" v="303" actId="478"/>
          <ac:picMkLst>
            <pc:docMk/>
            <pc:sldMk cId="904849991" sldId="373"/>
            <ac:picMk id="2054" creationId="{7C6DBE14-47A5-4B7D-9CBC-A9D0542CA3F5}"/>
          </ac:picMkLst>
        </pc:picChg>
        <pc:picChg chg="add mod">
          <ac:chgData name="Gonzalo Herrera Francesconi" userId="d236637c-2d4e-4d8b-b3ce-0a0359776a2f" providerId="ADAL" clId="{4E2886DA-7A6C-4E5F-B7A1-E0D00946CB7C}" dt="2023-06-12T20:15:27.131" v="308" actId="1076"/>
          <ac:picMkLst>
            <pc:docMk/>
            <pc:sldMk cId="904849991" sldId="373"/>
            <ac:picMk id="2056" creationId="{BD117D9F-FCC3-488F-9994-A2FC2B08528C}"/>
          </ac:picMkLst>
        </pc:picChg>
      </pc:sldChg>
      <pc:sldChg chg="add del">
        <pc:chgData name="Gonzalo Herrera Francesconi" userId="d236637c-2d4e-4d8b-b3ce-0a0359776a2f" providerId="ADAL" clId="{4E2886DA-7A6C-4E5F-B7A1-E0D00946CB7C}" dt="2023-06-12T19:46:58.158" v="270"/>
        <pc:sldMkLst>
          <pc:docMk/>
          <pc:sldMk cId="3434611060" sldId="373"/>
        </pc:sldMkLst>
      </pc:sldChg>
      <pc:sldChg chg="addSp delSp modSp add mod">
        <pc:chgData name="Gonzalo Herrera Francesconi" userId="d236637c-2d4e-4d8b-b3ce-0a0359776a2f" providerId="ADAL" clId="{4E2886DA-7A6C-4E5F-B7A1-E0D00946CB7C}" dt="2023-06-12T20:19:04.977" v="343" actId="113"/>
        <pc:sldMkLst>
          <pc:docMk/>
          <pc:sldMk cId="453992759" sldId="374"/>
        </pc:sldMkLst>
        <pc:spChg chg="del">
          <ac:chgData name="Gonzalo Herrera Francesconi" userId="d236637c-2d4e-4d8b-b3ce-0a0359776a2f" providerId="ADAL" clId="{4E2886DA-7A6C-4E5F-B7A1-E0D00946CB7C}" dt="2023-06-12T20:17:01.334" v="321" actId="478"/>
          <ac:spMkLst>
            <pc:docMk/>
            <pc:sldMk cId="453992759" sldId="374"/>
            <ac:spMk id="6" creationId="{7264E517-1EBF-47DD-A469-A36FAEFD096B}"/>
          </ac:spMkLst>
        </pc:spChg>
        <pc:spChg chg="add mod">
          <ac:chgData name="Gonzalo Herrera Francesconi" userId="d236637c-2d4e-4d8b-b3ce-0a0359776a2f" providerId="ADAL" clId="{4E2886DA-7A6C-4E5F-B7A1-E0D00946CB7C}" dt="2023-06-12T20:19:04.977" v="343" actId="113"/>
          <ac:spMkLst>
            <pc:docMk/>
            <pc:sldMk cId="453992759" sldId="374"/>
            <ac:spMk id="7" creationId="{2413E2AA-D3E0-4E24-B3DC-5EEDF7DA54C2}"/>
          </ac:spMkLst>
        </pc:spChg>
        <pc:picChg chg="add mod">
          <ac:chgData name="Gonzalo Herrera Francesconi" userId="d236637c-2d4e-4d8b-b3ce-0a0359776a2f" providerId="ADAL" clId="{4E2886DA-7A6C-4E5F-B7A1-E0D00946CB7C}" dt="2023-06-12T20:17:33.324" v="327" actId="1076"/>
          <ac:picMkLst>
            <pc:docMk/>
            <pc:sldMk cId="453992759" sldId="374"/>
            <ac:picMk id="5" creationId="{D9C713A4-7948-469B-96D5-289E2CB31B60}"/>
          </ac:picMkLst>
        </pc:picChg>
        <pc:picChg chg="del">
          <ac:chgData name="Gonzalo Herrera Francesconi" userId="d236637c-2d4e-4d8b-b3ce-0a0359776a2f" providerId="ADAL" clId="{4E2886DA-7A6C-4E5F-B7A1-E0D00946CB7C}" dt="2023-06-12T20:16:55.543" v="320" actId="478"/>
          <ac:picMkLst>
            <pc:docMk/>
            <pc:sldMk cId="453992759" sldId="374"/>
            <ac:picMk id="1028" creationId="{0DFB7A2E-0C03-4FA8-8D3F-9CDF134F64A9}"/>
          </ac:picMkLst>
        </pc:picChg>
      </pc:sldChg>
      <pc:sldChg chg="delSp modSp add mod">
        <pc:chgData name="Gonzalo Herrera Francesconi" userId="d236637c-2d4e-4d8b-b3ce-0a0359776a2f" providerId="ADAL" clId="{4E2886DA-7A6C-4E5F-B7A1-E0D00946CB7C}" dt="2023-06-12T20:20:55.067" v="357" actId="2711"/>
        <pc:sldMkLst>
          <pc:docMk/>
          <pc:sldMk cId="1691931589" sldId="375"/>
        </pc:sldMkLst>
        <pc:spChg chg="del">
          <ac:chgData name="Gonzalo Herrera Francesconi" userId="d236637c-2d4e-4d8b-b3ce-0a0359776a2f" providerId="ADAL" clId="{4E2886DA-7A6C-4E5F-B7A1-E0D00946CB7C}" dt="2023-06-12T20:19:19.272" v="345" actId="478"/>
          <ac:spMkLst>
            <pc:docMk/>
            <pc:sldMk cId="1691931589" sldId="375"/>
            <ac:spMk id="6" creationId="{A05B6CE8-A53A-4F6F-A66B-333F439CFD55}"/>
          </ac:spMkLst>
        </pc:spChg>
        <pc:spChg chg="mod">
          <ac:chgData name="Gonzalo Herrera Francesconi" userId="d236637c-2d4e-4d8b-b3ce-0a0359776a2f" providerId="ADAL" clId="{4E2886DA-7A6C-4E5F-B7A1-E0D00946CB7C}" dt="2023-06-12T20:20:55.067" v="357" actId="2711"/>
          <ac:spMkLst>
            <pc:docMk/>
            <pc:sldMk cId="1691931589" sldId="375"/>
            <ac:spMk id="10" creationId="{45563D74-D11C-4107-87E1-3EFE73747BDA}"/>
          </ac:spMkLst>
        </pc:spChg>
        <pc:picChg chg="mod">
          <ac:chgData name="Gonzalo Herrera Francesconi" userId="d236637c-2d4e-4d8b-b3ce-0a0359776a2f" providerId="ADAL" clId="{4E2886DA-7A6C-4E5F-B7A1-E0D00946CB7C}" dt="2023-06-12T20:20:19.451" v="350" actId="14100"/>
          <ac:picMkLst>
            <pc:docMk/>
            <pc:sldMk cId="1691931589" sldId="375"/>
            <ac:picMk id="2056" creationId="{BD117D9F-FCC3-488F-9994-A2FC2B08528C}"/>
          </ac:picMkLst>
        </pc:picChg>
      </pc:sldChg>
      <pc:sldChg chg="addSp delSp modSp add mod">
        <pc:chgData name="Gonzalo Herrera Francesconi" userId="d236637c-2d4e-4d8b-b3ce-0a0359776a2f" providerId="ADAL" clId="{4E2886DA-7A6C-4E5F-B7A1-E0D00946CB7C}" dt="2023-06-12T20:24:35.276" v="442"/>
        <pc:sldMkLst>
          <pc:docMk/>
          <pc:sldMk cId="3623474050" sldId="376"/>
        </pc:sldMkLst>
        <pc:spChg chg="add mod">
          <ac:chgData name="Gonzalo Herrera Francesconi" userId="d236637c-2d4e-4d8b-b3ce-0a0359776a2f" providerId="ADAL" clId="{4E2886DA-7A6C-4E5F-B7A1-E0D00946CB7C}" dt="2023-06-12T20:24:35.276" v="442"/>
          <ac:spMkLst>
            <pc:docMk/>
            <pc:sldMk cId="3623474050" sldId="376"/>
            <ac:spMk id="6" creationId="{3E14E39B-EFAE-4E35-9EE5-30FE123A70CE}"/>
          </ac:spMkLst>
        </pc:spChg>
        <pc:spChg chg="del mod">
          <ac:chgData name="Gonzalo Herrera Francesconi" userId="d236637c-2d4e-4d8b-b3ce-0a0359776a2f" providerId="ADAL" clId="{4E2886DA-7A6C-4E5F-B7A1-E0D00946CB7C}" dt="2023-06-12T20:24:22.622" v="441" actId="478"/>
          <ac:spMkLst>
            <pc:docMk/>
            <pc:sldMk cId="3623474050" sldId="376"/>
            <ac:spMk id="7" creationId="{2413E2AA-D3E0-4E24-B3DC-5EEDF7DA54C2}"/>
          </ac:spMkLst>
        </pc:spChg>
        <pc:picChg chg="del">
          <ac:chgData name="Gonzalo Herrera Francesconi" userId="d236637c-2d4e-4d8b-b3ce-0a0359776a2f" providerId="ADAL" clId="{4E2886DA-7A6C-4E5F-B7A1-E0D00946CB7C}" dt="2023-06-12T20:24:17.923" v="439" actId="478"/>
          <ac:picMkLst>
            <pc:docMk/>
            <pc:sldMk cId="3623474050" sldId="376"/>
            <ac:picMk id="5" creationId="{D9C713A4-7948-469B-96D5-289E2CB31B60}"/>
          </ac:picMkLst>
        </pc:picChg>
        <pc:picChg chg="add mod">
          <ac:chgData name="Gonzalo Herrera Francesconi" userId="d236637c-2d4e-4d8b-b3ce-0a0359776a2f" providerId="ADAL" clId="{4E2886DA-7A6C-4E5F-B7A1-E0D00946CB7C}" dt="2023-06-12T20:24:35.276" v="442"/>
          <ac:picMkLst>
            <pc:docMk/>
            <pc:sldMk cId="3623474050" sldId="376"/>
            <ac:picMk id="8" creationId="{71EDBF8C-6C7F-49AB-A7ED-9686105C900E}"/>
          </ac:picMkLst>
        </pc:picChg>
      </pc:sldChg>
      <pc:sldChg chg="delSp modSp add mod">
        <pc:chgData name="Gonzalo Herrera Francesconi" userId="d236637c-2d4e-4d8b-b3ce-0a0359776a2f" providerId="ADAL" clId="{4E2886DA-7A6C-4E5F-B7A1-E0D00946CB7C}" dt="2023-06-12T20:51:12.990" v="732" actId="20577"/>
        <pc:sldMkLst>
          <pc:docMk/>
          <pc:sldMk cId="224923048" sldId="377"/>
        </pc:sldMkLst>
        <pc:spChg chg="mod">
          <ac:chgData name="Gonzalo Herrera Francesconi" userId="d236637c-2d4e-4d8b-b3ce-0a0359776a2f" providerId="ADAL" clId="{4E2886DA-7A6C-4E5F-B7A1-E0D00946CB7C}" dt="2023-06-12T20:46:57.841" v="526" actId="20577"/>
          <ac:spMkLst>
            <pc:docMk/>
            <pc:sldMk cId="224923048" sldId="377"/>
            <ac:spMk id="5" creationId="{97984CDA-795D-454D-AF4C-0C0F1033B697}"/>
          </ac:spMkLst>
        </pc:spChg>
        <pc:spChg chg="mod">
          <ac:chgData name="Gonzalo Herrera Francesconi" userId="d236637c-2d4e-4d8b-b3ce-0a0359776a2f" providerId="ADAL" clId="{4E2886DA-7A6C-4E5F-B7A1-E0D00946CB7C}" dt="2023-06-12T20:51:12.990" v="732" actId="20577"/>
          <ac:spMkLst>
            <pc:docMk/>
            <pc:sldMk cId="224923048" sldId="377"/>
            <ac:spMk id="7" creationId="{457D1E68-8696-498E-B997-40A941990DE9}"/>
          </ac:spMkLst>
        </pc:spChg>
        <pc:picChg chg="del">
          <ac:chgData name="Gonzalo Herrera Francesconi" userId="d236637c-2d4e-4d8b-b3ce-0a0359776a2f" providerId="ADAL" clId="{4E2886DA-7A6C-4E5F-B7A1-E0D00946CB7C}" dt="2023-06-12T20:46:00.904" v="507" actId="478"/>
          <ac:picMkLst>
            <pc:docMk/>
            <pc:sldMk cId="224923048" sldId="377"/>
            <ac:picMk id="3" creationId="{7BF59209-7B67-494C-B945-C36C93D2EF43}"/>
          </ac:picMkLst>
        </pc:picChg>
      </pc:sldChg>
      <pc:sldChg chg="addSp delSp modSp add mod ord">
        <pc:chgData name="Gonzalo Herrera Francesconi" userId="d236637c-2d4e-4d8b-b3ce-0a0359776a2f" providerId="ADAL" clId="{4E2886DA-7A6C-4E5F-B7A1-E0D00946CB7C}" dt="2023-06-12T21:27:07.796" v="1337" actId="20577"/>
        <pc:sldMkLst>
          <pc:docMk/>
          <pc:sldMk cId="521920866" sldId="378"/>
        </pc:sldMkLst>
        <pc:spChg chg="mod">
          <ac:chgData name="Gonzalo Herrera Francesconi" userId="d236637c-2d4e-4d8b-b3ce-0a0359776a2f" providerId="ADAL" clId="{4E2886DA-7A6C-4E5F-B7A1-E0D00946CB7C}" dt="2023-06-12T21:16:32.823" v="1292" actId="20577"/>
          <ac:spMkLst>
            <pc:docMk/>
            <pc:sldMk cId="521920866" sldId="378"/>
            <ac:spMk id="2" creationId="{1F11FCC6-3B49-9D46-8B62-80E94C906F0A}"/>
          </ac:spMkLst>
        </pc:spChg>
        <pc:spChg chg="add mod">
          <ac:chgData name="Gonzalo Herrera Francesconi" userId="d236637c-2d4e-4d8b-b3ce-0a0359776a2f" providerId="ADAL" clId="{4E2886DA-7A6C-4E5F-B7A1-E0D00946CB7C}" dt="2023-06-12T21:27:07.796" v="1337" actId="20577"/>
          <ac:spMkLst>
            <pc:docMk/>
            <pc:sldMk cId="521920866" sldId="378"/>
            <ac:spMk id="6" creationId="{B2CE2936-DF40-458F-9AD9-1A8A460AE867}"/>
          </ac:spMkLst>
        </pc:spChg>
        <pc:spChg chg="del">
          <ac:chgData name="Gonzalo Herrera Francesconi" userId="d236637c-2d4e-4d8b-b3ce-0a0359776a2f" providerId="ADAL" clId="{4E2886DA-7A6C-4E5F-B7A1-E0D00946CB7C}" dt="2023-06-12T21:16:36.588" v="1293" actId="478"/>
          <ac:spMkLst>
            <pc:docMk/>
            <pc:sldMk cId="521920866" sldId="378"/>
            <ac:spMk id="10" creationId="{45563D74-D11C-4107-87E1-3EFE73747BDA}"/>
          </ac:spMkLst>
        </pc:spChg>
        <pc:picChg chg="del">
          <ac:chgData name="Gonzalo Herrera Francesconi" userId="d236637c-2d4e-4d8b-b3ce-0a0359776a2f" providerId="ADAL" clId="{4E2886DA-7A6C-4E5F-B7A1-E0D00946CB7C}" dt="2023-06-12T21:16:15.044" v="1245" actId="478"/>
          <ac:picMkLst>
            <pc:docMk/>
            <pc:sldMk cId="521920866" sldId="378"/>
            <ac:picMk id="2056" creationId="{BD117D9F-FCC3-488F-9994-A2FC2B08528C}"/>
          </ac:picMkLst>
        </pc:picChg>
      </pc:sldChg>
      <pc:sldChg chg="addSp delSp modSp add del mod">
        <pc:chgData name="Gonzalo Herrera Francesconi" userId="d236637c-2d4e-4d8b-b3ce-0a0359776a2f" providerId="ADAL" clId="{4E2886DA-7A6C-4E5F-B7A1-E0D00946CB7C}" dt="2023-06-12T20:48:16.128" v="536" actId="47"/>
        <pc:sldMkLst>
          <pc:docMk/>
          <pc:sldMk cId="2617016465" sldId="378"/>
        </pc:sldMkLst>
        <pc:spChg chg="add mod">
          <ac:chgData name="Gonzalo Herrera Francesconi" userId="d236637c-2d4e-4d8b-b3ce-0a0359776a2f" providerId="ADAL" clId="{4E2886DA-7A6C-4E5F-B7A1-E0D00946CB7C}" dt="2023-06-12T20:48:10.195" v="535" actId="1076"/>
          <ac:spMkLst>
            <pc:docMk/>
            <pc:sldMk cId="2617016465" sldId="378"/>
            <ac:spMk id="5" creationId="{F94B300B-578E-4183-B5F1-C57E0989E8C9}"/>
          </ac:spMkLst>
        </pc:spChg>
        <pc:spChg chg="del">
          <ac:chgData name="Gonzalo Herrera Francesconi" userId="d236637c-2d4e-4d8b-b3ce-0a0359776a2f" providerId="ADAL" clId="{4E2886DA-7A6C-4E5F-B7A1-E0D00946CB7C}" dt="2023-06-12T20:47:46.099" v="533" actId="478"/>
          <ac:spMkLst>
            <pc:docMk/>
            <pc:sldMk cId="2617016465" sldId="378"/>
            <ac:spMk id="10" creationId="{45563D74-D11C-4107-87E1-3EFE73747BDA}"/>
          </ac:spMkLst>
        </pc:spChg>
        <pc:picChg chg="add mod">
          <ac:chgData name="Gonzalo Herrera Francesconi" userId="d236637c-2d4e-4d8b-b3ce-0a0359776a2f" providerId="ADAL" clId="{4E2886DA-7A6C-4E5F-B7A1-E0D00946CB7C}" dt="2023-06-12T20:48:10.195" v="535" actId="1076"/>
          <ac:picMkLst>
            <pc:docMk/>
            <pc:sldMk cId="2617016465" sldId="378"/>
            <ac:picMk id="6" creationId="{62D3BF43-906F-4531-B236-334905BD8C44}"/>
          </ac:picMkLst>
        </pc:picChg>
        <pc:picChg chg="del">
          <ac:chgData name="Gonzalo Herrera Francesconi" userId="d236637c-2d4e-4d8b-b3ce-0a0359776a2f" providerId="ADAL" clId="{4E2886DA-7A6C-4E5F-B7A1-E0D00946CB7C}" dt="2023-06-12T20:47:42.566" v="532" actId="478"/>
          <ac:picMkLst>
            <pc:docMk/>
            <pc:sldMk cId="2617016465" sldId="378"/>
            <ac:picMk id="2056" creationId="{BD117D9F-FCC3-488F-9994-A2FC2B08528C}"/>
          </ac:picMkLst>
        </pc:picChg>
      </pc:sldChg>
    </pc:docChg>
  </pc:docChgLst>
  <pc:docChgLst>
    <pc:chgData name="Gonzalo Herrera Francesconi" userId="d236637c-2d4e-4d8b-b3ce-0a0359776a2f" providerId="ADAL" clId="{8BD0E6A8-C5D7-4CFC-BB4B-897AA973CCE6}"/>
    <pc:docChg chg="undo custSel addSld modSld sldOrd">
      <pc:chgData name="Gonzalo Herrera Francesconi" userId="d236637c-2d4e-4d8b-b3ce-0a0359776a2f" providerId="ADAL" clId="{8BD0E6A8-C5D7-4CFC-BB4B-897AA973CCE6}" dt="2023-06-12T19:22:50.424" v="245" actId="729"/>
      <pc:docMkLst>
        <pc:docMk/>
      </pc:docMkLst>
      <pc:sldChg chg="modSp mod">
        <pc:chgData name="Gonzalo Herrera Francesconi" userId="d236637c-2d4e-4d8b-b3ce-0a0359776a2f" providerId="ADAL" clId="{8BD0E6A8-C5D7-4CFC-BB4B-897AA973CCE6}" dt="2023-06-12T19:16:08.683" v="244" actId="20577"/>
        <pc:sldMkLst>
          <pc:docMk/>
          <pc:sldMk cId="3642932644" sldId="261"/>
        </pc:sldMkLst>
        <pc:spChg chg="mod">
          <ac:chgData name="Gonzalo Herrera Francesconi" userId="d236637c-2d4e-4d8b-b3ce-0a0359776a2f" providerId="ADAL" clId="{8BD0E6A8-C5D7-4CFC-BB4B-897AA973CCE6}" dt="2023-06-12T19:16:08.683" v="244" actId="20577"/>
          <ac:spMkLst>
            <pc:docMk/>
            <pc:sldMk cId="3642932644" sldId="261"/>
            <ac:spMk id="2" creationId="{9570841C-0ACF-DE6F-43AC-3E3396A2923B}"/>
          </ac:spMkLst>
        </pc:spChg>
      </pc:sldChg>
      <pc:sldChg chg="modSp mod">
        <pc:chgData name="Gonzalo Herrera Francesconi" userId="d236637c-2d4e-4d8b-b3ce-0a0359776a2f" providerId="ADAL" clId="{8BD0E6A8-C5D7-4CFC-BB4B-897AA973CCE6}" dt="2023-06-05T22:29:52.560" v="65"/>
        <pc:sldMkLst>
          <pc:docMk/>
          <pc:sldMk cId="214962392" sldId="339"/>
        </pc:sldMkLst>
        <pc:spChg chg="mod">
          <ac:chgData name="Gonzalo Herrera Francesconi" userId="d236637c-2d4e-4d8b-b3ce-0a0359776a2f" providerId="ADAL" clId="{8BD0E6A8-C5D7-4CFC-BB4B-897AA973CCE6}" dt="2023-06-05T22:29:52.560" v="65"/>
          <ac:spMkLst>
            <pc:docMk/>
            <pc:sldMk cId="214962392" sldId="339"/>
            <ac:spMk id="4" creationId="{C36C587D-EBD5-40E6-BA17-4B0E63CAF16C}"/>
          </ac:spMkLst>
        </pc:spChg>
      </pc:sldChg>
      <pc:sldChg chg="modSp add mod ord modShow">
        <pc:chgData name="Gonzalo Herrera Francesconi" userId="d236637c-2d4e-4d8b-b3ce-0a0359776a2f" providerId="ADAL" clId="{8BD0E6A8-C5D7-4CFC-BB4B-897AA973CCE6}" dt="2023-06-12T19:22:50.424" v="245" actId="729"/>
        <pc:sldMkLst>
          <pc:docMk/>
          <pc:sldMk cId="3117571071" sldId="344"/>
        </pc:sldMkLst>
        <pc:spChg chg="mod">
          <ac:chgData name="Gonzalo Herrera Francesconi" userId="d236637c-2d4e-4d8b-b3ce-0a0359776a2f" providerId="ADAL" clId="{8BD0E6A8-C5D7-4CFC-BB4B-897AA973CCE6}" dt="2023-06-12T16:33:35.172" v="153" actId="20577"/>
          <ac:spMkLst>
            <pc:docMk/>
            <pc:sldMk cId="3117571071" sldId="344"/>
            <ac:spMk id="3" creationId="{87A9F761-F66D-564C-A85F-5D24B1E7B998}"/>
          </ac:spMkLst>
        </pc:spChg>
        <pc:spChg chg="mod">
          <ac:chgData name="Gonzalo Herrera Francesconi" userId="d236637c-2d4e-4d8b-b3ce-0a0359776a2f" providerId="ADAL" clId="{8BD0E6A8-C5D7-4CFC-BB4B-897AA973CCE6}" dt="2023-06-12T16:33:18.095" v="102" actId="20577"/>
          <ac:spMkLst>
            <pc:docMk/>
            <pc:sldMk cId="3117571071" sldId="344"/>
            <ac:spMk id="4" creationId="{DC622BE7-4A49-A749-B2F2-EA3AD97A1AEF}"/>
          </ac:spMkLst>
        </pc:spChg>
      </pc:sldChg>
    </pc:docChg>
  </pc:docChgLst>
  <pc:docChgLst>
    <pc:chgData name="Fernando Gonzalo Herrera Francesconi" userId="d236637c-2d4e-4d8b-b3ce-0a0359776a2f" providerId="ADAL" clId="{1D4FF231-CF7E-4CD7-8AE2-AFDE58F1BDB7}"/>
    <pc:docChg chg="undo custSel addSld delSld modSld sldOrd">
      <pc:chgData name="Fernando Gonzalo Herrera Francesconi" userId="d236637c-2d4e-4d8b-b3ce-0a0359776a2f" providerId="ADAL" clId="{1D4FF231-CF7E-4CD7-8AE2-AFDE58F1BDB7}" dt="2023-07-07T01:10:44.955" v="136" actId="14100"/>
      <pc:docMkLst>
        <pc:docMk/>
      </pc:docMkLst>
      <pc:sldChg chg="del">
        <pc:chgData name="Fernando Gonzalo Herrera Francesconi" userId="d236637c-2d4e-4d8b-b3ce-0a0359776a2f" providerId="ADAL" clId="{1D4FF231-CF7E-4CD7-8AE2-AFDE58F1BDB7}" dt="2023-06-24T20:25:14.452" v="48" actId="47"/>
        <pc:sldMkLst>
          <pc:docMk/>
          <pc:sldMk cId="3056958803" sldId="342"/>
        </pc:sldMkLst>
      </pc:sldChg>
      <pc:sldChg chg="modSp mod">
        <pc:chgData name="Fernando Gonzalo Herrera Francesconi" userId="d236637c-2d4e-4d8b-b3ce-0a0359776a2f" providerId="ADAL" clId="{1D4FF231-CF7E-4CD7-8AE2-AFDE58F1BDB7}" dt="2023-07-07T00:53:17.737" v="108" actId="14100"/>
        <pc:sldMkLst>
          <pc:docMk/>
          <pc:sldMk cId="3117571071" sldId="344"/>
        </pc:sldMkLst>
        <pc:spChg chg="mod">
          <ac:chgData name="Fernando Gonzalo Herrera Francesconi" userId="d236637c-2d4e-4d8b-b3ce-0a0359776a2f" providerId="ADAL" clId="{1D4FF231-CF7E-4CD7-8AE2-AFDE58F1BDB7}" dt="2023-07-07T00:53:17.737" v="108" actId="14100"/>
          <ac:spMkLst>
            <pc:docMk/>
            <pc:sldMk cId="3117571071" sldId="344"/>
            <ac:spMk id="4" creationId="{DC622BE7-4A49-A749-B2F2-EA3AD97A1AEF}"/>
          </ac:spMkLst>
        </pc:spChg>
      </pc:sldChg>
      <pc:sldChg chg="modSp mod ord">
        <pc:chgData name="Fernando Gonzalo Herrera Francesconi" userId="d236637c-2d4e-4d8b-b3ce-0a0359776a2f" providerId="ADAL" clId="{1D4FF231-CF7E-4CD7-8AE2-AFDE58F1BDB7}" dt="2023-06-24T20:28:22.109" v="103" actId="6549"/>
        <pc:sldMkLst>
          <pc:docMk/>
          <pc:sldMk cId="521920866" sldId="378"/>
        </pc:sldMkLst>
        <pc:spChg chg="mod">
          <ac:chgData name="Fernando Gonzalo Herrera Francesconi" userId="d236637c-2d4e-4d8b-b3ce-0a0359776a2f" providerId="ADAL" clId="{1D4FF231-CF7E-4CD7-8AE2-AFDE58F1BDB7}" dt="2023-06-24T20:28:22.109" v="103" actId="6549"/>
          <ac:spMkLst>
            <pc:docMk/>
            <pc:sldMk cId="521920866" sldId="378"/>
            <ac:spMk id="6" creationId="{B2CE2936-DF40-458F-9AD9-1A8A460AE867}"/>
          </ac:spMkLst>
        </pc:spChg>
      </pc:sldChg>
      <pc:sldChg chg="addSp delSp modSp mod">
        <pc:chgData name="Fernando Gonzalo Herrera Francesconi" userId="d236637c-2d4e-4d8b-b3ce-0a0359776a2f" providerId="ADAL" clId="{1D4FF231-CF7E-4CD7-8AE2-AFDE58F1BDB7}" dt="2023-07-07T01:10:44.955" v="136" actId="14100"/>
        <pc:sldMkLst>
          <pc:docMk/>
          <pc:sldMk cId="1548142913" sldId="379"/>
        </pc:sldMkLst>
        <pc:spChg chg="mod">
          <ac:chgData name="Fernando Gonzalo Herrera Francesconi" userId="d236637c-2d4e-4d8b-b3ce-0a0359776a2f" providerId="ADAL" clId="{1D4FF231-CF7E-4CD7-8AE2-AFDE58F1BDB7}" dt="2023-07-07T01:10:33.227" v="128" actId="20577"/>
          <ac:spMkLst>
            <pc:docMk/>
            <pc:sldMk cId="1548142913" sldId="379"/>
            <ac:spMk id="2" creationId="{D5B4D40B-2281-FF4E-A378-6A0062B17D86}"/>
          </ac:spMkLst>
        </pc:spChg>
        <pc:picChg chg="add del mod">
          <ac:chgData name="Fernando Gonzalo Herrera Francesconi" userId="d236637c-2d4e-4d8b-b3ce-0a0359776a2f" providerId="ADAL" clId="{1D4FF231-CF7E-4CD7-8AE2-AFDE58F1BDB7}" dt="2023-07-07T01:10:36.442" v="133"/>
          <ac:picMkLst>
            <pc:docMk/>
            <pc:sldMk cId="1548142913" sldId="379"/>
            <ac:picMk id="4" creationId="{0EF101A0-3491-4053-9A91-CA1EC6ECEAE4}"/>
          </ac:picMkLst>
        </pc:picChg>
        <pc:picChg chg="add del mod">
          <ac:chgData name="Fernando Gonzalo Herrera Francesconi" userId="d236637c-2d4e-4d8b-b3ce-0a0359776a2f" providerId="ADAL" clId="{1D4FF231-CF7E-4CD7-8AE2-AFDE58F1BDB7}" dt="2023-07-07T01:10:44.955" v="136" actId="14100"/>
          <ac:picMkLst>
            <pc:docMk/>
            <pc:sldMk cId="1548142913" sldId="379"/>
            <ac:picMk id="5" creationId="{3ED5C082-DA3A-4A1E-BB6D-A410846F9BD2}"/>
          </ac:picMkLst>
        </pc:picChg>
        <pc:picChg chg="add del mod">
          <ac:chgData name="Fernando Gonzalo Herrera Francesconi" userId="d236637c-2d4e-4d8b-b3ce-0a0359776a2f" providerId="ADAL" clId="{1D4FF231-CF7E-4CD7-8AE2-AFDE58F1BDB7}" dt="2023-07-07T01:10:36.442" v="133"/>
          <ac:picMkLst>
            <pc:docMk/>
            <pc:sldMk cId="1548142913" sldId="379"/>
            <ac:picMk id="6" creationId="{3CDD3253-D6FF-4E31-ACFE-5F5331FBEE40}"/>
          </ac:picMkLst>
        </pc:picChg>
      </pc:sldChg>
      <pc:sldChg chg="addSp delSp modSp add mod">
        <pc:chgData name="Fernando Gonzalo Herrera Francesconi" userId="d236637c-2d4e-4d8b-b3ce-0a0359776a2f" providerId="ADAL" clId="{1D4FF231-CF7E-4CD7-8AE2-AFDE58F1BDB7}" dt="2023-06-24T20:25:04.153" v="47" actId="14100"/>
        <pc:sldMkLst>
          <pc:docMk/>
          <pc:sldMk cId="2861100691" sldId="380"/>
        </pc:sldMkLst>
        <pc:spChg chg="add mod">
          <ac:chgData name="Fernando Gonzalo Herrera Francesconi" userId="d236637c-2d4e-4d8b-b3ce-0a0359776a2f" providerId="ADAL" clId="{1D4FF231-CF7E-4CD7-8AE2-AFDE58F1BDB7}" dt="2023-06-24T20:24:49.819" v="43" actId="14100"/>
          <ac:spMkLst>
            <pc:docMk/>
            <pc:sldMk cId="2861100691" sldId="380"/>
            <ac:spMk id="6" creationId="{F5431FFA-557E-4F20-B2A1-A1513FFA51DF}"/>
          </ac:spMkLst>
        </pc:spChg>
        <pc:spChg chg="del">
          <ac:chgData name="Fernando Gonzalo Herrera Francesconi" userId="d236637c-2d4e-4d8b-b3ce-0a0359776a2f" providerId="ADAL" clId="{1D4FF231-CF7E-4CD7-8AE2-AFDE58F1BDB7}" dt="2023-06-24T20:24:22.368" v="38" actId="478"/>
          <ac:spMkLst>
            <pc:docMk/>
            <pc:sldMk cId="2861100691" sldId="380"/>
            <ac:spMk id="10" creationId="{45563D74-D11C-4107-87E1-3EFE73747BDA}"/>
          </ac:spMkLst>
        </pc:spChg>
        <pc:picChg chg="add mod">
          <ac:chgData name="Fernando Gonzalo Herrera Francesconi" userId="d236637c-2d4e-4d8b-b3ce-0a0359776a2f" providerId="ADAL" clId="{1D4FF231-CF7E-4CD7-8AE2-AFDE58F1BDB7}" dt="2023-06-24T20:25:04.153" v="47" actId="14100"/>
          <ac:picMkLst>
            <pc:docMk/>
            <pc:sldMk cId="2861100691" sldId="380"/>
            <ac:picMk id="5" creationId="{9ADB2560-AE62-4B8E-9623-858F21B29B1F}"/>
          </ac:picMkLst>
        </pc:picChg>
        <pc:picChg chg="del">
          <ac:chgData name="Fernando Gonzalo Herrera Francesconi" userId="d236637c-2d4e-4d8b-b3ce-0a0359776a2f" providerId="ADAL" clId="{1D4FF231-CF7E-4CD7-8AE2-AFDE58F1BDB7}" dt="2023-06-24T20:24:07.362" v="36" actId="478"/>
          <ac:picMkLst>
            <pc:docMk/>
            <pc:sldMk cId="2861100691" sldId="380"/>
            <ac:picMk id="2056" creationId="{BD117D9F-FCC3-488F-9994-A2FC2B08528C}"/>
          </ac:picMkLst>
        </pc:picChg>
      </pc:sldChg>
    </pc:docChg>
  </pc:docChgLst>
  <pc:docChgLst>
    <pc:chgData name="Fernando Gonzalo" userId="d236637c-2d4e-4d8b-b3ce-0a0359776a2f" providerId="ADAL" clId="{8BD0E6A8-C5D7-4CFC-BB4B-897AA973CCE6}"/>
    <pc:docChg chg="modSld">
      <pc:chgData name="Fernando Gonzalo" userId="d236637c-2d4e-4d8b-b3ce-0a0359776a2f" providerId="ADAL" clId="{8BD0E6A8-C5D7-4CFC-BB4B-897AA973CCE6}" dt="2023-06-06T14:29:40.418" v="7" actId="113"/>
      <pc:docMkLst>
        <pc:docMk/>
      </pc:docMkLst>
      <pc:sldChg chg="modSp mod">
        <pc:chgData name="Fernando Gonzalo" userId="d236637c-2d4e-4d8b-b3ce-0a0359776a2f" providerId="ADAL" clId="{8BD0E6A8-C5D7-4CFC-BB4B-897AA973CCE6}" dt="2023-06-06T14:29:40.418" v="7" actId="113"/>
        <pc:sldMkLst>
          <pc:docMk/>
          <pc:sldMk cId="214962392" sldId="339"/>
        </pc:sldMkLst>
        <pc:spChg chg="mod">
          <ac:chgData name="Fernando Gonzalo" userId="d236637c-2d4e-4d8b-b3ce-0a0359776a2f" providerId="ADAL" clId="{8BD0E6A8-C5D7-4CFC-BB4B-897AA973CCE6}" dt="2023-06-06T14:29:40.418" v="7" actId="113"/>
          <ac:spMkLst>
            <pc:docMk/>
            <pc:sldMk cId="214962392" sldId="339"/>
            <ac:spMk id="4" creationId="{C36C587D-EBD5-40E6-BA17-4B0E63CAF1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07-07-2023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7/7/2023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EoJ1-B7PJ5Q" TargetMode="External"/><Relationship Id="rId2" Type="http://schemas.openxmlformats.org/officeDocument/2006/relationships/hyperlink" Target="https://www.youtube.com/watch?v=CbSOviYN-rA"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926080" y="8778875"/>
            <a:ext cx="8749511" cy="584775"/>
          </a:xfrm>
        </p:spPr>
        <p:txBody>
          <a:bodyPr/>
          <a:lstStyle/>
          <a:p>
            <a:r>
              <a:rPr lang="es-ES" sz="3800" spc="-10" dirty="0"/>
              <a:t>A</a:t>
            </a:r>
            <a:r>
              <a:rPr lang="es-CL" spc="-10" dirty="0"/>
              <a:t>RQUITECTURA DE SOFTWARE</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dirty="0">
                <a:latin typeface="Arial"/>
                <a:cs typeface="Arial"/>
              </a:rPr>
              <a:t>ARQUITECTURA – ASY4131</a:t>
            </a:r>
            <a:endParaRPr lang="es-CL" sz="2400" dirty="0">
              <a:latin typeface="Arial"/>
              <a:cs typeface="Arial"/>
            </a:endParaRP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Vista Lógica</a:t>
            </a:r>
            <a:endParaRPr lang="es-CL" dirty="0"/>
          </a:p>
        </p:txBody>
      </p:sp>
      <p:pic>
        <p:nvPicPr>
          <p:cNvPr id="5" name="Picture 8">
            <a:extLst>
              <a:ext uri="{FF2B5EF4-FFF2-40B4-BE49-F238E27FC236}">
                <a16:creationId xmlns:a16="http://schemas.microsoft.com/office/drawing/2014/main" id="{D9C713A4-7948-469B-96D5-289E2CB31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0" y="1616636"/>
            <a:ext cx="9747572" cy="6979957"/>
          </a:xfrm>
          <a:prstGeom prst="rect">
            <a:avLst/>
          </a:prstGeom>
          <a:noFill/>
          <a:extLst>
            <a:ext uri="{909E8E84-426E-40DD-AFC4-6F175D3DCCD1}">
              <a14:hiddenFill xmlns:a14="http://schemas.microsoft.com/office/drawing/2010/main">
                <a:solidFill>
                  <a:srgbClr val="FFFFFF"/>
                </a:solidFill>
              </a14:hiddenFill>
            </a:ext>
          </a:extLst>
        </p:spPr>
      </p:pic>
      <p:sp>
        <p:nvSpPr>
          <p:cNvPr id="7" name="4 Rectángulo">
            <a:extLst>
              <a:ext uri="{FF2B5EF4-FFF2-40B4-BE49-F238E27FC236}">
                <a16:creationId xmlns:a16="http://schemas.microsoft.com/office/drawing/2014/main" id="{2413E2AA-D3E0-4E24-B3DC-5EEDF7DA54C2}"/>
              </a:ext>
            </a:extLst>
          </p:cNvPr>
          <p:cNvSpPr/>
          <p:nvPr/>
        </p:nvSpPr>
        <p:spPr>
          <a:xfrm>
            <a:off x="12109450" y="2115245"/>
            <a:ext cx="7609691" cy="7478970"/>
          </a:xfrm>
          <a:prstGeom prst="rect">
            <a:avLst/>
          </a:prstGeom>
        </p:spPr>
        <p:txBody>
          <a:bodyPr wrap="square">
            <a:spAutoFit/>
          </a:bodyPr>
          <a:lstStyle/>
          <a:p>
            <a:pPr algn="l" fontAlgn="base">
              <a:buFont typeface="Arial" panose="020B0604020202020204" pitchFamily="34" charset="0"/>
              <a:buChar char="•"/>
            </a:pPr>
            <a:r>
              <a:rPr lang="es-ES" sz="3200" b="1" i="0" dirty="0">
                <a:solidFill>
                  <a:srgbClr val="000000"/>
                </a:solidFill>
                <a:effectLst/>
                <a:latin typeface="Arial" panose="020B0604020202020204" pitchFamily="34" charset="0"/>
                <a:cs typeface="Arial" panose="020B0604020202020204" pitchFamily="34" charset="0"/>
              </a:rPr>
              <a:t> Período de activación del objeto</a:t>
            </a:r>
            <a:r>
              <a:rPr lang="es-ES" sz="3200" b="0" i="0" dirty="0">
                <a:solidFill>
                  <a:srgbClr val="000000"/>
                </a:solidFill>
                <a:effectLst/>
                <a:latin typeface="Arial" panose="020B0604020202020204" pitchFamily="34" charset="0"/>
                <a:cs typeface="Arial" panose="020B0604020202020204" pitchFamily="34" charset="0"/>
              </a:rPr>
              <a:t>: Puede insertar períodos de activación en la línea de vida de un objeto. Estos períodos representan los momentos en que el objeto está activo.</a:t>
            </a:r>
          </a:p>
          <a:p>
            <a:pPr algn="l" fontAlgn="base">
              <a:buFont typeface="Arial" panose="020B0604020202020204" pitchFamily="34" charset="0"/>
              <a:buChar char="•"/>
            </a:pPr>
            <a:r>
              <a:rPr lang="es-ES" sz="3200" b="1" dirty="0">
                <a:solidFill>
                  <a:srgbClr val="000000"/>
                </a:solidFill>
                <a:latin typeface="Arial" panose="020B0604020202020204" pitchFamily="34" charset="0"/>
                <a:cs typeface="Arial" panose="020B0604020202020204" pitchFamily="34" charset="0"/>
              </a:rPr>
              <a:t> M</a:t>
            </a:r>
            <a:r>
              <a:rPr lang="es-ES" sz="3200" b="1" i="0" dirty="0">
                <a:solidFill>
                  <a:srgbClr val="000000"/>
                </a:solidFill>
                <a:effectLst/>
                <a:latin typeface="inherit"/>
              </a:rPr>
              <a:t>ensaje</a:t>
            </a:r>
            <a:r>
              <a:rPr lang="es-ES" sz="3200" b="0" i="0" dirty="0">
                <a:solidFill>
                  <a:srgbClr val="000000"/>
                </a:solidFill>
                <a:effectLst/>
                <a:latin typeface="inherit"/>
              </a:rPr>
              <a:t>: representa, mediante flechas horizontales, el mensaje intercambiado entre los diferentes objetos. Estas flechas están orientadas del emisor del mensaje al destinatario. El orden de envío de los mensajes se establece según la posición de las flechas en el eje vertical.</a:t>
            </a:r>
            <a:br>
              <a:rPr lang="es-ES" sz="3200" b="0" i="0" dirty="0">
                <a:solidFill>
                  <a:srgbClr val="000000"/>
                </a:solidFill>
                <a:effectLst/>
                <a:latin typeface="inherit"/>
              </a:rPr>
            </a:br>
            <a:r>
              <a:rPr lang="es-ES" sz="3200" b="0" i="0" dirty="0">
                <a:solidFill>
                  <a:srgbClr val="000000"/>
                </a:solidFill>
                <a:effectLst/>
                <a:latin typeface="inherit"/>
              </a:rPr>
              <a:t>Por ejemplo: "</a:t>
            </a:r>
            <a:r>
              <a:rPr lang="es-ES" sz="3200" b="0" i="0" dirty="0" err="1">
                <a:solidFill>
                  <a:srgbClr val="000000"/>
                </a:solidFill>
                <a:effectLst/>
                <a:latin typeface="inherit"/>
              </a:rPr>
              <a:t>Picks</a:t>
            </a:r>
            <a:r>
              <a:rPr lang="es-ES" sz="3200" b="0" i="0" dirty="0">
                <a:solidFill>
                  <a:srgbClr val="000000"/>
                </a:solidFill>
                <a:effectLst/>
                <a:latin typeface="inherit"/>
              </a:rPr>
              <a:t> up", "Ring", etc.</a:t>
            </a:r>
          </a:p>
          <a:p>
            <a:pPr algn="l" fontAlgn="base">
              <a:buFont typeface="Arial" panose="020B0604020202020204" pitchFamily="34" charset="0"/>
              <a:buChar char="•"/>
            </a:pPr>
            <a:endParaRPr lang="es-ES" sz="3200" b="0" i="0" dirty="0">
              <a:solidFill>
                <a:srgbClr val="000000"/>
              </a:solidFill>
              <a:effectLst/>
              <a:latin typeface="Arial" panose="020B0604020202020204" pitchFamily="34" charset="0"/>
              <a:cs typeface="Arial" panose="020B0604020202020204" pitchFamily="34" charset="0"/>
            </a:endParaRPr>
          </a:p>
          <a:p>
            <a:pPr algn="l" fontAlgn="base"/>
            <a:endParaRPr lang="es-ES" sz="32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99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612994"/>
            <a:ext cx="16988263" cy="738664"/>
          </a:xfrm>
        </p:spPr>
        <p:txBody>
          <a:bodyPr/>
          <a:lstStyle/>
          <a:p>
            <a:pPr rtl="0"/>
            <a:r>
              <a:rPr lang="es-ES" dirty="0"/>
              <a:t>Vista Lógica</a:t>
            </a:r>
            <a:endParaRPr lang="es-CL" dirty="0"/>
          </a:p>
        </p:txBody>
      </p:sp>
      <p:pic>
        <p:nvPicPr>
          <p:cNvPr id="2056" name="Picture 8">
            <a:extLst>
              <a:ext uri="{FF2B5EF4-FFF2-40B4-BE49-F238E27FC236}">
                <a16:creationId xmlns:a16="http://schemas.microsoft.com/office/drawing/2014/main" id="{BD117D9F-FCC3-488F-9994-A2FC2B085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550" y="1692275"/>
            <a:ext cx="9258015" cy="6629400"/>
          </a:xfrm>
          <a:prstGeom prst="rect">
            <a:avLst/>
          </a:prstGeom>
          <a:noFill/>
          <a:extLst>
            <a:ext uri="{909E8E84-426E-40DD-AFC4-6F175D3DCCD1}">
              <a14:hiddenFill xmlns:a14="http://schemas.microsoft.com/office/drawing/2010/main">
                <a:solidFill>
                  <a:srgbClr val="FFFFFF"/>
                </a:solidFill>
              </a14:hiddenFill>
            </a:ext>
          </a:extLst>
        </p:spPr>
      </p:pic>
      <p:sp>
        <p:nvSpPr>
          <p:cNvPr id="10" name="4 Rectángulo">
            <a:extLst>
              <a:ext uri="{FF2B5EF4-FFF2-40B4-BE49-F238E27FC236}">
                <a16:creationId xmlns:a16="http://schemas.microsoft.com/office/drawing/2014/main" id="{45563D74-D11C-4107-87E1-3EFE73747BDA}"/>
              </a:ext>
            </a:extLst>
          </p:cNvPr>
          <p:cNvSpPr/>
          <p:nvPr/>
        </p:nvSpPr>
        <p:spPr>
          <a:xfrm>
            <a:off x="11661891" y="1844675"/>
            <a:ext cx="7991359" cy="2062103"/>
          </a:xfrm>
          <a:prstGeom prst="rect">
            <a:avLst/>
          </a:prstGeom>
        </p:spPr>
        <p:txBody>
          <a:bodyPr wrap="square">
            <a:spAutoFit/>
          </a:bodyPr>
          <a:lstStyle/>
          <a:p>
            <a:pPr algn="l" fontAlgn="base">
              <a:buFont typeface="Arial" panose="020B0604020202020204" pitchFamily="34" charset="0"/>
              <a:buChar char="•"/>
            </a:pPr>
            <a:r>
              <a:rPr lang="es-ES" sz="3200" b="1" i="0" dirty="0">
                <a:solidFill>
                  <a:srgbClr val="000000"/>
                </a:solidFill>
                <a:effectLst/>
                <a:latin typeface="inherit"/>
              </a:rPr>
              <a:t> </a:t>
            </a:r>
            <a:r>
              <a:rPr lang="es-ES" sz="3200" b="1" i="0" dirty="0">
                <a:solidFill>
                  <a:srgbClr val="000000"/>
                </a:solidFill>
                <a:effectLst/>
                <a:latin typeface="Arial" panose="020B0604020202020204" pitchFamily="34" charset="0"/>
                <a:cs typeface="Arial" panose="020B0604020202020204" pitchFamily="34" charset="0"/>
              </a:rPr>
              <a:t>Paquete</a:t>
            </a:r>
            <a:r>
              <a:rPr lang="es-ES" sz="3200" b="0" i="0" dirty="0">
                <a:solidFill>
                  <a:srgbClr val="000000"/>
                </a:solidFill>
                <a:effectLst/>
                <a:latin typeface="Arial" panose="020B0604020202020204" pitchFamily="34" charset="0"/>
                <a:cs typeface="Arial" panose="020B0604020202020204" pitchFamily="34" charset="0"/>
              </a:rPr>
              <a:t>: divide y organiza la representación del diagrama (del mismo modo que los directorios organizan los archivos).</a:t>
            </a:r>
          </a:p>
        </p:txBody>
      </p:sp>
    </p:spTree>
    <p:extLst>
      <p:ext uri="{BB962C8B-B14F-4D97-AF65-F5344CB8AC3E}">
        <p14:creationId xmlns:p14="http://schemas.microsoft.com/office/powerpoint/2010/main" val="169193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Vista Lógica</a:t>
            </a:r>
            <a:endParaRPr lang="es-CL" dirty="0"/>
          </a:p>
        </p:txBody>
      </p:sp>
      <p:sp>
        <p:nvSpPr>
          <p:cNvPr id="6" name="5 Rectángulo">
            <a:extLst>
              <a:ext uri="{FF2B5EF4-FFF2-40B4-BE49-F238E27FC236}">
                <a16:creationId xmlns:a16="http://schemas.microsoft.com/office/drawing/2014/main" id="{3E14E39B-EFAE-4E35-9EE5-30FE123A70CE}"/>
              </a:ext>
            </a:extLst>
          </p:cNvPr>
          <p:cNvSpPr/>
          <p:nvPr/>
        </p:nvSpPr>
        <p:spPr>
          <a:xfrm>
            <a:off x="2432051" y="1920876"/>
            <a:ext cx="16763999" cy="2554545"/>
          </a:xfrm>
          <a:prstGeom prst="rect">
            <a:avLst/>
          </a:prstGeom>
        </p:spPr>
        <p:txBody>
          <a:bodyPr wrap="square">
            <a:spAutoFit/>
          </a:bodyPr>
          <a:lstStyle/>
          <a:p>
            <a:pPr algn="just"/>
            <a:r>
              <a:rPr lang="es-419" sz="3200" b="1" u="sng" dirty="0">
                <a:latin typeface="Arial" panose="020B0604020202020204" pitchFamily="34" charset="0"/>
                <a:cs typeface="Arial" panose="020B0604020202020204" pitchFamily="34" charset="0"/>
              </a:rPr>
              <a:t>El</a:t>
            </a:r>
            <a:r>
              <a:rPr lang="es-CL" sz="3200" b="1" u="sng" dirty="0">
                <a:latin typeface="Arial" panose="020B0604020202020204" pitchFamily="34" charset="0"/>
                <a:cs typeface="Arial" panose="020B0604020202020204" pitchFamily="34" charset="0"/>
              </a:rPr>
              <a:t> diagrama de comunicación </a:t>
            </a:r>
          </a:p>
          <a:p>
            <a:pPr algn="just"/>
            <a:r>
              <a:rPr lang="es-CL" sz="3200" dirty="0">
                <a:latin typeface="Arial" panose="020B0604020202020204" pitchFamily="34" charset="0"/>
                <a:cs typeface="Arial" panose="020B0604020202020204" pitchFamily="34" charset="0"/>
              </a:rPr>
              <a:t>Modela las interacciones entre objetos o partes en términos de mensajes en secuencia. Los diagramas de comunicación representan una combinación de información tomada desde el diagrama de clases, secuencia, y diagrama de casos de uso describiendo tanto la estructura estática como el comportamiento dinámico de un sistema.</a:t>
            </a:r>
          </a:p>
        </p:txBody>
      </p:sp>
      <p:pic>
        <p:nvPicPr>
          <p:cNvPr id="8" name="Picture 2" descr="Ejemplo de diagrama de comunicación (fuente: Cillero [3 ...">
            <a:extLst>
              <a:ext uri="{FF2B5EF4-FFF2-40B4-BE49-F238E27FC236}">
                <a16:creationId xmlns:a16="http://schemas.microsoft.com/office/drawing/2014/main" id="{71EDBF8C-6C7F-49AB-A7ED-9686105C9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050" y="4938861"/>
            <a:ext cx="10068886" cy="555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7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612994"/>
            <a:ext cx="16988263" cy="738664"/>
          </a:xfrm>
        </p:spPr>
        <p:txBody>
          <a:bodyPr/>
          <a:lstStyle/>
          <a:p>
            <a:pPr rtl="0"/>
            <a:r>
              <a:rPr lang="es-ES" dirty="0"/>
              <a:t>Vista Lógica</a:t>
            </a:r>
            <a:endParaRPr lang="es-CL" dirty="0"/>
          </a:p>
        </p:txBody>
      </p:sp>
      <p:pic>
        <p:nvPicPr>
          <p:cNvPr id="5" name="Imagen 4">
            <a:extLst>
              <a:ext uri="{FF2B5EF4-FFF2-40B4-BE49-F238E27FC236}">
                <a16:creationId xmlns:a16="http://schemas.microsoft.com/office/drawing/2014/main" id="{9ADB2560-AE62-4B8E-9623-858F21B29B1F}"/>
              </a:ext>
            </a:extLst>
          </p:cNvPr>
          <p:cNvPicPr>
            <a:picLocks noChangeAspect="1"/>
          </p:cNvPicPr>
          <p:nvPr/>
        </p:nvPicPr>
        <p:blipFill>
          <a:blip r:embed="rId2"/>
          <a:stretch>
            <a:fillRect/>
          </a:stretch>
        </p:blipFill>
        <p:spPr>
          <a:xfrm>
            <a:off x="9439512" y="1860550"/>
            <a:ext cx="10109991" cy="6994525"/>
          </a:xfrm>
          <a:prstGeom prst="rect">
            <a:avLst/>
          </a:prstGeom>
        </p:spPr>
      </p:pic>
      <p:sp>
        <p:nvSpPr>
          <p:cNvPr id="6" name="1 Rectángulo">
            <a:extLst>
              <a:ext uri="{FF2B5EF4-FFF2-40B4-BE49-F238E27FC236}">
                <a16:creationId xmlns:a16="http://schemas.microsoft.com/office/drawing/2014/main" id="{F5431FFA-557E-4F20-B2A1-A1513FFA51DF}"/>
              </a:ext>
            </a:extLst>
          </p:cNvPr>
          <p:cNvSpPr/>
          <p:nvPr/>
        </p:nvSpPr>
        <p:spPr>
          <a:xfrm>
            <a:off x="2260310" y="1860550"/>
            <a:ext cx="6496340" cy="4524315"/>
          </a:xfrm>
          <a:prstGeom prst="rect">
            <a:avLst/>
          </a:prstGeom>
        </p:spPr>
        <p:txBody>
          <a:bodyPr wrap="square">
            <a:spAutoFit/>
          </a:bodyPr>
          <a:lstStyle/>
          <a:p>
            <a:pPr algn="just"/>
            <a:r>
              <a:rPr lang="es-419" sz="3200" b="1" u="sng" dirty="0">
                <a:latin typeface="Arial" panose="020B0604020202020204" pitchFamily="34" charset="0"/>
                <a:cs typeface="Arial" panose="020B0604020202020204" pitchFamily="34" charset="0"/>
              </a:rPr>
              <a:t>E</a:t>
            </a:r>
            <a:r>
              <a:rPr lang="es-CL" sz="3200" b="1" u="sng" dirty="0">
                <a:latin typeface="Arial" panose="020B0604020202020204" pitchFamily="34" charset="0"/>
                <a:cs typeface="Arial" panose="020B0604020202020204" pitchFamily="34" charset="0"/>
              </a:rPr>
              <a:t>l diagrama entidad-relación</a:t>
            </a:r>
            <a:r>
              <a:rPr lang="es-CL" sz="3200" i="1" dirty="0">
                <a:latin typeface="Arial" panose="020B0604020202020204" pitchFamily="34" charset="0"/>
                <a:cs typeface="Arial" panose="020B0604020202020204" pitchFamily="34" charset="0"/>
              </a:rPr>
              <a:t>, </a:t>
            </a:r>
          </a:p>
          <a:p>
            <a:pPr algn="just"/>
            <a:r>
              <a:rPr lang="es-CL" sz="3200" dirty="0">
                <a:latin typeface="Arial" panose="020B0604020202020204" pitchFamily="34" charset="0"/>
                <a:cs typeface="Arial" panose="020B0604020202020204" pitchFamily="34" charset="0"/>
              </a:rPr>
              <a:t>Es un tipo de diagrama de flujo que ilustra cómo las "entidades", como personas, objetos o conceptos, se relacionan entre sí dentro de un sistema. Los diagramas ER se usan para diseñar o depurar bases de datos relacionales. </a:t>
            </a:r>
            <a:r>
              <a:rPr lang="es-419" sz="3200" dirty="0">
                <a:latin typeface="Arial" panose="020B0604020202020204" pitchFamily="34" charset="0"/>
                <a:cs typeface="Arial" panose="020B0604020202020204" pitchFamily="34" charset="0"/>
              </a:rPr>
              <a:t> </a:t>
            </a:r>
            <a:endParaRPr lang="es-C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10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612994"/>
            <a:ext cx="16988263" cy="738664"/>
          </a:xfrm>
        </p:spPr>
        <p:txBody>
          <a:bodyPr/>
          <a:lstStyle/>
          <a:p>
            <a:pPr rtl="0"/>
            <a:r>
              <a:rPr lang="es-ES" dirty="0"/>
              <a:t>Visualicemos un ejemplo</a:t>
            </a:r>
            <a:endParaRPr lang="es-CL" dirty="0"/>
          </a:p>
        </p:txBody>
      </p:sp>
      <p:sp>
        <p:nvSpPr>
          <p:cNvPr id="6" name="CuadroTexto 5">
            <a:extLst>
              <a:ext uri="{FF2B5EF4-FFF2-40B4-BE49-F238E27FC236}">
                <a16:creationId xmlns:a16="http://schemas.microsoft.com/office/drawing/2014/main" id="{B2CE2936-DF40-458F-9AD9-1A8A460AE867}"/>
              </a:ext>
            </a:extLst>
          </p:cNvPr>
          <p:cNvSpPr txBox="1"/>
          <p:nvPr/>
        </p:nvSpPr>
        <p:spPr>
          <a:xfrm>
            <a:off x="2432050" y="2225675"/>
            <a:ext cx="15468600" cy="6001643"/>
          </a:xfrm>
          <a:prstGeom prst="rect">
            <a:avLst/>
          </a:prstGeom>
          <a:noFill/>
        </p:spPr>
        <p:txBody>
          <a:bodyPr wrap="square">
            <a:spAutoFit/>
          </a:bodyPr>
          <a:lstStyle/>
          <a:p>
            <a:pPr marL="342900" indent="-342900" algn="l">
              <a:buFont typeface="Arial" panose="020B0604020202020204" pitchFamily="34" charset="0"/>
              <a:buChar char="•"/>
            </a:pPr>
            <a:r>
              <a:rPr lang="es-ES" sz="3200" b="1" dirty="0">
                <a:solidFill>
                  <a:schemeClr val="tx1"/>
                </a:solidFill>
                <a:latin typeface="Arial" panose="020B0604020202020204" pitchFamily="34" charset="0"/>
                <a:cs typeface="Arial" panose="020B0604020202020204" pitchFamily="34" charset="0"/>
              </a:rPr>
              <a:t>P</a:t>
            </a:r>
            <a:r>
              <a:rPr lang="es-CL" sz="3200" b="1" dirty="0">
                <a:solidFill>
                  <a:schemeClr val="tx1"/>
                </a:solidFill>
                <a:latin typeface="Arial" panose="020B0604020202020204" pitchFamily="34" charset="0"/>
                <a:cs typeface="Arial" panose="020B0604020202020204" pitchFamily="34" charset="0"/>
              </a:rPr>
              <a:t>ara ver un ejemplo de la Vista Lógica, Diagrama de Clases (7 </a:t>
            </a:r>
            <a:r>
              <a:rPr lang="es-CL" sz="3200" b="1" dirty="0" err="1">
                <a:solidFill>
                  <a:schemeClr val="tx1"/>
                </a:solidFill>
                <a:latin typeface="Arial" panose="020B0604020202020204" pitchFamily="34" charset="0"/>
                <a:cs typeface="Arial" panose="020B0604020202020204" pitchFamily="34" charset="0"/>
              </a:rPr>
              <a:t>mins</a:t>
            </a:r>
            <a:r>
              <a:rPr lang="es-CL" sz="3200" b="1" dirty="0">
                <a:solidFill>
                  <a:schemeClr val="tx1"/>
                </a:solidFill>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endParaRPr lang="es-CL" sz="3200" b="1" dirty="0">
              <a:solidFill>
                <a:schemeClr val="tx1"/>
              </a:solidFill>
              <a:latin typeface="Arial" panose="020B0604020202020204" pitchFamily="34" charset="0"/>
              <a:cs typeface="Arial" panose="020B0604020202020204" pitchFamily="34" charset="0"/>
            </a:endParaRPr>
          </a:p>
          <a:p>
            <a:pPr algn="l"/>
            <a:r>
              <a:rPr lang="es-CL" sz="3200" b="1" dirty="0">
                <a:solidFill>
                  <a:schemeClr val="tx1"/>
                </a:solidFill>
                <a:latin typeface="Arial" panose="020B0604020202020204" pitchFamily="34" charset="0"/>
                <a:cs typeface="Arial" panose="020B0604020202020204" pitchFamily="34" charset="0"/>
                <a:hlinkClick r:id="rId2"/>
              </a:rPr>
              <a:t>https://www.youtube.com/watch?v=CbSOviYN-rA</a:t>
            </a:r>
            <a:r>
              <a:rPr lang="es-CL" sz="3200" b="1" dirty="0">
                <a:solidFill>
                  <a:schemeClr val="tx1"/>
                </a:solidFill>
                <a:latin typeface="Arial" panose="020B0604020202020204" pitchFamily="34" charset="0"/>
                <a:cs typeface="Arial" panose="020B0604020202020204" pitchFamily="34" charset="0"/>
              </a:rPr>
              <a:t>  </a:t>
            </a:r>
          </a:p>
          <a:p>
            <a:pPr algn="l"/>
            <a:endParaRPr lang="es-CL" sz="3200" b="1" dirty="0">
              <a:solidFill>
                <a:schemeClr val="tx1"/>
              </a:solidFill>
              <a:latin typeface="Arial" panose="020B0604020202020204" pitchFamily="34" charset="0"/>
              <a:cs typeface="Arial" panose="020B0604020202020204" pitchFamily="34" charset="0"/>
            </a:endParaRPr>
          </a:p>
          <a:p>
            <a:pPr algn="l"/>
            <a:endParaRPr lang="es-CL" sz="3200" b="1" dirty="0">
              <a:solidFill>
                <a:schemeClr val="tx1"/>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s-ES" sz="3200" b="1" dirty="0">
                <a:solidFill>
                  <a:schemeClr val="tx1"/>
                </a:solidFill>
                <a:latin typeface="Arial" panose="020B0604020202020204" pitchFamily="34" charset="0"/>
                <a:cs typeface="Arial" panose="020B0604020202020204" pitchFamily="34" charset="0"/>
              </a:rPr>
              <a:t>P</a:t>
            </a:r>
            <a:r>
              <a:rPr lang="es-CL" sz="3200" b="1" dirty="0">
                <a:solidFill>
                  <a:schemeClr val="tx1"/>
                </a:solidFill>
                <a:latin typeface="Arial" panose="020B0604020202020204" pitchFamily="34" charset="0"/>
                <a:cs typeface="Arial" panose="020B0604020202020204" pitchFamily="34" charset="0"/>
              </a:rPr>
              <a:t>ara ver un ejemplo de la Vista Lógica, Diagrama de Secuencia (10 </a:t>
            </a:r>
            <a:r>
              <a:rPr lang="es-CL" sz="3200" b="1" dirty="0" err="1">
                <a:solidFill>
                  <a:schemeClr val="tx1"/>
                </a:solidFill>
                <a:latin typeface="Arial" panose="020B0604020202020204" pitchFamily="34" charset="0"/>
                <a:cs typeface="Arial" panose="020B0604020202020204" pitchFamily="34" charset="0"/>
              </a:rPr>
              <a:t>mins</a:t>
            </a:r>
            <a:r>
              <a:rPr lang="es-CL" sz="3200" b="1" dirty="0">
                <a:solidFill>
                  <a:schemeClr val="tx1"/>
                </a:solidFill>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s-CL" sz="3200" b="1" dirty="0">
              <a:solidFill>
                <a:schemeClr val="tx1"/>
              </a:solidFill>
              <a:latin typeface="Arial" panose="020B0604020202020204" pitchFamily="34" charset="0"/>
              <a:cs typeface="Arial" panose="020B0604020202020204" pitchFamily="34" charset="0"/>
              <a:hlinkClick r:id="rId3"/>
            </a:endParaRPr>
          </a:p>
          <a:p>
            <a:pPr algn="l"/>
            <a:r>
              <a:rPr lang="es-CL" sz="3200" b="1" dirty="0">
                <a:solidFill>
                  <a:schemeClr val="tx1"/>
                </a:solidFill>
                <a:latin typeface="Arial" panose="020B0604020202020204" pitchFamily="34" charset="0"/>
                <a:cs typeface="Arial" panose="020B0604020202020204" pitchFamily="34" charset="0"/>
                <a:hlinkClick r:id="rId3"/>
              </a:rPr>
              <a:t>https://www.youtube.com/watch?v=EoJ1-B7PJ5Q</a:t>
            </a:r>
            <a:r>
              <a:rPr lang="es-CL" sz="3200" b="1" dirty="0">
                <a:solidFill>
                  <a:schemeClr val="tx1"/>
                </a:solidFill>
                <a:latin typeface="Arial" panose="020B0604020202020204" pitchFamily="34" charset="0"/>
                <a:cs typeface="Arial" panose="020B0604020202020204" pitchFamily="34" charset="0"/>
              </a:rPr>
              <a:t> </a:t>
            </a:r>
          </a:p>
          <a:p>
            <a:pPr algn="l"/>
            <a:endParaRPr lang="es-CL" sz="3200" b="1" dirty="0">
              <a:solidFill>
                <a:schemeClr val="tx1"/>
              </a:solidFill>
              <a:latin typeface="Arial" panose="020B0604020202020204" pitchFamily="34" charset="0"/>
              <a:cs typeface="Arial" panose="020B0604020202020204" pitchFamily="34" charset="0"/>
            </a:endParaRPr>
          </a:p>
          <a:p>
            <a:pPr algn="l"/>
            <a:endParaRPr lang="es-CL" sz="3200" b="1" dirty="0">
              <a:solidFill>
                <a:schemeClr val="tx1"/>
              </a:solidFill>
              <a:latin typeface="Arial" panose="020B0604020202020204" pitchFamily="34" charset="0"/>
              <a:cs typeface="Arial" panose="020B0604020202020204" pitchFamily="34" charset="0"/>
            </a:endParaRPr>
          </a:p>
          <a:p>
            <a:pPr algn="l"/>
            <a:endParaRPr lang="es-CL" sz="3200" b="1" dirty="0">
              <a:solidFill>
                <a:schemeClr val="tx1"/>
              </a:solidFill>
              <a:latin typeface="Arial" panose="020B0604020202020204" pitchFamily="34" charset="0"/>
              <a:cs typeface="Arial" panose="020B0604020202020204" pitchFamily="34" charset="0"/>
            </a:endParaRPr>
          </a:p>
          <a:p>
            <a:pPr algn="l"/>
            <a:endParaRPr lang="es-CL" sz="3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192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97984CDA-795D-454D-AF4C-0C0F1033B697}"/>
              </a:ext>
            </a:extLst>
          </p:cNvPr>
          <p:cNvSpPr>
            <a:spLocks noGrp="1"/>
          </p:cNvSpPr>
          <p:nvPr>
            <p:ph type="body" sz="quarter" idx="10"/>
          </p:nvPr>
        </p:nvSpPr>
        <p:spPr>
          <a:xfrm>
            <a:off x="727227" y="755454"/>
            <a:ext cx="16792423" cy="738664"/>
          </a:xfrm>
        </p:spPr>
        <p:txBody>
          <a:bodyPr/>
          <a:lstStyle/>
          <a:p>
            <a:r>
              <a:rPr lang="es-ES" dirty="0"/>
              <a:t>Resumen</a:t>
            </a:r>
            <a:endParaRPr lang="es-CL" dirty="0"/>
          </a:p>
        </p:txBody>
      </p:sp>
      <p:sp>
        <p:nvSpPr>
          <p:cNvPr id="7" name="1 Rectángulo">
            <a:extLst>
              <a:ext uri="{FF2B5EF4-FFF2-40B4-BE49-F238E27FC236}">
                <a16:creationId xmlns:a16="http://schemas.microsoft.com/office/drawing/2014/main" id="{457D1E68-8696-498E-B997-40A941990DE9}"/>
              </a:ext>
            </a:extLst>
          </p:cNvPr>
          <p:cNvSpPr/>
          <p:nvPr/>
        </p:nvSpPr>
        <p:spPr>
          <a:xfrm>
            <a:off x="4641850" y="2149475"/>
            <a:ext cx="14020800" cy="5016758"/>
          </a:xfrm>
          <a:prstGeom prst="rect">
            <a:avLst/>
          </a:prstGeom>
        </p:spPr>
        <p:txBody>
          <a:bodyPr wrap="square">
            <a:spAutoFit/>
          </a:bodyPr>
          <a:lstStyle/>
          <a:p>
            <a:pPr marL="457200" indent="-457200" algn="just">
              <a:buFont typeface="Arial" panose="020B0604020202020204" pitchFamily="34" charset="0"/>
              <a:buChar char="•"/>
            </a:pPr>
            <a:r>
              <a:rPr lang="es-419" sz="3200" b="1" dirty="0">
                <a:latin typeface="Arial" panose="020B0604020202020204" pitchFamily="34" charset="0"/>
                <a:cs typeface="Arial" panose="020B0604020202020204" pitchFamily="34" charset="0"/>
              </a:rPr>
              <a:t>Orientada al Usuario final</a:t>
            </a:r>
          </a:p>
          <a:p>
            <a:pPr marL="457200" indent="-457200" algn="just">
              <a:buFont typeface="Arial" panose="020B0604020202020204" pitchFamily="34" charset="0"/>
              <a:buChar char="•"/>
            </a:pPr>
            <a:endParaRPr lang="es-419" sz="3200" b="1"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s-419" sz="3200" b="1" dirty="0">
                <a:latin typeface="Arial" panose="020B0604020202020204" pitchFamily="34" charset="0"/>
                <a:cs typeface="Arial" panose="020B0604020202020204" pitchFamily="34" charset="0"/>
              </a:rPr>
              <a:t>Diagrama e Clases</a:t>
            </a:r>
          </a:p>
          <a:p>
            <a:pPr marL="457200" indent="-457200" algn="just">
              <a:buFont typeface="Arial" panose="020B0604020202020204" pitchFamily="34" charset="0"/>
              <a:buChar char="•"/>
            </a:pPr>
            <a:endParaRPr lang="es-419" sz="3200" b="1"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s-419" sz="3200" b="1" dirty="0">
                <a:latin typeface="Arial" panose="020B0604020202020204" pitchFamily="34" charset="0"/>
                <a:cs typeface="Arial" panose="020B0604020202020204" pitchFamily="34" charset="0"/>
              </a:rPr>
              <a:t>Diagrama de Secuencia</a:t>
            </a:r>
          </a:p>
          <a:p>
            <a:pPr marL="457200" indent="-457200" algn="just">
              <a:buFont typeface="Arial" panose="020B0604020202020204" pitchFamily="34" charset="0"/>
              <a:buChar char="•"/>
            </a:pPr>
            <a:endParaRPr lang="es-419" sz="3200" b="1"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s-419" sz="3200" b="1" dirty="0">
                <a:latin typeface="Arial" panose="020B0604020202020204" pitchFamily="34" charset="0"/>
                <a:cs typeface="Arial" panose="020B0604020202020204" pitchFamily="34" charset="0"/>
              </a:rPr>
              <a:t>Diagrama de Comunicación</a:t>
            </a:r>
          </a:p>
          <a:p>
            <a:pPr marL="457200" indent="-457200" algn="just">
              <a:buFont typeface="Arial" panose="020B0604020202020204" pitchFamily="34" charset="0"/>
              <a:buChar char="•"/>
            </a:pPr>
            <a:endParaRPr lang="es-419" sz="3200" b="1"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s-419" sz="3200" b="1" dirty="0">
                <a:latin typeface="Arial" panose="020B0604020202020204" pitchFamily="34" charset="0"/>
                <a:cs typeface="Arial" panose="020B0604020202020204" pitchFamily="34" charset="0"/>
              </a:rPr>
              <a:t>Diagrama de Entidad - relacional</a:t>
            </a:r>
          </a:p>
          <a:p>
            <a:pPr marL="457200" indent="-457200" algn="just">
              <a:buFont typeface="Arial" panose="020B0604020202020204" pitchFamily="34" charset="0"/>
              <a:buChar char="•"/>
            </a:pPr>
            <a:endParaRPr lang="es-C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2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F48FFCB-5E44-EDEE-2659-BCECB169E915}"/>
              </a:ext>
            </a:extLst>
          </p:cNvPr>
          <p:cNvSpPr>
            <a:spLocks noGrp="1"/>
          </p:cNvSpPr>
          <p:nvPr>
            <p:ph type="title"/>
          </p:nvPr>
        </p:nvSpPr>
        <p:spPr>
          <a:xfrm>
            <a:off x="7537450" y="8397875"/>
            <a:ext cx="9020022" cy="1015663"/>
          </a:xfrm>
        </p:spPr>
        <p:txBody>
          <a:bodyPr/>
          <a:lstStyle/>
          <a:p>
            <a:pPr algn="l"/>
            <a:r>
              <a:rPr lang="es-ES" sz="6600" dirty="0"/>
              <a:t>GRACIAS</a:t>
            </a:r>
            <a:endParaRPr lang="es-CL" sz="6600" dirty="0"/>
          </a:p>
        </p:txBody>
      </p:sp>
    </p:spTree>
    <p:extLst>
      <p:ext uri="{BB962C8B-B14F-4D97-AF65-F5344CB8AC3E}">
        <p14:creationId xmlns:p14="http://schemas.microsoft.com/office/powerpoint/2010/main" val="17571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2203450" y="7559675"/>
            <a:ext cx="12344400" cy="1015663"/>
          </a:xfrm>
        </p:spPr>
        <p:txBody>
          <a:bodyPr/>
          <a:lstStyle/>
          <a:p>
            <a:pPr algn="r"/>
            <a:r>
              <a:rPr lang="es-ES" sz="6600" dirty="0"/>
              <a:t>Vista Lógica</a:t>
            </a:r>
            <a:endParaRPr lang="es-CL" sz="6600" dirty="0"/>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0356850" y="6082347"/>
            <a:ext cx="4225681"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 </a:t>
            </a:r>
          </a:p>
        </p:txBody>
      </p:sp>
    </p:spTree>
    <p:extLst>
      <p:ext uri="{BB962C8B-B14F-4D97-AF65-F5344CB8AC3E}">
        <p14:creationId xmlns:p14="http://schemas.microsoft.com/office/powerpoint/2010/main" val="311757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612994"/>
            <a:ext cx="16988263" cy="738664"/>
          </a:xfrm>
        </p:spPr>
        <p:txBody>
          <a:bodyPr/>
          <a:lstStyle/>
          <a:p>
            <a:pPr rtl="0"/>
            <a:r>
              <a:rPr lang="es-ES" dirty="0"/>
              <a:t>Vista Lógica</a:t>
            </a:r>
            <a:endParaRPr lang="es-CL" dirty="0"/>
          </a:p>
        </p:txBody>
      </p:sp>
      <p:sp>
        <p:nvSpPr>
          <p:cNvPr id="4" name="CuadroTexto 3">
            <a:extLst>
              <a:ext uri="{FF2B5EF4-FFF2-40B4-BE49-F238E27FC236}">
                <a16:creationId xmlns:a16="http://schemas.microsoft.com/office/drawing/2014/main" id="{C36C587D-EBD5-40E6-BA17-4B0E63CAF16C}"/>
              </a:ext>
            </a:extLst>
          </p:cNvPr>
          <p:cNvSpPr txBox="1"/>
          <p:nvPr/>
        </p:nvSpPr>
        <p:spPr>
          <a:xfrm>
            <a:off x="2432050" y="4134542"/>
            <a:ext cx="15544800" cy="1077218"/>
          </a:xfrm>
          <a:prstGeom prst="rect">
            <a:avLst/>
          </a:prstGeom>
          <a:noFill/>
        </p:spPr>
        <p:txBody>
          <a:bodyPr wrap="square">
            <a:spAutoFit/>
          </a:bodyPr>
          <a:lstStyle/>
          <a:p>
            <a:pPr algn="just"/>
            <a:r>
              <a:rPr lang="es-CL" sz="3200" b="1" i="1" dirty="0">
                <a:latin typeface="Arial" panose="020B0604020202020204" pitchFamily="34" charset="0"/>
                <a:cs typeface="Arial" panose="020B0604020202020204" pitchFamily="34" charset="0"/>
              </a:rPr>
              <a:t>“ Los Datos se están convirtiendo en la nueva materia prima de las Organizaciones ” </a:t>
            </a:r>
            <a:r>
              <a:rPr lang="es-CL" sz="3200" i="1" dirty="0">
                <a:latin typeface="Arial" panose="020B0604020202020204" pitchFamily="34" charset="0"/>
                <a:cs typeface="Arial" panose="020B0604020202020204" pitchFamily="34" charset="0"/>
              </a:rPr>
              <a:t>(</a:t>
            </a:r>
            <a:r>
              <a:rPr lang="es-CL" sz="3200" i="1" dirty="0" err="1">
                <a:latin typeface="Arial" panose="020B0604020202020204" pitchFamily="34" charset="0"/>
                <a:cs typeface="Arial" panose="020B0604020202020204" pitchFamily="34" charset="0"/>
              </a:rPr>
              <a:t>Craige</a:t>
            </a:r>
            <a:r>
              <a:rPr lang="es-CL" sz="3200" i="1" dirty="0">
                <a:latin typeface="Arial" panose="020B0604020202020204" pitchFamily="34" charset="0"/>
                <a:cs typeface="Arial" panose="020B0604020202020204" pitchFamily="34" charset="0"/>
              </a:rPr>
              <a:t> </a:t>
            </a:r>
            <a:r>
              <a:rPr lang="es-CL" sz="3200" i="1" dirty="0" err="1">
                <a:latin typeface="Arial" panose="020B0604020202020204" pitchFamily="34" charset="0"/>
                <a:cs typeface="Arial" panose="020B0604020202020204" pitchFamily="34" charset="0"/>
              </a:rPr>
              <a:t>Mundie</a:t>
            </a:r>
            <a:r>
              <a:rPr lang="es-CL" sz="3200" i="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496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Vista Lógica</a:t>
            </a:r>
            <a:endParaRPr lang="es-CL" dirty="0"/>
          </a:p>
        </p:txBody>
      </p:sp>
      <p:pic>
        <p:nvPicPr>
          <p:cNvPr id="5" name="Imagen 4">
            <a:extLst>
              <a:ext uri="{FF2B5EF4-FFF2-40B4-BE49-F238E27FC236}">
                <a16:creationId xmlns:a16="http://schemas.microsoft.com/office/drawing/2014/main" id="{3ED5C082-DA3A-4A1E-BB6D-A410846F9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50" y="1768475"/>
            <a:ext cx="12997325" cy="7772400"/>
          </a:xfrm>
          <a:prstGeom prst="rect">
            <a:avLst/>
          </a:prstGeom>
        </p:spPr>
      </p:pic>
    </p:spTree>
    <p:extLst>
      <p:ext uri="{BB962C8B-B14F-4D97-AF65-F5344CB8AC3E}">
        <p14:creationId xmlns:p14="http://schemas.microsoft.com/office/powerpoint/2010/main" val="154814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612994"/>
            <a:ext cx="16988263" cy="738664"/>
          </a:xfrm>
        </p:spPr>
        <p:txBody>
          <a:bodyPr/>
          <a:lstStyle/>
          <a:p>
            <a:pPr rtl="0"/>
            <a:r>
              <a:rPr lang="es-ES" dirty="0" err="1"/>
              <a:t>Análicemos</a:t>
            </a:r>
            <a:endParaRPr lang="es-CL" dirty="0"/>
          </a:p>
        </p:txBody>
      </p:sp>
      <p:sp>
        <p:nvSpPr>
          <p:cNvPr id="4" name="CuadroTexto 3">
            <a:extLst>
              <a:ext uri="{FF2B5EF4-FFF2-40B4-BE49-F238E27FC236}">
                <a16:creationId xmlns:a16="http://schemas.microsoft.com/office/drawing/2014/main" id="{C36C587D-EBD5-40E6-BA17-4B0E63CAF16C}"/>
              </a:ext>
            </a:extLst>
          </p:cNvPr>
          <p:cNvSpPr txBox="1"/>
          <p:nvPr/>
        </p:nvSpPr>
        <p:spPr>
          <a:xfrm>
            <a:off x="1136651" y="2144687"/>
            <a:ext cx="18283662" cy="3392724"/>
          </a:xfrm>
          <a:prstGeom prst="rect">
            <a:avLst/>
          </a:prstGeom>
          <a:noFill/>
        </p:spPr>
        <p:txBody>
          <a:bodyPr wrap="square">
            <a:spAutoFit/>
          </a:bodyPr>
          <a:lstStyle/>
          <a:p>
            <a:pPr marL="50800" lvl="0" indent="0" algn="ctr" rtl="0">
              <a:lnSpc>
                <a:spcPct val="90000"/>
              </a:lnSpc>
              <a:spcBef>
                <a:spcPts val="1000"/>
              </a:spcBef>
              <a:spcAft>
                <a:spcPts val="0"/>
              </a:spcAft>
              <a:buSzPts val="2800"/>
              <a:buNone/>
            </a:pPr>
            <a:r>
              <a:rPr lang="es-ES" sz="3200" b="1" i="1" dirty="0">
                <a:latin typeface="Arial" panose="020B0604020202020204" pitchFamily="34" charset="0"/>
                <a:cs typeface="Arial" panose="020B0604020202020204" pitchFamily="34" charset="0"/>
              </a:rPr>
              <a:t>¿ Cuál es la mejor forma de comunicarse con usuarios no técnicos ?</a:t>
            </a:r>
          </a:p>
          <a:p>
            <a:pPr marL="50800" lvl="0" indent="0" algn="ctr" rtl="0">
              <a:lnSpc>
                <a:spcPct val="90000"/>
              </a:lnSpc>
              <a:spcBef>
                <a:spcPts val="1000"/>
              </a:spcBef>
              <a:spcAft>
                <a:spcPts val="0"/>
              </a:spcAft>
              <a:buSzPts val="2800"/>
              <a:buNone/>
            </a:pPr>
            <a:endParaRPr lang="es-ES" sz="3200" b="1" i="1" dirty="0">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r>
              <a:rPr lang="es-ES" sz="3200" b="1" i="1" dirty="0">
                <a:latin typeface="Arial" panose="020B0604020202020204" pitchFamily="34" charset="0"/>
                <a:cs typeface="Arial" panose="020B0604020202020204" pitchFamily="34" charset="0"/>
              </a:rPr>
              <a:t>¿ Cómo podemos representar los datos y su almacenamiento dentro del Sistema?</a:t>
            </a:r>
          </a:p>
          <a:p>
            <a:pPr marL="50800" algn="ctr" rtl="0">
              <a:lnSpc>
                <a:spcPct val="90000"/>
              </a:lnSpc>
              <a:spcBef>
                <a:spcPts val="1000"/>
              </a:spcBef>
              <a:buSzPts val="2800"/>
            </a:pPr>
            <a:endParaRPr lang="es-ES" sz="3200" i="1" dirty="0">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endParaRPr lang="es-ES" sz="3200" b="0" i="1" dirty="0">
              <a:solidFill>
                <a:srgbClr val="444444"/>
              </a:solidFill>
              <a:effectLst/>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endParaRPr lang="es-ES" sz="3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668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Vista Lógica</a:t>
            </a:r>
            <a:endParaRPr lang="es-CL" dirty="0"/>
          </a:p>
        </p:txBody>
      </p:sp>
      <p:pic>
        <p:nvPicPr>
          <p:cNvPr id="4" name="15 Imagen">
            <a:extLst>
              <a:ext uri="{FF2B5EF4-FFF2-40B4-BE49-F238E27FC236}">
                <a16:creationId xmlns:a16="http://schemas.microsoft.com/office/drawing/2014/main" id="{CAFE56B2-EAA0-4787-964F-46A1E827B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450" y="1918131"/>
            <a:ext cx="12496800" cy="7473087"/>
          </a:xfrm>
          <a:prstGeom prst="rect">
            <a:avLst/>
          </a:prstGeom>
        </p:spPr>
      </p:pic>
    </p:spTree>
    <p:extLst>
      <p:ext uri="{BB962C8B-B14F-4D97-AF65-F5344CB8AC3E}">
        <p14:creationId xmlns:p14="http://schemas.microsoft.com/office/powerpoint/2010/main" val="51825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612994"/>
            <a:ext cx="16988263" cy="738664"/>
          </a:xfrm>
        </p:spPr>
        <p:txBody>
          <a:bodyPr/>
          <a:lstStyle/>
          <a:p>
            <a:pPr rtl="0"/>
            <a:r>
              <a:rPr lang="es-ES" dirty="0"/>
              <a:t>Vista Lógica</a:t>
            </a:r>
            <a:endParaRPr lang="es-CL" dirty="0"/>
          </a:p>
        </p:txBody>
      </p:sp>
      <p:sp>
        <p:nvSpPr>
          <p:cNvPr id="7" name="1 Rectángulo">
            <a:extLst>
              <a:ext uri="{FF2B5EF4-FFF2-40B4-BE49-F238E27FC236}">
                <a16:creationId xmlns:a16="http://schemas.microsoft.com/office/drawing/2014/main" id="{2C191E75-D28A-4EC6-A6B1-70D29664C54F}"/>
              </a:ext>
            </a:extLst>
          </p:cNvPr>
          <p:cNvSpPr/>
          <p:nvPr/>
        </p:nvSpPr>
        <p:spPr>
          <a:xfrm>
            <a:off x="2298700" y="2149475"/>
            <a:ext cx="14687550" cy="4031873"/>
          </a:xfrm>
          <a:prstGeom prst="rect">
            <a:avLst/>
          </a:prstGeom>
        </p:spPr>
        <p:txBody>
          <a:bodyPr wrap="square">
            <a:spAutoFit/>
          </a:bodyPr>
          <a:lstStyle/>
          <a:p>
            <a:pPr algn="just"/>
            <a:r>
              <a:rPr lang="es-CL" sz="3200" dirty="0">
                <a:latin typeface="Arial" panose="020B0604020202020204" pitchFamily="34" charset="0"/>
                <a:cs typeface="Arial" panose="020B0604020202020204" pitchFamily="34" charset="0"/>
              </a:rPr>
              <a:t>La </a:t>
            </a:r>
            <a:r>
              <a:rPr lang="es-419" sz="3200" b="1" dirty="0">
                <a:latin typeface="Arial" panose="020B0604020202020204" pitchFamily="34" charset="0"/>
                <a:cs typeface="Arial" panose="020B0604020202020204" pitchFamily="34" charset="0"/>
              </a:rPr>
              <a:t>vista</a:t>
            </a:r>
            <a:r>
              <a:rPr lang="es-CL" sz="3200" b="1" dirty="0">
                <a:latin typeface="Arial" panose="020B0604020202020204" pitchFamily="34" charset="0"/>
                <a:cs typeface="Arial" panose="020B0604020202020204" pitchFamily="34" charset="0"/>
              </a:rPr>
              <a:t> l</a:t>
            </a:r>
            <a:r>
              <a:rPr lang="es-419" sz="3200" b="1" dirty="0">
                <a:latin typeface="Arial" panose="020B0604020202020204" pitchFamily="34" charset="0"/>
                <a:cs typeface="Arial" panose="020B0604020202020204" pitchFamily="34" charset="0"/>
              </a:rPr>
              <a:t>ó</a:t>
            </a:r>
            <a:r>
              <a:rPr lang="es-CL" sz="3200" b="1" dirty="0">
                <a:latin typeface="Arial" panose="020B0604020202020204" pitchFamily="34" charset="0"/>
                <a:cs typeface="Arial" panose="020B0604020202020204" pitchFamily="34" charset="0"/>
              </a:rPr>
              <a:t>gica apoya</a:t>
            </a:r>
            <a:r>
              <a:rPr lang="es-CL" sz="3200" dirty="0">
                <a:latin typeface="Arial" panose="020B0604020202020204" pitchFamily="34" charset="0"/>
                <a:cs typeface="Arial" panose="020B0604020202020204" pitchFamily="34" charset="0"/>
              </a:rPr>
              <a:t> principalmente los </a:t>
            </a:r>
            <a:r>
              <a:rPr lang="es-CL" sz="3200" b="1" dirty="0">
                <a:latin typeface="Arial" panose="020B0604020202020204" pitchFamily="34" charset="0"/>
                <a:cs typeface="Arial" panose="020B0604020202020204" pitchFamily="34" charset="0"/>
              </a:rPr>
              <a:t>requisitos funcionales </a:t>
            </a:r>
            <a:r>
              <a:rPr lang="es-419" sz="3200" b="1" dirty="0">
                <a:latin typeface="Arial" panose="020B0604020202020204" pitchFamily="34" charset="0"/>
                <a:cs typeface="Arial" panose="020B0604020202020204" pitchFamily="34" charset="0"/>
              </a:rPr>
              <a:t> </a:t>
            </a:r>
            <a:r>
              <a:rPr lang="es-419" sz="3200" dirty="0">
                <a:latin typeface="Arial" panose="020B0604020202020204" pitchFamily="34" charset="0"/>
                <a:cs typeface="Arial" panose="020B0604020202020204" pitchFamily="34" charset="0"/>
              </a:rPr>
              <a:t>(</a:t>
            </a:r>
            <a:r>
              <a:rPr lang="es-CL" sz="3200" dirty="0">
                <a:latin typeface="Arial" panose="020B0604020202020204" pitchFamily="34" charset="0"/>
                <a:cs typeface="Arial" panose="020B0604020202020204" pitchFamily="34" charset="0"/>
              </a:rPr>
              <a:t>lo que el sistema debe brindar en</a:t>
            </a:r>
            <a:r>
              <a:rPr lang="es-419" sz="3200"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t</a:t>
            </a:r>
            <a:r>
              <a:rPr lang="es-419" sz="3200" dirty="0">
                <a:latin typeface="Arial" panose="020B0604020202020204" pitchFamily="34" charset="0"/>
                <a:cs typeface="Arial" panose="020B0604020202020204" pitchFamily="34" charset="0"/>
              </a:rPr>
              <a:t>é</a:t>
            </a:r>
            <a:r>
              <a:rPr lang="es-CL" sz="3200" dirty="0">
                <a:latin typeface="Arial" panose="020B0604020202020204" pitchFamily="34" charset="0"/>
                <a:cs typeface="Arial" panose="020B0604020202020204" pitchFamily="34" charset="0"/>
              </a:rPr>
              <a:t>rminos de servicios a sus usuarios</a:t>
            </a:r>
            <a:r>
              <a:rPr lang="es-419" sz="3200" dirty="0">
                <a:latin typeface="Arial" panose="020B0604020202020204" pitchFamily="34" charset="0"/>
                <a:cs typeface="Arial" panose="020B0604020202020204" pitchFamily="34" charset="0"/>
              </a:rPr>
              <a:t>)</a:t>
            </a:r>
            <a:r>
              <a:rPr lang="es-CL" sz="3200" dirty="0">
                <a:latin typeface="Arial" panose="020B0604020202020204" pitchFamily="34" charset="0"/>
                <a:cs typeface="Arial" panose="020B0604020202020204" pitchFamily="34" charset="0"/>
              </a:rPr>
              <a:t>. El sistema se descompone en una serie de abstracciones clave</a:t>
            </a:r>
            <a:r>
              <a:rPr lang="es-419" sz="3200" dirty="0">
                <a:latin typeface="Arial" panose="020B0604020202020204" pitchFamily="34" charset="0"/>
                <a:cs typeface="Arial" panose="020B0604020202020204" pitchFamily="34" charset="0"/>
              </a:rPr>
              <a:t>s</a:t>
            </a:r>
            <a:r>
              <a:rPr lang="es-CL" sz="3200" dirty="0">
                <a:latin typeface="Arial" panose="020B0604020202020204" pitchFamily="34" charset="0"/>
                <a:cs typeface="Arial" panose="020B0604020202020204" pitchFamily="34" charset="0"/>
              </a:rPr>
              <a:t>, tomadas</a:t>
            </a:r>
            <a:r>
              <a:rPr lang="es-419" sz="3200"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(principalmente) del dominio del problema en la forma de objetos o clases de objetos. Aqu</a:t>
            </a:r>
            <a:r>
              <a:rPr lang="es-419" sz="3200" dirty="0">
                <a:latin typeface="Arial" panose="020B0604020202020204" pitchFamily="34" charset="0"/>
                <a:cs typeface="Arial" panose="020B0604020202020204" pitchFamily="34" charset="0"/>
              </a:rPr>
              <a:t>í</a:t>
            </a:r>
            <a:r>
              <a:rPr lang="es-CL" sz="3200" dirty="0">
                <a:latin typeface="Arial" panose="020B0604020202020204" pitchFamily="34" charset="0"/>
                <a:cs typeface="Arial" panose="020B0604020202020204" pitchFamily="34" charset="0"/>
              </a:rPr>
              <a:t> se aplican los</a:t>
            </a:r>
            <a:r>
              <a:rPr lang="es-419"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principios de abstracci</a:t>
            </a:r>
            <a:r>
              <a:rPr lang="es-419" sz="3200" b="1" dirty="0">
                <a:latin typeface="Arial" panose="020B0604020202020204" pitchFamily="34" charset="0"/>
                <a:cs typeface="Arial" panose="020B0604020202020204" pitchFamily="34" charset="0"/>
              </a:rPr>
              <a:t>ó</a:t>
            </a:r>
            <a:r>
              <a:rPr lang="es-CL" sz="3200" b="1" dirty="0">
                <a:latin typeface="Arial" panose="020B0604020202020204" pitchFamily="34" charset="0"/>
                <a:cs typeface="Arial" panose="020B0604020202020204" pitchFamily="34" charset="0"/>
              </a:rPr>
              <a:t>n</a:t>
            </a:r>
            <a:r>
              <a:rPr lang="es-CL" sz="3200" dirty="0">
                <a:latin typeface="Arial" panose="020B0604020202020204" pitchFamily="34" charset="0"/>
                <a:cs typeface="Arial" panose="020B0604020202020204" pitchFamily="34" charset="0"/>
              </a:rPr>
              <a:t>, </a:t>
            </a:r>
            <a:r>
              <a:rPr lang="es-CL" sz="3200" b="1" dirty="0">
                <a:latin typeface="Arial" panose="020B0604020202020204" pitchFamily="34" charset="0"/>
                <a:cs typeface="Arial" panose="020B0604020202020204" pitchFamily="34" charset="0"/>
              </a:rPr>
              <a:t>encapsulamiento y herencia</a:t>
            </a:r>
            <a:r>
              <a:rPr lang="es-CL" sz="3200" dirty="0">
                <a:latin typeface="Arial" panose="020B0604020202020204" pitchFamily="34" charset="0"/>
                <a:cs typeface="Arial" panose="020B0604020202020204" pitchFamily="34" charset="0"/>
              </a:rPr>
              <a:t>. Esta descomposici</a:t>
            </a:r>
            <a:r>
              <a:rPr lang="es-419" sz="3200" dirty="0">
                <a:latin typeface="Arial" panose="020B0604020202020204" pitchFamily="34" charset="0"/>
                <a:cs typeface="Arial" panose="020B0604020202020204" pitchFamily="34" charset="0"/>
              </a:rPr>
              <a:t>ó</a:t>
            </a:r>
            <a:r>
              <a:rPr lang="es-CL" sz="3200" dirty="0">
                <a:latin typeface="Arial" panose="020B0604020202020204" pitchFamily="34" charset="0"/>
                <a:cs typeface="Arial" panose="020B0604020202020204" pitchFamily="34" charset="0"/>
              </a:rPr>
              <a:t>n no s</a:t>
            </a:r>
            <a:r>
              <a:rPr lang="es-419" sz="3200" dirty="0">
                <a:latin typeface="Arial" panose="020B0604020202020204" pitchFamily="34" charset="0"/>
                <a:cs typeface="Arial" panose="020B0604020202020204" pitchFamily="34" charset="0"/>
              </a:rPr>
              <a:t>ó</a:t>
            </a:r>
            <a:r>
              <a:rPr lang="es-CL" sz="3200" dirty="0">
                <a:latin typeface="Arial" panose="020B0604020202020204" pitchFamily="34" charset="0"/>
                <a:cs typeface="Arial" panose="020B0604020202020204" pitchFamily="34" charset="0"/>
              </a:rPr>
              <a:t>lo se hace para potenciar el</a:t>
            </a:r>
            <a:r>
              <a:rPr lang="es-419" sz="3200"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an</a:t>
            </a:r>
            <a:r>
              <a:rPr lang="es-419" sz="3200" dirty="0">
                <a:latin typeface="Arial" panose="020B0604020202020204" pitchFamily="34" charset="0"/>
                <a:cs typeface="Arial" panose="020B0604020202020204" pitchFamily="34" charset="0"/>
              </a:rPr>
              <a:t>á</a:t>
            </a:r>
            <a:r>
              <a:rPr lang="es-CL" sz="3200" dirty="0">
                <a:latin typeface="Arial" panose="020B0604020202020204" pitchFamily="34" charset="0"/>
                <a:cs typeface="Arial" panose="020B0604020202020204" pitchFamily="34" charset="0"/>
              </a:rPr>
              <a:t>lisis funcional, sino tambi</a:t>
            </a:r>
            <a:r>
              <a:rPr lang="es-419" sz="3200" dirty="0">
                <a:latin typeface="Arial" panose="020B0604020202020204" pitchFamily="34" charset="0"/>
                <a:cs typeface="Arial" panose="020B0604020202020204" pitchFamily="34" charset="0"/>
              </a:rPr>
              <a:t>é</a:t>
            </a:r>
            <a:r>
              <a:rPr lang="es-CL" sz="3200" dirty="0">
                <a:latin typeface="Arial" panose="020B0604020202020204" pitchFamily="34" charset="0"/>
                <a:cs typeface="Arial" panose="020B0604020202020204" pitchFamily="34" charset="0"/>
              </a:rPr>
              <a:t>n sirve para identificar mecanismos y elementos de dise</a:t>
            </a:r>
            <a:r>
              <a:rPr lang="es-419" sz="3200" dirty="0">
                <a:latin typeface="Arial" panose="020B0604020202020204" pitchFamily="34" charset="0"/>
                <a:cs typeface="Arial" panose="020B0604020202020204" pitchFamily="34" charset="0"/>
              </a:rPr>
              <a:t>ñ</a:t>
            </a:r>
            <a:r>
              <a:rPr lang="es-CL" sz="3200" dirty="0">
                <a:latin typeface="Arial" panose="020B0604020202020204" pitchFamily="34" charset="0"/>
                <a:cs typeface="Arial" panose="020B0604020202020204" pitchFamily="34" charset="0"/>
              </a:rPr>
              <a:t>o comunes a diversas</a:t>
            </a:r>
            <a:r>
              <a:rPr lang="es-419" sz="3200"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partes del sistema.</a:t>
            </a:r>
          </a:p>
        </p:txBody>
      </p:sp>
      <p:pic>
        <p:nvPicPr>
          <p:cNvPr id="5" name="Imagen 4">
            <a:extLst>
              <a:ext uri="{FF2B5EF4-FFF2-40B4-BE49-F238E27FC236}">
                <a16:creationId xmlns:a16="http://schemas.microsoft.com/office/drawing/2014/main" id="{AC01C5A6-C545-41FC-8ACB-2CFDB23A36E7}"/>
              </a:ext>
            </a:extLst>
          </p:cNvPr>
          <p:cNvPicPr>
            <a:picLocks noChangeAspect="1"/>
          </p:cNvPicPr>
          <p:nvPr/>
        </p:nvPicPr>
        <p:blipFill>
          <a:blip r:embed="rId2"/>
          <a:stretch>
            <a:fillRect/>
          </a:stretch>
        </p:blipFill>
        <p:spPr>
          <a:xfrm>
            <a:off x="4870450" y="6416675"/>
            <a:ext cx="9435796" cy="4495800"/>
          </a:xfrm>
          <a:prstGeom prst="rect">
            <a:avLst/>
          </a:prstGeom>
        </p:spPr>
      </p:pic>
    </p:spTree>
    <p:extLst>
      <p:ext uri="{BB962C8B-B14F-4D97-AF65-F5344CB8AC3E}">
        <p14:creationId xmlns:p14="http://schemas.microsoft.com/office/powerpoint/2010/main" val="65727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Vista Lógica</a:t>
            </a:r>
            <a:endParaRPr lang="es-CL" dirty="0"/>
          </a:p>
        </p:txBody>
      </p:sp>
      <p:sp>
        <p:nvSpPr>
          <p:cNvPr id="6" name="3 Rectángulo">
            <a:extLst>
              <a:ext uri="{FF2B5EF4-FFF2-40B4-BE49-F238E27FC236}">
                <a16:creationId xmlns:a16="http://schemas.microsoft.com/office/drawing/2014/main" id="{7264E517-1EBF-47DD-A469-A36FAEFD096B}"/>
              </a:ext>
            </a:extLst>
          </p:cNvPr>
          <p:cNvSpPr/>
          <p:nvPr/>
        </p:nvSpPr>
        <p:spPr>
          <a:xfrm>
            <a:off x="3270250" y="1844675"/>
            <a:ext cx="14478000" cy="3046988"/>
          </a:xfrm>
          <a:prstGeom prst="rect">
            <a:avLst/>
          </a:prstGeom>
        </p:spPr>
        <p:txBody>
          <a:bodyPr wrap="square">
            <a:spAutoFit/>
          </a:bodyPr>
          <a:lstStyle/>
          <a:p>
            <a:pPr algn="just"/>
            <a:r>
              <a:rPr lang="es-CL" sz="3200" b="1" u="sng" dirty="0">
                <a:latin typeface="Arial" panose="020B0604020202020204" pitchFamily="34" charset="0"/>
                <a:cs typeface="Arial" panose="020B0604020202020204" pitchFamily="34" charset="0"/>
              </a:rPr>
              <a:t>El diagrama de clases </a:t>
            </a:r>
          </a:p>
          <a:p>
            <a:pPr algn="just"/>
            <a:r>
              <a:rPr lang="es-CL" sz="3200" dirty="0">
                <a:latin typeface="Arial" panose="020B0604020202020204" pitchFamily="34" charset="0"/>
                <a:cs typeface="Arial" panose="020B0604020202020204" pitchFamily="34" charset="0"/>
              </a:rPr>
              <a:t>Muestra la estructura del sistema </a:t>
            </a:r>
            <a:r>
              <a:rPr lang="es-CL" sz="3200" b="1" dirty="0">
                <a:latin typeface="Arial" panose="020B0604020202020204" pitchFamily="34" charset="0"/>
                <a:cs typeface="Arial" panose="020B0604020202020204" pitchFamily="34" charset="0"/>
              </a:rPr>
              <a:t>diseñado a nivel de clases e interfaces </a:t>
            </a:r>
            <a:r>
              <a:rPr lang="es-CL" sz="3200" dirty="0">
                <a:latin typeface="Arial" panose="020B0604020202020204" pitchFamily="34" charset="0"/>
                <a:cs typeface="Arial" panose="020B0604020202020204" pitchFamily="34" charset="0"/>
              </a:rPr>
              <a:t>, muestra sus </a:t>
            </a:r>
            <a:r>
              <a:rPr lang="es-CL" sz="3200" b="1" dirty="0">
                <a:latin typeface="Arial" panose="020B0604020202020204" pitchFamily="34" charset="0"/>
                <a:cs typeface="Arial" panose="020B0604020202020204" pitchFamily="34" charset="0"/>
              </a:rPr>
              <a:t>características</a:t>
            </a:r>
            <a:r>
              <a:rPr lang="es-CL" sz="3200" dirty="0">
                <a:latin typeface="Arial" panose="020B0604020202020204" pitchFamily="34" charset="0"/>
                <a:cs typeface="Arial" panose="020B0604020202020204" pitchFamily="34" charset="0"/>
              </a:rPr>
              <a:t> , </a:t>
            </a:r>
            <a:r>
              <a:rPr lang="es-CL" sz="3200" b="1" dirty="0">
                <a:latin typeface="Arial" panose="020B0604020202020204" pitchFamily="34" charset="0"/>
                <a:cs typeface="Arial" panose="020B0604020202020204" pitchFamily="34" charset="0"/>
              </a:rPr>
              <a:t>restricciones y relaciones, asociaciones</a:t>
            </a:r>
            <a:r>
              <a:rPr lang="es-CL" sz="3200" dirty="0">
                <a:latin typeface="Arial" panose="020B0604020202020204" pitchFamily="34" charset="0"/>
                <a:cs typeface="Arial" panose="020B0604020202020204" pitchFamily="34" charset="0"/>
              </a:rPr>
              <a:t> , </a:t>
            </a:r>
            <a:r>
              <a:rPr lang="es-CL" sz="3200" b="1" dirty="0">
                <a:latin typeface="Arial" panose="020B0604020202020204" pitchFamily="34" charset="0"/>
                <a:cs typeface="Arial" panose="020B0604020202020204" pitchFamily="34" charset="0"/>
              </a:rPr>
              <a:t>generalizaciones</a:t>
            </a:r>
            <a:r>
              <a:rPr lang="es-CL" sz="3200" dirty="0">
                <a:latin typeface="Arial" panose="020B0604020202020204" pitchFamily="34" charset="0"/>
                <a:cs typeface="Arial" panose="020B0604020202020204" pitchFamily="34" charset="0"/>
              </a:rPr>
              <a:t> , </a:t>
            </a:r>
            <a:r>
              <a:rPr lang="es-CL" sz="3200" b="1" dirty="0">
                <a:latin typeface="Arial" panose="020B0604020202020204" pitchFamily="34" charset="0"/>
                <a:cs typeface="Arial" panose="020B0604020202020204" pitchFamily="34" charset="0"/>
              </a:rPr>
              <a:t>dependencias</a:t>
            </a:r>
            <a:r>
              <a:rPr lang="es-CL" sz="3200" dirty="0">
                <a:latin typeface="Arial" panose="020B0604020202020204" pitchFamily="34" charset="0"/>
                <a:cs typeface="Arial" panose="020B0604020202020204" pitchFamily="34" charset="0"/>
              </a:rPr>
              <a:t> , etc.</a:t>
            </a:r>
            <a:r>
              <a:rPr lang="es-419" sz="3200"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Algunos tipos comunes de diagramas de clase son:</a:t>
            </a:r>
            <a:r>
              <a:rPr lang="es-419" sz="3200" dirty="0">
                <a:latin typeface="Arial" panose="020B0604020202020204" pitchFamily="34" charset="0"/>
                <a:cs typeface="Arial" panose="020B0604020202020204" pitchFamily="34" charset="0"/>
              </a:rPr>
              <a:t> </a:t>
            </a:r>
            <a:r>
              <a:rPr lang="es-419" sz="3200" b="1" dirty="0">
                <a:latin typeface="Arial" panose="020B0604020202020204" pitchFamily="34" charset="0"/>
                <a:cs typeface="Arial" panose="020B0604020202020204" pitchFamily="34" charset="0"/>
              </a:rPr>
              <a:t>D</a:t>
            </a:r>
            <a:r>
              <a:rPr lang="es-CL" sz="3200" b="1" dirty="0">
                <a:latin typeface="Arial" panose="020B0604020202020204" pitchFamily="34" charset="0"/>
                <a:cs typeface="Arial" panose="020B0604020202020204" pitchFamily="34" charset="0"/>
              </a:rPr>
              <a:t>iagrama de modelo de dominio</a:t>
            </a:r>
            <a:r>
              <a:rPr lang="es-CL" sz="3200" dirty="0">
                <a:latin typeface="Arial" panose="020B0604020202020204" pitchFamily="34" charset="0"/>
                <a:cs typeface="Arial" panose="020B0604020202020204" pitchFamily="34" charset="0"/>
              </a:rPr>
              <a:t>,</a:t>
            </a:r>
            <a:r>
              <a:rPr lang="es-419" sz="3200" dirty="0">
                <a:latin typeface="Arial" panose="020B0604020202020204" pitchFamily="34" charset="0"/>
                <a:cs typeface="Arial" panose="020B0604020202020204" pitchFamily="34" charset="0"/>
              </a:rPr>
              <a:t> </a:t>
            </a:r>
            <a:r>
              <a:rPr lang="es-419" sz="3200" b="1" dirty="0">
                <a:latin typeface="Arial" panose="020B0604020202020204" pitchFamily="34" charset="0"/>
                <a:cs typeface="Arial" panose="020B0604020202020204" pitchFamily="34" charset="0"/>
              </a:rPr>
              <a:t>D</a:t>
            </a:r>
            <a:r>
              <a:rPr lang="es-CL" sz="3200" b="1" dirty="0">
                <a:latin typeface="Arial" panose="020B0604020202020204" pitchFamily="34" charset="0"/>
                <a:cs typeface="Arial" panose="020B0604020202020204" pitchFamily="34" charset="0"/>
              </a:rPr>
              <a:t>iagrama de clases </a:t>
            </a:r>
            <a:r>
              <a:rPr lang="es-CL" sz="3200" dirty="0">
                <a:latin typeface="Arial" panose="020B0604020202020204" pitchFamily="34" charset="0"/>
                <a:cs typeface="Arial" panose="020B0604020202020204" pitchFamily="34" charset="0"/>
              </a:rPr>
              <a:t>de implementación .</a:t>
            </a:r>
          </a:p>
        </p:txBody>
      </p:sp>
      <p:pic>
        <p:nvPicPr>
          <p:cNvPr id="1030" name="Picture 6" descr="Ejemplo 3 diagrama de clases">
            <a:extLst>
              <a:ext uri="{FF2B5EF4-FFF2-40B4-BE49-F238E27FC236}">
                <a16:creationId xmlns:a16="http://schemas.microsoft.com/office/drawing/2014/main" id="{048F53B6-8A7F-48D1-AEF9-E28131FAE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0" y="4359275"/>
            <a:ext cx="6629400" cy="65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77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612994"/>
            <a:ext cx="16988263" cy="738664"/>
          </a:xfrm>
        </p:spPr>
        <p:txBody>
          <a:bodyPr/>
          <a:lstStyle/>
          <a:p>
            <a:pPr rtl="0"/>
            <a:r>
              <a:rPr lang="es-ES" dirty="0"/>
              <a:t>Vista Lógica</a:t>
            </a:r>
            <a:endParaRPr lang="es-CL" dirty="0"/>
          </a:p>
        </p:txBody>
      </p:sp>
      <p:sp>
        <p:nvSpPr>
          <p:cNvPr id="6" name="4 Rectángulo">
            <a:extLst>
              <a:ext uri="{FF2B5EF4-FFF2-40B4-BE49-F238E27FC236}">
                <a16:creationId xmlns:a16="http://schemas.microsoft.com/office/drawing/2014/main" id="{A05B6CE8-A53A-4F6F-A66B-333F439CFD55}"/>
              </a:ext>
            </a:extLst>
          </p:cNvPr>
          <p:cNvSpPr/>
          <p:nvPr/>
        </p:nvSpPr>
        <p:spPr>
          <a:xfrm>
            <a:off x="2203450" y="1997075"/>
            <a:ext cx="14325600" cy="3046988"/>
          </a:xfrm>
          <a:prstGeom prst="rect">
            <a:avLst/>
          </a:prstGeom>
        </p:spPr>
        <p:txBody>
          <a:bodyPr wrap="square">
            <a:spAutoFit/>
          </a:bodyPr>
          <a:lstStyle/>
          <a:p>
            <a:pPr algn="just"/>
            <a:r>
              <a:rPr lang="es-CL" sz="3200" b="1" u="sng" dirty="0">
                <a:latin typeface="Arial" panose="020B0604020202020204" pitchFamily="34" charset="0"/>
                <a:cs typeface="Arial" panose="020B0604020202020204" pitchFamily="34" charset="0"/>
              </a:rPr>
              <a:t>El diagrama de secuencia </a:t>
            </a:r>
          </a:p>
          <a:p>
            <a:pPr algn="just"/>
            <a:r>
              <a:rPr lang="es-CL" sz="3200" dirty="0">
                <a:latin typeface="Arial" panose="020B0604020202020204" pitchFamily="34" charset="0"/>
                <a:cs typeface="Arial" panose="020B0604020202020204" pitchFamily="34" charset="0"/>
              </a:rPr>
              <a:t>Es el tipo más común de diagrama de interacción, que se centra en el intercambio de mensajes entre varias líneas de vida </a:t>
            </a:r>
            <a:r>
              <a:rPr lang="es-419" sz="3200" dirty="0">
                <a:latin typeface="Arial" panose="020B0604020202020204" pitchFamily="34" charset="0"/>
                <a:cs typeface="Arial" panose="020B0604020202020204" pitchFamily="34" charset="0"/>
              </a:rPr>
              <a:t> (lifeline)</a:t>
            </a:r>
            <a:r>
              <a:rPr lang="es-CL" sz="3200" dirty="0">
                <a:latin typeface="Arial" panose="020B0604020202020204" pitchFamily="34" charset="0"/>
                <a:cs typeface="Arial" panose="020B0604020202020204" pitchFamily="34" charset="0"/>
              </a:rPr>
              <a:t>.</a:t>
            </a:r>
            <a:r>
              <a:rPr lang="es-419" sz="3200" dirty="0">
                <a:latin typeface="Arial" panose="020B0604020202020204" pitchFamily="34" charset="0"/>
                <a:cs typeface="Arial" panose="020B0604020202020204" pitchFamily="34" charset="0"/>
              </a:rPr>
              <a:t> </a:t>
            </a:r>
            <a:r>
              <a:rPr lang="es-CL" sz="3200" dirty="0">
                <a:latin typeface="Arial" panose="020B0604020202020204" pitchFamily="34" charset="0"/>
                <a:cs typeface="Arial" panose="020B0604020202020204" pitchFamily="34" charset="0"/>
              </a:rPr>
              <a:t>El diagrama de secuencia describe una interacción al enfocarse en la secuencia de mensajes que se intercambian, junto con sus especificaciones de ocurrencia correspondientes en las líneas de vida.</a:t>
            </a:r>
          </a:p>
        </p:txBody>
      </p:sp>
      <p:pic>
        <p:nvPicPr>
          <p:cNvPr id="2056" name="Picture 8">
            <a:extLst>
              <a:ext uri="{FF2B5EF4-FFF2-40B4-BE49-F238E27FC236}">
                <a16:creationId xmlns:a16="http://schemas.microsoft.com/office/drawing/2014/main" id="{BD117D9F-FCC3-488F-9994-A2FC2B085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50" y="5362321"/>
            <a:ext cx="7444593" cy="5330860"/>
          </a:xfrm>
          <a:prstGeom prst="rect">
            <a:avLst/>
          </a:prstGeom>
          <a:noFill/>
          <a:extLst>
            <a:ext uri="{909E8E84-426E-40DD-AFC4-6F175D3DCCD1}">
              <a14:hiddenFill xmlns:a14="http://schemas.microsoft.com/office/drawing/2010/main">
                <a:solidFill>
                  <a:srgbClr val="FFFFFF"/>
                </a:solidFill>
              </a14:hiddenFill>
            </a:ext>
          </a:extLst>
        </p:spPr>
      </p:pic>
      <p:sp>
        <p:nvSpPr>
          <p:cNvPr id="10" name="4 Rectángulo">
            <a:extLst>
              <a:ext uri="{FF2B5EF4-FFF2-40B4-BE49-F238E27FC236}">
                <a16:creationId xmlns:a16="http://schemas.microsoft.com/office/drawing/2014/main" id="{45563D74-D11C-4107-87E1-3EFE73747BDA}"/>
              </a:ext>
            </a:extLst>
          </p:cNvPr>
          <p:cNvSpPr/>
          <p:nvPr/>
        </p:nvSpPr>
        <p:spPr>
          <a:xfrm>
            <a:off x="10252859" y="5044063"/>
            <a:ext cx="7609691" cy="3539430"/>
          </a:xfrm>
          <a:prstGeom prst="rect">
            <a:avLst/>
          </a:prstGeom>
        </p:spPr>
        <p:txBody>
          <a:bodyPr wrap="square">
            <a:spAutoFit/>
          </a:bodyPr>
          <a:lstStyle/>
          <a:p>
            <a:pPr algn="l" fontAlgn="base">
              <a:buFont typeface="Arial" panose="020B0604020202020204" pitchFamily="34" charset="0"/>
              <a:buChar char="•"/>
            </a:pPr>
            <a:r>
              <a:rPr lang="es-ES" sz="3200" b="1" i="0" dirty="0">
                <a:solidFill>
                  <a:srgbClr val="000000"/>
                </a:solidFill>
                <a:effectLst/>
                <a:latin typeface="inherit"/>
              </a:rPr>
              <a:t> Objeto</a:t>
            </a:r>
            <a:r>
              <a:rPr lang="es-ES" sz="3200" b="0" i="0" dirty="0">
                <a:solidFill>
                  <a:srgbClr val="000000"/>
                </a:solidFill>
                <a:effectLst/>
                <a:latin typeface="inherit"/>
              </a:rPr>
              <a:t>: </a:t>
            </a:r>
            <a:r>
              <a:rPr lang="es-ES" sz="3200" b="0" i="0" dirty="0">
                <a:solidFill>
                  <a:srgbClr val="000000"/>
                </a:solidFill>
                <a:effectLst/>
                <a:latin typeface="Arial" panose="020B0604020202020204" pitchFamily="34" charset="0"/>
                <a:cs typeface="Arial" panose="020B0604020202020204" pitchFamily="34" charset="0"/>
              </a:rPr>
              <a:t>representa los diferentes objetos utilizados. Cada objeto está representado por un cuadrado en la parte superior de una línea de puntos. Esta línea representa la vida útil del objeto. Por ejemplo: "Llamante", "Llamado", etc.</a:t>
            </a:r>
          </a:p>
        </p:txBody>
      </p:sp>
    </p:spTree>
    <p:extLst>
      <p:ext uri="{BB962C8B-B14F-4D97-AF65-F5344CB8AC3E}">
        <p14:creationId xmlns:p14="http://schemas.microsoft.com/office/powerpoint/2010/main" val="90484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4633</TotalTime>
  <Words>654</Words>
  <Application>Microsoft Office PowerPoint</Application>
  <PresentationFormat>Personalizado</PresentationFormat>
  <Paragraphs>55</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Arial Black</vt:lpstr>
      <vt:lpstr>Calibri</vt:lpstr>
      <vt:lpstr>inherit</vt:lpstr>
      <vt:lpstr>Office Theme</vt:lpstr>
      <vt:lpstr>ARQUITECTURA DE SOFTWARE</vt:lpstr>
      <vt:lpstr>Vista Lógica</vt:lpstr>
      <vt:lpstr>Vista Lógica</vt:lpstr>
      <vt:lpstr>Presentación de PowerPoint</vt:lpstr>
      <vt:lpstr>Análicemos</vt:lpstr>
      <vt:lpstr>Presentación de PowerPoint</vt:lpstr>
      <vt:lpstr>Vista Lógica</vt:lpstr>
      <vt:lpstr>Presentación de PowerPoint</vt:lpstr>
      <vt:lpstr>Vista Lógica</vt:lpstr>
      <vt:lpstr>Presentación de PowerPoint</vt:lpstr>
      <vt:lpstr>Vista Lógica</vt:lpstr>
      <vt:lpstr>Presentación de PowerPoint</vt:lpstr>
      <vt:lpstr>Vista Lógica</vt:lpstr>
      <vt:lpstr>Visualicemos un ejemplo</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Carlos Carvacho G.</cp:lastModifiedBy>
  <cp:revision>214</cp:revision>
  <dcterms:created xsi:type="dcterms:W3CDTF">2022-07-20T19:15:37Z</dcterms:created>
  <dcterms:modified xsi:type="dcterms:W3CDTF">2023-07-07T21:29:28Z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