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61" r:id="rId5"/>
    <p:sldId id="344" r:id="rId6"/>
    <p:sldId id="339" r:id="rId7"/>
    <p:sldId id="340" r:id="rId8"/>
    <p:sldId id="347" r:id="rId9"/>
    <p:sldId id="342" r:id="rId10"/>
    <p:sldId id="350" r:id="rId11"/>
    <p:sldId id="341" r:id="rId12"/>
    <p:sldId id="348" r:id="rId13"/>
    <p:sldId id="349" r:id="rId14"/>
    <p:sldId id="345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Herrera Francesconi" userId="d236637c-2d4e-4d8b-b3ce-0a0359776a2f" providerId="ADAL" clId="{9E2C13D4-0C51-4C2A-B901-A8591E58C34F}"/>
    <pc:docChg chg="modSld">
      <pc:chgData name="Gonzalo Herrera Francesconi" userId="d236637c-2d4e-4d8b-b3ce-0a0359776a2f" providerId="ADAL" clId="{9E2C13D4-0C51-4C2A-B901-A8591E58C34F}" dt="2023-06-13T11:53:18.647" v="0" actId="6549"/>
      <pc:docMkLst>
        <pc:docMk/>
      </pc:docMkLst>
      <pc:sldChg chg="modSp mod">
        <pc:chgData name="Gonzalo Herrera Francesconi" userId="d236637c-2d4e-4d8b-b3ce-0a0359776a2f" providerId="ADAL" clId="{9E2C13D4-0C51-4C2A-B901-A8591E58C34F}" dt="2023-06-13T11:53:18.647" v="0" actId="6549"/>
        <pc:sldMkLst>
          <pc:docMk/>
          <pc:sldMk cId="473520223" sldId="349"/>
        </pc:sldMkLst>
        <pc:spChg chg="mod">
          <ac:chgData name="Gonzalo Herrera Francesconi" userId="d236637c-2d4e-4d8b-b3ce-0a0359776a2f" providerId="ADAL" clId="{9E2C13D4-0C51-4C2A-B901-A8591E58C34F}" dt="2023-06-13T11:53:18.647" v="0" actId="6549"/>
          <ac:spMkLst>
            <pc:docMk/>
            <pc:sldMk cId="473520223" sldId="349"/>
            <ac:spMk id="7" creationId="{61A004F3-46DF-480B-B419-9835716CB286}"/>
          </ac:spMkLst>
        </pc:spChg>
      </pc:sldChg>
    </pc:docChg>
  </pc:docChgLst>
  <pc:docChgLst>
    <pc:chgData name="Fernando Gonzalo Herrera Francesconi" userId="d236637c-2d4e-4d8b-b3ce-0a0359776a2f" providerId="ADAL" clId="{9E2C13D4-0C51-4C2A-B901-A8591E58C34F}"/>
    <pc:docChg chg="undo custSel addSld delSld modSld">
      <pc:chgData name="Fernando Gonzalo Herrera Francesconi" userId="d236637c-2d4e-4d8b-b3ce-0a0359776a2f" providerId="ADAL" clId="{9E2C13D4-0C51-4C2A-B901-A8591E58C34F}" dt="2023-06-18T02:28:58.815" v="328" actId="20577"/>
      <pc:docMkLst>
        <pc:docMk/>
      </pc:docMkLst>
      <pc:sldChg chg="modSp mod">
        <pc:chgData name="Fernando Gonzalo Herrera Francesconi" userId="d236637c-2d4e-4d8b-b3ce-0a0359776a2f" providerId="ADAL" clId="{9E2C13D4-0C51-4C2A-B901-A8591E58C34F}" dt="2023-06-11T15:53:45.178" v="286" actId="1076"/>
        <pc:sldMkLst>
          <pc:docMk/>
          <pc:sldMk cId="1067811435" sldId="341"/>
        </pc:sldMkLst>
        <pc:spChg chg="mod">
          <ac:chgData name="Fernando Gonzalo Herrera Francesconi" userId="d236637c-2d4e-4d8b-b3ce-0a0359776a2f" providerId="ADAL" clId="{9E2C13D4-0C51-4C2A-B901-A8591E58C34F}" dt="2023-06-11T15:46:30.802" v="241" actId="14100"/>
          <ac:spMkLst>
            <pc:docMk/>
            <pc:sldMk cId="1067811435" sldId="341"/>
            <ac:spMk id="3" creationId="{D03447F8-75F7-8534-75D5-137C727D36DC}"/>
          </ac:spMkLst>
        </pc:spChg>
        <pc:spChg chg="mod">
          <ac:chgData name="Fernando Gonzalo Herrera Francesconi" userId="d236637c-2d4e-4d8b-b3ce-0a0359776a2f" providerId="ADAL" clId="{9E2C13D4-0C51-4C2A-B901-A8591E58C34F}" dt="2023-06-11T15:46:35.925" v="242" actId="14100"/>
          <ac:spMkLst>
            <pc:docMk/>
            <pc:sldMk cId="1067811435" sldId="341"/>
            <ac:spMk id="4" creationId="{FC547EF4-A63B-4538-9DA9-11400E1BE6C3}"/>
          </ac:spMkLst>
        </pc:spChg>
        <pc:picChg chg="mod">
          <ac:chgData name="Fernando Gonzalo Herrera Francesconi" userId="d236637c-2d4e-4d8b-b3ce-0a0359776a2f" providerId="ADAL" clId="{9E2C13D4-0C51-4C2A-B901-A8591E58C34F}" dt="2023-06-11T15:53:45.178" v="286" actId="1076"/>
          <ac:picMkLst>
            <pc:docMk/>
            <pc:sldMk cId="1067811435" sldId="341"/>
            <ac:picMk id="5" creationId="{90421BFB-48D2-4899-199A-A371E710C604}"/>
          </ac:picMkLst>
        </pc:picChg>
        <pc:picChg chg="mod">
          <ac:chgData name="Fernando Gonzalo Herrera Francesconi" userId="d236637c-2d4e-4d8b-b3ce-0a0359776a2f" providerId="ADAL" clId="{9E2C13D4-0C51-4C2A-B901-A8591E58C34F}" dt="2023-06-11T15:53:40.103" v="285" actId="14100"/>
          <ac:picMkLst>
            <pc:docMk/>
            <pc:sldMk cId="1067811435" sldId="341"/>
            <ac:picMk id="6" creationId="{AC8E2DDD-26FE-D9E7-5969-543CAD7C8088}"/>
          </ac:picMkLst>
        </pc:picChg>
      </pc:sldChg>
      <pc:sldChg chg="delSp modSp mod">
        <pc:chgData name="Fernando Gonzalo Herrera Francesconi" userId="d236637c-2d4e-4d8b-b3ce-0a0359776a2f" providerId="ADAL" clId="{9E2C13D4-0C51-4C2A-B901-A8591E58C34F}" dt="2023-06-11T15:50:14.044" v="262" actId="14100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9E2C13D4-0C51-4C2A-B901-A8591E58C34F}" dt="2023-06-11T15:49:33.214" v="257" actId="14100"/>
          <ac:spMkLst>
            <pc:docMk/>
            <pc:sldMk cId="3056958803" sldId="342"/>
            <ac:spMk id="5" creationId="{5F047228-5651-23A6-16DF-F88816E5DB11}"/>
          </ac:spMkLst>
        </pc:spChg>
        <pc:spChg chg="mod">
          <ac:chgData name="Fernando Gonzalo Herrera Francesconi" userId="d236637c-2d4e-4d8b-b3ce-0a0359776a2f" providerId="ADAL" clId="{9E2C13D4-0C51-4C2A-B901-A8591E58C34F}" dt="2023-06-11T15:50:14.044" v="262" actId="14100"/>
          <ac:spMkLst>
            <pc:docMk/>
            <pc:sldMk cId="3056958803" sldId="342"/>
            <ac:spMk id="7" creationId="{991DC93B-1E0D-6C65-A189-9F240CC9C193}"/>
          </ac:spMkLst>
        </pc:spChg>
        <pc:spChg chg="del mod">
          <ac:chgData name="Fernando Gonzalo Herrera Francesconi" userId="d236637c-2d4e-4d8b-b3ce-0a0359776a2f" providerId="ADAL" clId="{9E2C13D4-0C51-4C2A-B901-A8591E58C34F}" dt="2023-06-11T15:48:51.481" v="248" actId="478"/>
          <ac:spMkLst>
            <pc:docMk/>
            <pc:sldMk cId="3056958803" sldId="342"/>
            <ac:spMk id="9" creationId="{1221FA70-1875-3501-7209-B29503115177}"/>
          </ac:spMkLst>
        </pc:spChg>
        <pc:picChg chg="mod">
          <ac:chgData name="Fernando Gonzalo Herrera Francesconi" userId="d236637c-2d4e-4d8b-b3ce-0a0359776a2f" providerId="ADAL" clId="{9E2C13D4-0C51-4C2A-B901-A8591E58C34F}" dt="2023-06-11T15:49:23.167" v="255" actId="1076"/>
          <ac:picMkLst>
            <pc:docMk/>
            <pc:sldMk cId="3056958803" sldId="342"/>
            <ac:picMk id="6" creationId="{EBF7819E-CB64-764A-5F8D-B39EBE59E0F9}"/>
          </ac:picMkLst>
        </pc:picChg>
        <pc:picChg chg="mod">
          <ac:chgData name="Fernando Gonzalo Herrera Francesconi" userId="d236637c-2d4e-4d8b-b3ce-0a0359776a2f" providerId="ADAL" clId="{9E2C13D4-0C51-4C2A-B901-A8591E58C34F}" dt="2023-06-11T15:50:09.557" v="261" actId="1076"/>
          <ac:picMkLst>
            <pc:docMk/>
            <pc:sldMk cId="3056958803" sldId="342"/>
            <ac:picMk id="8" creationId="{BEBC8C5E-89BD-E93F-E5C2-E04D2D4BE0FD}"/>
          </ac:picMkLst>
        </pc:picChg>
        <pc:picChg chg="del">
          <ac:chgData name="Fernando Gonzalo Herrera Francesconi" userId="d236637c-2d4e-4d8b-b3ce-0a0359776a2f" providerId="ADAL" clId="{9E2C13D4-0C51-4C2A-B901-A8591E58C34F}" dt="2023-06-11T15:48:53.445" v="249" actId="478"/>
          <ac:picMkLst>
            <pc:docMk/>
            <pc:sldMk cId="3056958803" sldId="342"/>
            <ac:picMk id="10" creationId="{B67436D0-A2D2-D3D7-15C3-7F46B08AF3B8}"/>
          </ac:picMkLst>
        </pc:picChg>
      </pc:sldChg>
      <pc:sldChg chg="mod modShow">
        <pc:chgData name="Fernando Gonzalo Herrera Francesconi" userId="d236637c-2d4e-4d8b-b3ce-0a0359776a2f" providerId="ADAL" clId="{9E2C13D4-0C51-4C2A-B901-A8591E58C34F}" dt="2023-06-11T15:54:33.220" v="287" actId="729"/>
        <pc:sldMkLst>
          <pc:docMk/>
          <pc:sldMk cId="1757146808" sldId="345"/>
        </pc:sldMkLst>
      </pc:sldChg>
      <pc:sldChg chg="modSp mod">
        <pc:chgData name="Fernando Gonzalo Herrera Francesconi" userId="d236637c-2d4e-4d8b-b3ce-0a0359776a2f" providerId="ADAL" clId="{9E2C13D4-0C51-4C2A-B901-A8591E58C34F}" dt="2023-06-11T15:11:17.574" v="206" actId="14100"/>
        <pc:sldMkLst>
          <pc:docMk/>
          <pc:sldMk cId="692240997" sldId="347"/>
        </pc:sldMkLst>
        <pc:spChg chg="mod">
          <ac:chgData name="Fernando Gonzalo Herrera Francesconi" userId="d236637c-2d4e-4d8b-b3ce-0a0359776a2f" providerId="ADAL" clId="{9E2C13D4-0C51-4C2A-B901-A8591E58C34F}" dt="2023-06-11T14:50:05.466" v="1" actId="2711"/>
          <ac:spMkLst>
            <pc:docMk/>
            <pc:sldMk cId="692240997" sldId="347"/>
            <ac:spMk id="2" creationId="{E2609176-9ECF-1291-6B65-CE018EFE8EEE}"/>
          </ac:spMkLst>
        </pc:spChg>
        <pc:picChg chg="mod">
          <ac:chgData name="Fernando Gonzalo Herrera Francesconi" userId="d236637c-2d4e-4d8b-b3ce-0a0359776a2f" providerId="ADAL" clId="{9E2C13D4-0C51-4C2A-B901-A8591E58C34F}" dt="2023-06-11T15:11:17.574" v="206" actId="14100"/>
          <ac:picMkLst>
            <pc:docMk/>
            <pc:sldMk cId="692240997" sldId="347"/>
            <ac:picMk id="7" creationId="{41FE54FC-7C95-33F7-B46F-A0B45EC4BB7B}"/>
          </ac:picMkLst>
        </pc:picChg>
      </pc:sldChg>
      <pc:sldChg chg="modSp mod">
        <pc:chgData name="Fernando Gonzalo Herrera Francesconi" userId="d236637c-2d4e-4d8b-b3ce-0a0359776a2f" providerId="ADAL" clId="{9E2C13D4-0C51-4C2A-B901-A8591E58C34F}" dt="2023-06-11T15:10:22.570" v="200" actId="1076"/>
        <pc:sldMkLst>
          <pc:docMk/>
          <pc:sldMk cId="852074793" sldId="348"/>
        </pc:sldMkLst>
        <pc:spChg chg="mod">
          <ac:chgData name="Fernando Gonzalo Herrera Francesconi" userId="d236637c-2d4e-4d8b-b3ce-0a0359776a2f" providerId="ADAL" clId="{9E2C13D4-0C51-4C2A-B901-A8591E58C34F}" dt="2023-06-11T15:10:10.593" v="198" actId="114"/>
          <ac:spMkLst>
            <pc:docMk/>
            <pc:sldMk cId="852074793" sldId="348"/>
            <ac:spMk id="5" creationId="{4D24E93D-CF7C-4CCC-B423-75CF17C0A525}"/>
          </ac:spMkLst>
        </pc:spChg>
        <pc:picChg chg="mod">
          <ac:chgData name="Fernando Gonzalo Herrera Francesconi" userId="d236637c-2d4e-4d8b-b3ce-0a0359776a2f" providerId="ADAL" clId="{9E2C13D4-0C51-4C2A-B901-A8591E58C34F}" dt="2023-06-11T15:10:22.570" v="200" actId="1076"/>
          <ac:picMkLst>
            <pc:docMk/>
            <pc:sldMk cId="852074793" sldId="348"/>
            <ac:picMk id="4" creationId="{2DB57DA4-4F57-0478-8C49-8F4AEB251604}"/>
          </ac:picMkLst>
        </pc:picChg>
      </pc:sldChg>
      <pc:sldChg chg="addSp delSp modSp add mod">
        <pc:chgData name="Fernando Gonzalo Herrera Francesconi" userId="d236637c-2d4e-4d8b-b3ce-0a0359776a2f" providerId="ADAL" clId="{9E2C13D4-0C51-4C2A-B901-A8591E58C34F}" dt="2023-06-18T02:28:58.815" v="328" actId="20577"/>
        <pc:sldMkLst>
          <pc:docMk/>
          <pc:sldMk cId="473520223" sldId="349"/>
        </pc:sldMkLst>
        <pc:spChg chg="mod">
          <ac:chgData name="Fernando Gonzalo Herrera Francesconi" userId="d236637c-2d4e-4d8b-b3ce-0a0359776a2f" providerId="ADAL" clId="{9E2C13D4-0C51-4C2A-B901-A8591E58C34F}" dt="2023-06-11T15:02:47.296" v="102" actId="20577"/>
          <ac:spMkLst>
            <pc:docMk/>
            <pc:sldMk cId="473520223" sldId="349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9E2C13D4-0C51-4C2A-B901-A8591E58C34F}" dt="2023-06-11T15:01:21.249" v="57" actId="478"/>
          <ac:spMkLst>
            <pc:docMk/>
            <pc:sldMk cId="473520223" sldId="349"/>
            <ac:spMk id="3" creationId="{D03447F8-75F7-8534-75D5-137C727D36DC}"/>
          </ac:spMkLst>
        </pc:spChg>
        <pc:spChg chg="del">
          <ac:chgData name="Fernando Gonzalo Herrera Francesconi" userId="d236637c-2d4e-4d8b-b3ce-0a0359776a2f" providerId="ADAL" clId="{9E2C13D4-0C51-4C2A-B901-A8591E58C34F}" dt="2023-06-11T15:01:17.362" v="56" actId="478"/>
          <ac:spMkLst>
            <pc:docMk/>
            <pc:sldMk cId="473520223" sldId="349"/>
            <ac:spMk id="4" creationId="{FC547EF4-A63B-4538-9DA9-11400E1BE6C3}"/>
          </ac:spMkLst>
        </pc:spChg>
        <pc:spChg chg="add mod">
          <ac:chgData name="Fernando Gonzalo Herrera Francesconi" userId="d236637c-2d4e-4d8b-b3ce-0a0359776a2f" providerId="ADAL" clId="{9E2C13D4-0C51-4C2A-B901-A8591E58C34F}" dt="2023-06-18T02:28:58.815" v="328" actId="20577"/>
          <ac:spMkLst>
            <pc:docMk/>
            <pc:sldMk cId="473520223" sldId="349"/>
            <ac:spMk id="7" creationId="{61A004F3-46DF-480B-B419-9835716CB286}"/>
          </ac:spMkLst>
        </pc:spChg>
        <pc:picChg chg="del">
          <ac:chgData name="Fernando Gonzalo Herrera Francesconi" userId="d236637c-2d4e-4d8b-b3ce-0a0359776a2f" providerId="ADAL" clId="{9E2C13D4-0C51-4C2A-B901-A8591E58C34F}" dt="2023-06-11T15:01:28.268" v="59" actId="478"/>
          <ac:picMkLst>
            <pc:docMk/>
            <pc:sldMk cId="473520223" sldId="349"/>
            <ac:picMk id="5" creationId="{90421BFB-48D2-4899-199A-A371E710C604}"/>
          </ac:picMkLst>
        </pc:picChg>
        <pc:picChg chg="del">
          <ac:chgData name="Fernando Gonzalo Herrera Francesconi" userId="d236637c-2d4e-4d8b-b3ce-0a0359776a2f" providerId="ADAL" clId="{9E2C13D4-0C51-4C2A-B901-A8591E58C34F}" dt="2023-06-11T15:01:24.448" v="58" actId="478"/>
          <ac:picMkLst>
            <pc:docMk/>
            <pc:sldMk cId="473520223" sldId="349"/>
            <ac:picMk id="6" creationId="{AC8E2DDD-26FE-D9E7-5969-543CAD7C8088}"/>
          </ac:picMkLst>
        </pc:picChg>
      </pc:sldChg>
      <pc:sldChg chg="add del">
        <pc:chgData name="Fernando Gonzalo Herrera Francesconi" userId="d236637c-2d4e-4d8b-b3ce-0a0359776a2f" providerId="ADAL" clId="{9E2C13D4-0C51-4C2A-B901-A8591E58C34F}" dt="2023-06-11T15:48:39.193" v="246"/>
        <pc:sldMkLst>
          <pc:docMk/>
          <pc:sldMk cId="2348621379" sldId="350"/>
        </pc:sldMkLst>
      </pc:sldChg>
      <pc:sldChg chg="delSp modSp add mod">
        <pc:chgData name="Fernando Gonzalo Herrera Francesconi" userId="d236637c-2d4e-4d8b-b3ce-0a0359776a2f" providerId="ADAL" clId="{9E2C13D4-0C51-4C2A-B901-A8591E58C34F}" dt="2023-06-11T15:52:30.539" v="275" actId="14100"/>
        <pc:sldMkLst>
          <pc:docMk/>
          <pc:sldMk cId="2654315751" sldId="350"/>
        </pc:sldMkLst>
        <pc:spChg chg="del">
          <ac:chgData name="Fernando Gonzalo Herrera Francesconi" userId="d236637c-2d4e-4d8b-b3ce-0a0359776a2f" providerId="ADAL" clId="{9E2C13D4-0C51-4C2A-B901-A8591E58C34F}" dt="2023-06-11T15:51:50.479" v="267" actId="478"/>
          <ac:spMkLst>
            <pc:docMk/>
            <pc:sldMk cId="2654315751" sldId="350"/>
            <ac:spMk id="5" creationId="{5F047228-5651-23A6-16DF-F88816E5DB11}"/>
          </ac:spMkLst>
        </pc:spChg>
        <pc:spChg chg="del">
          <ac:chgData name="Fernando Gonzalo Herrera Francesconi" userId="d236637c-2d4e-4d8b-b3ce-0a0359776a2f" providerId="ADAL" clId="{9E2C13D4-0C51-4C2A-B901-A8591E58C34F}" dt="2023-06-11T15:52:00.282" v="270" actId="478"/>
          <ac:spMkLst>
            <pc:docMk/>
            <pc:sldMk cId="2654315751" sldId="350"/>
            <ac:spMk id="7" creationId="{991DC93B-1E0D-6C65-A189-9F240CC9C193}"/>
          </ac:spMkLst>
        </pc:spChg>
        <pc:spChg chg="mod">
          <ac:chgData name="Fernando Gonzalo Herrera Francesconi" userId="d236637c-2d4e-4d8b-b3ce-0a0359776a2f" providerId="ADAL" clId="{9E2C13D4-0C51-4C2A-B901-A8591E58C34F}" dt="2023-06-11T15:52:30.539" v="275" actId="14100"/>
          <ac:spMkLst>
            <pc:docMk/>
            <pc:sldMk cId="2654315751" sldId="350"/>
            <ac:spMk id="9" creationId="{1221FA70-1875-3501-7209-B29503115177}"/>
          </ac:spMkLst>
        </pc:spChg>
        <pc:picChg chg="del">
          <ac:chgData name="Fernando Gonzalo Herrera Francesconi" userId="d236637c-2d4e-4d8b-b3ce-0a0359776a2f" providerId="ADAL" clId="{9E2C13D4-0C51-4C2A-B901-A8591E58C34F}" dt="2023-06-11T15:51:52.383" v="268" actId="478"/>
          <ac:picMkLst>
            <pc:docMk/>
            <pc:sldMk cId="2654315751" sldId="350"/>
            <ac:picMk id="6" creationId="{EBF7819E-CB64-764A-5F8D-B39EBE59E0F9}"/>
          </ac:picMkLst>
        </pc:picChg>
        <pc:picChg chg="del">
          <ac:chgData name="Fernando Gonzalo Herrera Francesconi" userId="d236637c-2d4e-4d8b-b3ce-0a0359776a2f" providerId="ADAL" clId="{9E2C13D4-0C51-4C2A-B901-A8591E58C34F}" dt="2023-06-11T15:51:54.857" v="269" actId="478"/>
          <ac:picMkLst>
            <pc:docMk/>
            <pc:sldMk cId="2654315751" sldId="350"/>
            <ac:picMk id="8" creationId="{BEBC8C5E-89BD-E93F-E5C2-E04D2D4BE0FD}"/>
          </ac:picMkLst>
        </pc:picChg>
        <pc:picChg chg="mod">
          <ac:chgData name="Fernando Gonzalo Herrera Francesconi" userId="d236637c-2d4e-4d8b-b3ce-0a0359776a2f" providerId="ADAL" clId="{9E2C13D4-0C51-4C2A-B901-A8591E58C34F}" dt="2023-06-11T15:52:21.757" v="274" actId="1076"/>
          <ac:picMkLst>
            <pc:docMk/>
            <pc:sldMk cId="2654315751" sldId="350"/>
            <ac:picMk id="10" creationId="{B67436D0-A2D2-D3D7-15C3-7F46B08AF3B8}"/>
          </ac:picMkLst>
        </pc:picChg>
      </pc:sldChg>
    </pc:docChg>
  </pc:docChgLst>
  <pc:docChgLst>
    <pc:chgData name="Fernando Gonzalo Herrera Francesconi" userId="d236637c-2d4e-4d8b-b3ce-0a0359776a2f" providerId="ADAL" clId="{49670C15-F41A-4025-B1F8-D3EAD74AAB28}"/>
    <pc:docChg chg="modSld">
      <pc:chgData name="Fernando Gonzalo Herrera Francesconi" userId="d236637c-2d4e-4d8b-b3ce-0a0359776a2f" providerId="ADAL" clId="{49670C15-F41A-4025-B1F8-D3EAD74AAB28}" dt="2023-07-07T01:08:43.419" v="13" actId="20577"/>
      <pc:docMkLst>
        <pc:docMk/>
      </pc:docMkLst>
      <pc:sldChg chg="modSp mod">
        <pc:chgData name="Fernando Gonzalo Herrera Francesconi" userId="d236637c-2d4e-4d8b-b3ce-0a0359776a2f" providerId="ADAL" clId="{49670C15-F41A-4025-B1F8-D3EAD74AAB28}" dt="2023-07-07T01:08:43.419" v="13" actId="20577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49670C15-F41A-4025-B1F8-D3EAD74AAB28}" dt="2023-07-07T01:08:43.419" v="13" actId="20577"/>
          <ac:spMkLst>
            <pc:docMk/>
            <pc:sldMk cId="3117571071" sldId="344"/>
            <ac:spMk id="4" creationId="{DC622BE7-4A49-A749-B2F2-EA3AD97A1AEF}"/>
          </ac:spMkLst>
        </pc:spChg>
      </pc:sldChg>
      <pc:sldChg chg="modSp mod">
        <pc:chgData name="Fernando Gonzalo Herrera Francesconi" userId="d236637c-2d4e-4d8b-b3ce-0a0359776a2f" providerId="ADAL" clId="{49670C15-F41A-4025-B1F8-D3EAD74AAB28}" dt="2023-06-24T20:31:24.684" v="9" actId="20577"/>
        <pc:sldMkLst>
          <pc:docMk/>
          <pc:sldMk cId="473520223" sldId="349"/>
        </pc:sldMkLst>
        <pc:spChg chg="mod">
          <ac:chgData name="Fernando Gonzalo Herrera Francesconi" userId="d236637c-2d4e-4d8b-b3ce-0a0359776a2f" providerId="ADAL" clId="{49670C15-F41A-4025-B1F8-D3EAD74AAB28}" dt="2023-06-24T20:31:24.684" v="9" actId="20577"/>
          <ac:spMkLst>
            <pc:docMk/>
            <pc:sldMk cId="473520223" sldId="349"/>
            <ac:spMk id="7" creationId="{61A004F3-46DF-480B-B419-9835716CB2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olG-QY7ciQ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79900"/>
            <a:ext cx="8749511" cy="584775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49" y="777875"/>
            <a:ext cx="16988263" cy="738664"/>
          </a:xfrm>
        </p:spPr>
        <p:txBody>
          <a:bodyPr/>
          <a:lstStyle/>
          <a:p>
            <a:r>
              <a:rPr lang="es-ES" dirty="0"/>
              <a:t>Visualicemos un ejemplo</a:t>
            </a:r>
            <a:endParaRPr lang="es-CL" dirty="0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61A004F3-46DF-480B-B419-9835716CB286}"/>
              </a:ext>
            </a:extLst>
          </p:cNvPr>
          <p:cNvSpPr/>
          <p:nvPr/>
        </p:nvSpPr>
        <p:spPr>
          <a:xfrm>
            <a:off x="2813050" y="2301875"/>
            <a:ext cx="1615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 ver un ejemplo de la Vista Física, con Diagrama de Despliegue (8 </a:t>
            </a:r>
            <a:r>
              <a:rPr lang="es-CL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mins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https://www.youtube.com/watch?v=folG-QY7ciQ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2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ES" sz="6600" dirty="0"/>
              <a:t>Vista Física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8832850" y="6082347"/>
            <a:ext cx="57496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2.3.3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Vista Física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5029200" y="4134542"/>
            <a:ext cx="1142365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3200" b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máquinas deben trabajar. La gente debe pensar”. 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Helvetica Neue"/>
              </a:rPr>
              <a:t>(Richard </a:t>
            </a:r>
            <a:r>
              <a:rPr lang="es-ES" sz="3200" b="0" i="0" dirty="0" err="1">
                <a:solidFill>
                  <a:srgbClr val="333333"/>
                </a:solidFill>
                <a:effectLst/>
                <a:latin typeface="Helvetica Neue"/>
              </a:rPr>
              <a:t>Hamming</a:t>
            </a:r>
            <a:r>
              <a:rPr lang="es-ES" sz="3200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Vista Física</a:t>
            </a:r>
            <a:endParaRPr lang="es-CL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7A9663E-455D-4EE1-2122-9D66BC45266A}"/>
              </a:ext>
            </a:extLst>
          </p:cNvPr>
          <p:cNvGrpSpPr/>
          <p:nvPr/>
        </p:nvGrpSpPr>
        <p:grpSpPr>
          <a:xfrm>
            <a:off x="3956050" y="1768475"/>
            <a:ext cx="13896823" cy="8785421"/>
            <a:chOff x="629513" y="1299093"/>
            <a:chExt cx="7990657" cy="4778413"/>
          </a:xfrm>
        </p:grpSpPr>
        <p:pic>
          <p:nvPicPr>
            <p:cNvPr id="6" name="4 Imagen">
              <a:extLst>
                <a:ext uri="{FF2B5EF4-FFF2-40B4-BE49-F238E27FC236}">
                  <a16:creationId xmlns:a16="http://schemas.microsoft.com/office/drawing/2014/main" id="{62989911-4896-2305-69F4-0AE588C25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13" y="1299093"/>
              <a:ext cx="7990657" cy="4778413"/>
            </a:xfrm>
            <a:prstGeom prst="rect">
              <a:avLst/>
            </a:prstGeom>
          </p:spPr>
        </p:pic>
        <p:pic>
          <p:nvPicPr>
            <p:cNvPr id="7" name="5 Imagen">
              <a:extLst>
                <a:ext uri="{FF2B5EF4-FFF2-40B4-BE49-F238E27FC236}">
                  <a16:creationId xmlns:a16="http://schemas.microsoft.com/office/drawing/2014/main" id="{54162072-D212-DE60-DB5D-6FC7E46DD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13" y="1299093"/>
              <a:ext cx="5308299" cy="3430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Física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609176-9ECF-1291-6B65-CE018EFE8EEE}"/>
              </a:ext>
            </a:extLst>
          </p:cNvPr>
          <p:cNvSpPr txBox="1"/>
          <p:nvPr/>
        </p:nvSpPr>
        <p:spPr>
          <a:xfrm>
            <a:off x="1289050" y="2073275"/>
            <a:ext cx="1679242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vista física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representa como están distribuidos los componentes entre los distintos equipos que conforman la solución incluyendo los servicios.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Los elementos definidos en la vista lógica se mapean a componentes de software o de hardware.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Esta vista se refleja en el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 de Despliegue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modela la arquitectura en tiempo de ejecución de un sistema. Esto muestra la configuración de los elementos de hardware (nodos) y muestra cómo los elementos y artefactos del software se trazan en esos nodos.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41FE54FC-7C95-33F7-B46F-A0B45EC4B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24" y="5869372"/>
            <a:ext cx="10698426" cy="51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4800" b="1" dirty="0"/>
              <a:t>Vista Física</a:t>
            </a:r>
            <a:endParaRPr lang="es-CL" dirty="0"/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F506B46F-E37B-AC6F-B1B1-348E031E59D4}"/>
              </a:ext>
            </a:extLst>
          </p:cNvPr>
          <p:cNvSpPr/>
          <p:nvPr/>
        </p:nvSpPr>
        <p:spPr>
          <a:xfrm>
            <a:off x="727227" y="2122492"/>
            <a:ext cx="1798195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600" b="1" dirty="0"/>
              <a:t>El diagrama de despliegue está compuesto por los siguientes elementos:</a:t>
            </a:r>
          </a:p>
          <a:p>
            <a:pPr algn="just"/>
            <a:endParaRPr lang="es-CL" sz="3200" i="1" dirty="0"/>
          </a:p>
        </p:txBody>
      </p:sp>
      <p:sp>
        <p:nvSpPr>
          <p:cNvPr id="5" name="6 CuadroTexto">
            <a:extLst>
              <a:ext uri="{FF2B5EF4-FFF2-40B4-BE49-F238E27FC236}">
                <a16:creationId xmlns:a16="http://schemas.microsoft.com/office/drawing/2014/main" id="{5F047228-5651-23A6-16DF-F88816E5DB11}"/>
              </a:ext>
            </a:extLst>
          </p:cNvPr>
          <p:cNvSpPr txBox="1"/>
          <p:nvPr/>
        </p:nvSpPr>
        <p:spPr>
          <a:xfrm>
            <a:off x="5527204" y="3276937"/>
            <a:ext cx="8411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Nodo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: Es una representación de cualquier tipo de hardware, sobre el cual correrá o del que se servirá el sistema. Por ejemplo, un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procesador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si tiene capacidad de proceso como un PC o un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dispositivo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sin capacidad de proceso, como impresoras, sensores, etc.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 descr="http://www.sparxsystems.com/images/screenshots/uml2_tutorial/dd02.GIF">
            <a:extLst>
              <a:ext uri="{FF2B5EF4-FFF2-40B4-BE49-F238E27FC236}">
                <a16:creationId xmlns:a16="http://schemas.microsoft.com/office/drawing/2014/main" id="{EBF7819E-CB64-764A-5F8D-B39EBE59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315989"/>
            <a:ext cx="2924024" cy="314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8 Rectángulo">
            <a:extLst>
              <a:ext uri="{FF2B5EF4-FFF2-40B4-BE49-F238E27FC236}">
                <a16:creationId xmlns:a16="http://schemas.microsoft.com/office/drawing/2014/main" id="{991DC93B-1E0D-6C65-A189-9F240CC9C193}"/>
              </a:ext>
            </a:extLst>
          </p:cNvPr>
          <p:cNvSpPr/>
          <p:nvPr/>
        </p:nvSpPr>
        <p:spPr>
          <a:xfrm>
            <a:off x="1086184" y="6915072"/>
            <a:ext cx="12852066" cy="262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i="1" dirty="0"/>
              <a:t>Instancia</a:t>
            </a:r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de Nodo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Una instancia se puede distinguir de un nodo por el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solo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hecho de que su nombre esta subrayado y tiene dos puntos antes del tipo de nodo base. Una instancia puede o no tener un nombre antes de los dos puntos.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La imagen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muestra una instancia de una computadora.</a:t>
            </a:r>
          </a:p>
        </p:txBody>
      </p:sp>
      <p:pic>
        <p:nvPicPr>
          <p:cNvPr id="8" name="Picture 9" descr="http://www.sparxsystems.com/images/screenshots/uml2_tutorial/dd03.GIF">
            <a:extLst>
              <a:ext uri="{FF2B5EF4-FFF2-40B4-BE49-F238E27FC236}">
                <a16:creationId xmlns:a16="http://schemas.microsoft.com/office/drawing/2014/main" id="{BEBC8C5E-89BD-E93F-E5C2-E04D2D4B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850" y="6733536"/>
            <a:ext cx="3429000" cy="324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4800" b="1" dirty="0"/>
              <a:t>Vista Física</a:t>
            </a:r>
            <a:endParaRPr lang="es-CL" dirty="0"/>
          </a:p>
        </p:txBody>
      </p:sp>
      <p:sp>
        <p:nvSpPr>
          <p:cNvPr id="3" name="5 Rectángulo">
            <a:extLst>
              <a:ext uri="{FF2B5EF4-FFF2-40B4-BE49-F238E27FC236}">
                <a16:creationId xmlns:a16="http://schemas.microsoft.com/office/drawing/2014/main" id="{F506B46F-E37B-AC6F-B1B1-348E031E59D4}"/>
              </a:ext>
            </a:extLst>
          </p:cNvPr>
          <p:cNvSpPr/>
          <p:nvPr/>
        </p:nvSpPr>
        <p:spPr>
          <a:xfrm>
            <a:off x="727227" y="2122492"/>
            <a:ext cx="1798195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600" b="1" dirty="0"/>
              <a:t>El diagrama de despliegue está compuesto por los siguientes elementos:</a:t>
            </a:r>
          </a:p>
          <a:p>
            <a:pPr algn="just"/>
            <a:endParaRPr lang="es-CL" sz="3200" i="1" dirty="0"/>
          </a:p>
        </p:txBody>
      </p:sp>
      <p:sp>
        <p:nvSpPr>
          <p:cNvPr id="9" name="9 Rectángulo">
            <a:extLst>
              <a:ext uri="{FF2B5EF4-FFF2-40B4-BE49-F238E27FC236}">
                <a16:creationId xmlns:a16="http://schemas.microsoft.com/office/drawing/2014/main" id="{1221FA70-1875-3501-7209-B29503115177}"/>
              </a:ext>
            </a:extLst>
          </p:cNvPr>
          <p:cNvSpPr/>
          <p:nvPr/>
        </p:nvSpPr>
        <p:spPr>
          <a:xfrm>
            <a:off x="727226" y="3699817"/>
            <a:ext cx="170210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i="1" dirty="0"/>
              <a:t>Artefacto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: 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 un producto del proceso de desarrollo de software, que puede incluir los modelos del proceso (e.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modelos de Casos de Uso, modelos de Diseño, etc.), archivos fuente, ejecutables, documentos de diseño, reportes de prueba, prototipos, manuales de usuario y más.</a:t>
            </a:r>
          </a:p>
        </p:txBody>
      </p:sp>
      <p:pic>
        <p:nvPicPr>
          <p:cNvPr id="10" name="Picture 13" descr="http://www.sparxsystems.com/images/screenshots/uml2_tutorial/dd05.GIF">
            <a:extLst>
              <a:ext uri="{FF2B5EF4-FFF2-40B4-BE49-F238E27FC236}">
                <a16:creationId xmlns:a16="http://schemas.microsoft.com/office/drawing/2014/main" id="{B67436D0-A2D2-D3D7-15C3-7F46B08A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6315154"/>
            <a:ext cx="376428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49" y="777875"/>
            <a:ext cx="16988263" cy="738664"/>
          </a:xfrm>
        </p:spPr>
        <p:txBody>
          <a:bodyPr/>
          <a:lstStyle/>
          <a:p>
            <a:r>
              <a:rPr lang="es-ES" dirty="0"/>
              <a:t>Vista Física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547EF4-A63B-4538-9DA9-11400E1BE6C3}"/>
              </a:ext>
            </a:extLst>
          </p:cNvPr>
          <p:cNvSpPr txBox="1"/>
          <p:nvPr/>
        </p:nvSpPr>
        <p:spPr>
          <a:xfrm>
            <a:off x="450850" y="2441862"/>
            <a:ext cx="8991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b="1" i="1" dirty="0"/>
              <a:t>Asociación (rutas de comunicación)</a:t>
            </a:r>
            <a:r>
              <a:rPr lang="es-419" sz="3200" dirty="0"/>
              <a:t>: </a:t>
            </a:r>
            <a:r>
              <a:rPr lang="es-CL" sz="3200" dirty="0"/>
              <a:t>En el contexto del diagrama de despliegue, una asociación representa una ruta de comunicación entre los nodos. </a:t>
            </a:r>
            <a:r>
              <a:rPr lang="es-419" sz="3200" dirty="0"/>
              <a:t>La</a:t>
            </a:r>
            <a:r>
              <a:rPr lang="es-CL" sz="3200" dirty="0"/>
              <a:t> siguiente </a:t>
            </a:r>
            <a:r>
              <a:rPr lang="es-419" sz="3200" dirty="0"/>
              <a:t>imagen</a:t>
            </a:r>
            <a:r>
              <a:rPr lang="es-CL" sz="3200" dirty="0"/>
              <a:t> muestra un diagrama de despliegue para una red, mostrando los protocolos de red como estereotipos y también mostrando multiplicidades en los extremos de la asociación.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3447F8-75F7-8534-75D5-137C727D36DC}"/>
              </a:ext>
            </a:extLst>
          </p:cNvPr>
          <p:cNvSpPr txBox="1"/>
          <p:nvPr/>
        </p:nvSpPr>
        <p:spPr>
          <a:xfrm>
            <a:off x="450851" y="6998094"/>
            <a:ext cx="8991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b="1" i="1" dirty="0"/>
              <a:t>Nodo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 como contenedor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Un nodo puede contener otros elementos, como componentes o artefactos. El siguiente diagrama muestra un diagrama de despliegue para una parte del sistema embebido y muestra un artefacto ejecutable como contenido por el nodo madre (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motherboard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2" descr="http://www.sparxsystems.com/images/screenshots/uml2_tutorial/dd06.GIF">
            <a:extLst>
              <a:ext uri="{FF2B5EF4-FFF2-40B4-BE49-F238E27FC236}">
                <a16:creationId xmlns:a16="http://schemas.microsoft.com/office/drawing/2014/main" id="{90421BFB-48D2-4899-199A-A371E710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2" y="1504340"/>
            <a:ext cx="4588372" cy="520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sparxsystems.com/images/screenshots/uml2_tutorial/dd01.GIF">
            <a:extLst>
              <a:ext uri="{FF2B5EF4-FFF2-40B4-BE49-F238E27FC236}">
                <a16:creationId xmlns:a16="http://schemas.microsoft.com/office/drawing/2014/main" id="{AC8E2DDD-26FE-D9E7-5969-543CAD7C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0" y="7331075"/>
            <a:ext cx="654225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Vista Física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24E93D-CF7C-4CCC-B423-75CF17C0A525}"/>
              </a:ext>
            </a:extLst>
          </p:cNvPr>
          <p:cNvSpPr txBox="1"/>
          <p:nvPr/>
        </p:nvSpPr>
        <p:spPr>
          <a:xfrm>
            <a:off x="727227" y="2603817"/>
            <a:ext cx="18240222" cy="1788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200" b="1" dirty="0"/>
              <a:t>Conexiones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: Los nodos se conectan mediante asociaciones física o no, como cable serial, señal infrarroja, conexión satelital, etc.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914" lvl="1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</a:pP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DB57DA4-4F57-0478-8C49-8F4AEB25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94" y="4282297"/>
            <a:ext cx="12351287" cy="52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07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3920</TotalTime>
  <Words>471</Words>
  <Application>Microsoft Office PowerPoint</Application>
  <PresentationFormat>Personalizado</PresentationFormat>
  <Paragraphs>31</Paragraphs>
  <Slides>11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Helvetica Neue</vt:lpstr>
      <vt:lpstr>Office Theme</vt:lpstr>
      <vt:lpstr>ARQUITECTURA DE SOFTWARE</vt:lpstr>
      <vt:lpstr>Vista Física</vt:lpstr>
      <vt:lpstr>Vista Física</vt:lpstr>
      <vt:lpstr>Presentación de PowerPoint</vt:lpstr>
      <vt:lpstr>Vista Física</vt:lpstr>
      <vt:lpstr>Presentación de PowerPoint</vt:lpstr>
      <vt:lpstr>Presentación de PowerPoint</vt:lpstr>
      <vt:lpstr>Vista Física</vt:lpstr>
      <vt:lpstr>Presentación de PowerPoint</vt:lpstr>
      <vt:lpstr>Visualicemos un ejemplo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216</cp:revision>
  <dcterms:created xsi:type="dcterms:W3CDTF">2022-07-20T19:15:37Z</dcterms:created>
  <dcterms:modified xsi:type="dcterms:W3CDTF">2023-07-07T01:08:50Z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