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7"/>
  </p:notesMasterIdLst>
  <p:sldIdLst>
    <p:sldId id="261" r:id="rId5"/>
    <p:sldId id="344" r:id="rId6"/>
    <p:sldId id="339" r:id="rId7"/>
    <p:sldId id="340" r:id="rId8"/>
    <p:sldId id="349" r:id="rId9"/>
    <p:sldId id="350" r:id="rId10"/>
    <p:sldId id="347" r:id="rId11"/>
    <p:sldId id="342" r:id="rId12"/>
    <p:sldId id="341" r:id="rId13"/>
    <p:sldId id="348" r:id="rId14"/>
    <p:sldId id="351" r:id="rId15"/>
    <p:sldId id="345" r:id="rId16"/>
  </p:sldIdLst>
  <p:sldSz cx="20104100" cy="11309350"/>
  <p:notesSz cx="20104100" cy="113093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7CE1"/>
    <a:srgbClr val="C2D501"/>
    <a:srgbClr val="DB0532"/>
    <a:srgbClr val="B14EC4"/>
    <a:srgbClr val="FF595A"/>
    <a:srgbClr val="D39F17"/>
    <a:srgbClr val="58C0E9"/>
    <a:srgbClr val="DC0031"/>
    <a:srgbClr val="EF7821"/>
    <a:srgbClr val="C4D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690"/>
    <p:restoredTop sz="94558"/>
  </p:normalViewPr>
  <p:slideViewPr>
    <p:cSldViewPr>
      <p:cViewPr varScale="1">
        <p:scale>
          <a:sx n="38" d="100"/>
          <a:sy n="38" d="100"/>
        </p:scale>
        <p:origin x="732"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rnando Gonzalo Herrera Francesconi" userId="d236637c-2d4e-4d8b-b3ce-0a0359776a2f" providerId="ADAL" clId="{390369E2-8C29-42C7-800A-4E46335EFE9D}"/>
    <pc:docChg chg="custSel addSld modSld">
      <pc:chgData name="Fernando Gonzalo Herrera Francesconi" userId="d236637c-2d4e-4d8b-b3ce-0a0359776a2f" providerId="ADAL" clId="{390369E2-8C29-42C7-800A-4E46335EFE9D}" dt="2023-06-18T03:12:08.748" v="1000" actId="729"/>
      <pc:docMkLst>
        <pc:docMk/>
      </pc:docMkLst>
      <pc:sldChg chg="addSp delSp modSp mod">
        <pc:chgData name="Fernando Gonzalo Herrera Francesconi" userId="d236637c-2d4e-4d8b-b3ce-0a0359776a2f" providerId="ADAL" clId="{390369E2-8C29-42C7-800A-4E46335EFE9D}" dt="2023-06-15T02:12:16.586" v="9" actId="1076"/>
        <pc:sldMkLst>
          <pc:docMk/>
          <pc:sldMk cId="717399983" sldId="340"/>
        </pc:sldMkLst>
        <pc:picChg chg="del">
          <ac:chgData name="Fernando Gonzalo Herrera Francesconi" userId="d236637c-2d4e-4d8b-b3ce-0a0359776a2f" providerId="ADAL" clId="{390369E2-8C29-42C7-800A-4E46335EFE9D}" dt="2023-06-15T02:11:18.320" v="1" actId="478"/>
          <ac:picMkLst>
            <pc:docMk/>
            <pc:sldMk cId="717399983" sldId="340"/>
            <ac:picMk id="3" creationId="{5DF9A764-1ACB-BE1A-87E0-3A5D88546F7F}"/>
          </ac:picMkLst>
        </pc:picChg>
        <pc:picChg chg="add mod">
          <ac:chgData name="Fernando Gonzalo Herrera Francesconi" userId="d236637c-2d4e-4d8b-b3ce-0a0359776a2f" providerId="ADAL" clId="{390369E2-8C29-42C7-800A-4E46335EFE9D}" dt="2023-06-15T02:12:16.586" v="9" actId="1076"/>
          <ac:picMkLst>
            <pc:docMk/>
            <pc:sldMk cId="717399983" sldId="340"/>
            <ac:picMk id="4" creationId="{7525960F-713B-4F6D-8968-CA7D752F33B7}"/>
          </ac:picMkLst>
        </pc:picChg>
      </pc:sldChg>
      <pc:sldChg chg="mod modShow">
        <pc:chgData name="Fernando Gonzalo Herrera Francesconi" userId="d236637c-2d4e-4d8b-b3ce-0a0359776a2f" providerId="ADAL" clId="{390369E2-8C29-42C7-800A-4E46335EFE9D}" dt="2023-06-18T03:12:08.748" v="1000" actId="729"/>
        <pc:sldMkLst>
          <pc:docMk/>
          <pc:sldMk cId="1757146808" sldId="345"/>
        </pc:sldMkLst>
      </pc:sldChg>
      <pc:sldChg chg="addSp delSp modSp add mod">
        <pc:chgData name="Fernando Gonzalo Herrera Francesconi" userId="d236637c-2d4e-4d8b-b3ce-0a0359776a2f" providerId="ADAL" clId="{390369E2-8C29-42C7-800A-4E46335EFE9D}" dt="2023-06-15T02:18:17.345" v="799" actId="14100"/>
        <pc:sldMkLst>
          <pc:docMk/>
          <pc:sldMk cId="1490232872" sldId="349"/>
        </pc:sldMkLst>
        <pc:spChg chg="mod">
          <ac:chgData name="Fernando Gonzalo Herrera Francesconi" userId="d236637c-2d4e-4d8b-b3ce-0a0359776a2f" providerId="ADAL" clId="{390369E2-8C29-42C7-800A-4E46335EFE9D}" dt="2023-06-15T02:12:32.805" v="36" actId="20577"/>
          <ac:spMkLst>
            <pc:docMk/>
            <pc:sldMk cId="1490232872" sldId="349"/>
            <ac:spMk id="2" creationId="{D5B4D40B-2281-FF4E-A378-6A0062B17D86}"/>
          </ac:spMkLst>
        </pc:spChg>
        <pc:spChg chg="add mod">
          <ac:chgData name="Fernando Gonzalo Herrera Francesconi" userId="d236637c-2d4e-4d8b-b3ce-0a0359776a2f" providerId="ADAL" clId="{390369E2-8C29-42C7-800A-4E46335EFE9D}" dt="2023-06-15T02:18:17.345" v="799" actId="14100"/>
          <ac:spMkLst>
            <pc:docMk/>
            <pc:sldMk cId="1490232872" sldId="349"/>
            <ac:spMk id="4" creationId="{2842757A-60F0-412C-B4C2-BCB70C9C182D}"/>
          </ac:spMkLst>
        </pc:spChg>
        <pc:spChg chg="add mod">
          <ac:chgData name="Fernando Gonzalo Herrera Francesconi" userId="d236637c-2d4e-4d8b-b3ce-0a0359776a2f" providerId="ADAL" clId="{390369E2-8C29-42C7-800A-4E46335EFE9D}" dt="2023-06-15T02:18:07.920" v="798" actId="1076"/>
          <ac:spMkLst>
            <pc:docMk/>
            <pc:sldMk cId="1490232872" sldId="349"/>
            <ac:spMk id="5" creationId="{B63E6F63-C372-4AA3-9D0F-A65C3EC277F6}"/>
          </ac:spMkLst>
        </pc:spChg>
        <pc:picChg chg="del">
          <ac:chgData name="Fernando Gonzalo Herrera Francesconi" userId="d236637c-2d4e-4d8b-b3ce-0a0359776a2f" providerId="ADAL" clId="{390369E2-8C29-42C7-800A-4E46335EFE9D}" dt="2023-06-15T02:11:41.789" v="3" actId="478"/>
          <ac:picMkLst>
            <pc:docMk/>
            <pc:sldMk cId="1490232872" sldId="349"/>
            <ac:picMk id="3" creationId="{5DF9A764-1ACB-BE1A-87E0-3A5D88546F7F}"/>
          </ac:picMkLst>
        </pc:picChg>
      </pc:sldChg>
      <pc:sldChg chg="add">
        <pc:chgData name="Fernando Gonzalo Herrera Francesconi" userId="d236637c-2d4e-4d8b-b3ce-0a0359776a2f" providerId="ADAL" clId="{390369E2-8C29-42C7-800A-4E46335EFE9D}" dt="2023-06-15T02:11:28.785" v="2"/>
        <pc:sldMkLst>
          <pc:docMk/>
          <pc:sldMk cId="2943556135" sldId="350"/>
        </pc:sldMkLst>
      </pc:sldChg>
      <pc:sldChg chg="delSp modSp add mod">
        <pc:chgData name="Fernando Gonzalo Herrera Francesconi" userId="d236637c-2d4e-4d8b-b3ce-0a0359776a2f" providerId="ADAL" clId="{390369E2-8C29-42C7-800A-4E46335EFE9D}" dt="2023-06-18T03:10:15.821" v="999" actId="20577"/>
        <pc:sldMkLst>
          <pc:docMk/>
          <pc:sldMk cId="936269834" sldId="351"/>
        </pc:sldMkLst>
        <pc:spChg chg="mod">
          <ac:chgData name="Fernando Gonzalo Herrera Francesconi" userId="d236637c-2d4e-4d8b-b3ce-0a0359776a2f" providerId="ADAL" clId="{390369E2-8C29-42C7-800A-4E46335EFE9D}" dt="2023-06-18T02:31:41.642" v="847" actId="20577"/>
          <ac:spMkLst>
            <pc:docMk/>
            <pc:sldMk cId="936269834" sldId="351"/>
            <ac:spMk id="2" creationId="{7232B839-E8CF-BF4D-93B8-0EE81E2A4A95}"/>
          </ac:spMkLst>
        </pc:spChg>
        <pc:spChg chg="mod">
          <ac:chgData name="Fernando Gonzalo Herrera Francesconi" userId="d236637c-2d4e-4d8b-b3ce-0a0359776a2f" providerId="ADAL" clId="{390369E2-8C29-42C7-800A-4E46335EFE9D}" dt="2023-06-18T03:10:15.821" v="999" actId="20577"/>
          <ac:spMkLst>
            <pc:docMk/>
            <pc:sldMk cId="936269834" sldId="351"/>
            <ac:spMk id="4" creationId="{FC547EF4-A63B-4538-9DA9-11400E1BE6C3}"/>
          </ac:spMkLst>
        </pc:spChg>
        <pc:picChg chg="del">
          <ac:chgData name="Fernando Gonzalo Herrera Francesconi" userId="d236637c-2d4e-4d8b-b3ce-0a0359776a2f" providerId="ADAL" clId="{390369E2-8C29-42C7-800A-4E46335EFE9D}" dt="2023-06-18T02:32:25.420" v="962" actId="478"/>
          <ac:picMkLst>
            <pc:docMk/>
            <pc:sldMk cId="936269834" sldId="351"/>
            <ac:picMk id="3" creationId="{AF1FEE00-2132-0572-11A2-172E745C45DC}"/>
          </ac:picMkLst>
        </pc:picChg>
      </pc:sldChg>
    </pc:docChg>
  </pc:docChgLst>
  <pc:docChgLst>
    <pc:chgData name="Gonzalo Herrera Francesconi" userId="d236637c-2d4e-4d8b-b3ce-0a0359776a2f" providerId="ADAL" clId="{390369E2-8C29-42C7-800A-4E46335EFE9D}"/>
    <pc:docChg chg="custSel modSld">
      <pc:chgData name="Gonzalo Herrera Francesconi" userId="d236637c-2d4e-4d8b-b3ce-0a0359776a2f" providerId="ADAL" clId="{390369E2-8C29-42C7-800A-4E46335EFE9D}" dt="2023-06-15T00:53:56.615" v="43" actId="1076"/>
      <pc:docMkLst>
        <pc:docMk/>
      </pc:docMkLst>
      <pc:sldChg chg="modSp mod">
        <pc:chgData name="Gonzalo Herrera Francesconi" userId="d236637c-2d4e-4d8b-b3ce-0a0359776a2f" providerId="ADAL" clId="{390369E2-8C29-42C7-800A-4E46335EFE9D}" dt="2023-06-12T21:31:59.877" v="0" actId="1076"/>
        <pc:sldMkLst>
          <pc:docMk/>
          <pc:sldMk cId="717399983" sldId="340"/>
        </pc:sldMkLst>
        <pc:picChg chg="mod">
          <ac:chgData name="Gonzalo Herrera Francesconi" userId="d236637c-2d4e-4d8b-b3ce-0a0359776a2f" providerId="ADAL" clId="{390369E2-8C29-42C7-800A-4E46335EFE9D}" dt="2023-06-12T21:31:59.877" v="0" actId="1076"/>
          <ac:picMkLst>
            <pc:docMk/>
            <pc:sldMk cId="717399983" sldId="340"/>
            <ac:picMk id="3" creationId="{5DF9A764-1ACB-BE1A-87E0-3A5D88546F7F}"/>
          </ac:picMkLst>
        </pc:picChg>
      </pc:sldChg>
      <pc:sldChg chg="modSp mod">
        <pc:chgData name="Gonzalo Herrera Francesconi" userId="d236637c-2d4e-4d8b-b3ce-0a0359776a2f" providerId="ADAL" clId="{390369E2-8C29-42C7-800A-4E46335EFE9D}" dt="2023-06-15T00:53:56.615" v="43" actId="1076"/>
        <pc:sldMkLst>
          <pc:docMk/>
          <pc:sldMk cId="1067811435" sldId="341"/>
        </pc:sldMkLst>
        <pc:spChg chg="mod">
          <ac:chgData name="Gonzalo Herrera Francesconi" userId="d236637c-2d4e-4d8b-b3ce-0a0359776a2f" providerId="ADAL" clId="{390369E2-8C29-42C7-800A-4E46335EFE9D}" dt="2023-06-12T21:32:32.876" v="3" actId="114"/>
          <ac:spMkLst>
            <pc:docMk/>
            <pc:sldMk cId="1067811435" sldId="341"/>
            <ac:spMk id="4" creationId="{FC547EF4-A63B-4538-9DA9-11400E1BE6C3}"/>
          </ac:spMkLst>
        </pc:spChg>
        <pc:picChg chg="mod">
          <ac:chgData name="Gonzalo Herrera Francesconi" userId="d236637c-2d4e-4d8b-b3ce-0a0359776a2f" providerId="ADAL" clId="{390369E2-8C29-42C7-800A-4E46335EFE9D}" dt="2023-06-15T00:53:56.615" v="43" actId="1076"/>
          <ac:picMkLst>
            <pc:docMk/>
            <pc:sldMk cId="1067811435" sldId="341"/>
            <ac:picMk id="3" creationId="{AF1FEE00-2132-0572-11A2-172E745C45DC}"/>
          </ac:picMkLst>
        </pc:picChg>
      </pc:sldChg>
      <pc:sldChg chg="addSp delSp modSp mod">
        <pc:chgData name="Gonzalo Herrera Francesconi" userId="d236637c-2d4e-4d8b-b3ce-0a0359776a2f" providerId="ADAL" clId="{390369E2-8C29-42C7-800A-4E46335EFE9D}" dt="2023-06-15T00:53:32.161" v="41" actId="113"/>
        <pc:sldMkLst>
          <pc:docMk/>
          <pc:sldMk cId="3056958803" sldId="342"/>
        </pc:sldMkLst>
        <pc:spChg chg="mod">
          <ac:chgData name="Gonzalo Herrera Francesconi" userId="d236637c-2d4e-4d8b-b3ce-0a0359776a2f" providerId="ADAL" clId="{390369E2-8C29-42C7-800A-4E46335EFE9D}" dt="2023-06-15T00:53:32.161" v="41" actId="113"/>
          <ac:spMkLst>
            <pc:docMk/>
            <pc:sldMk cId="3056958803" sldId="342"/>
            <ac:spMk id="4" creationId="{0E95BA0E-79C6-4805-9EED-3C9F598A6C28}"/>
          </ac:spMkLst>
        </pc:spChg>
        <pc:picChg chg="del">
          <ac:chgData name="Gonzalo Herrera Francesconi" userId="d236637c-2d4e-4d8b-b3ce-0a0359776a2f" providerId="ADAL" clId="{390369E2-8C29-42C7-800A-4E46335EFE9D}" dt="2023-06-15T00:35:28.583" v="14" actId="478"/>
          <ac:picMkLst>
            <pc:docMk/>
            <pc:sldMk cId="3056958803" sldId="342"/>
            <ac:picMk id="3" creationId="{CCFC7361-A0DB-11FC-BB72-944E916A0BBF}"/>
          </ac:picMkLst>
        </pc:picChg>
        <pc:picChg chg="add mod">
          <ac:chgData name="Gonzalo Herrera Francesconi" userId="d236637c-2d4e-4d8b-b3ce-0a0359776a2f" providerId="ADAL" clId="{390369E2-8C29-42C7-800A-4E46335EFE9D}" dt="2023-06-15T00:46:58.371" v="17" actId="14100"/>
          <ac:picMkLst>
            <pc:docMk/>
            <pc:sldMk cId="3056958803" sldId="342"/>
            <ac:picMk id="6" creationId="{C6527399-0B1A-474E-A848-F7ABC6A81AE5}"/>
          </ac:picMkLst>
        </pc:picChg>
      </pc:sldChg>
      <pc:sldChg chg="addSp delSp modSp mod">
        <pc:chgData name="Gonzalo Herrera Francesconi" userId="d236637c-2d4e-4d8b-b3ce-0a0359776a2f" providerId="ADAL" clId="{390369E2-8C29-42C7-800A-4E46335EFE9D}" dt="2023-06-15T00:52:18.847" v="33" actId="1076"/>
        <pc:sldMkLst>
          <pc:docMk/>
          <pc:sldMk cId="692240997" sldId="347"/>
        </pc:sldMkLst>
        <pc:spChg chg="mod">
          <ac:chgData name="Gonzalo Herrera Francesconi" userId="d236637c-2d4e-4d8b-b3ce-0a0359776a2f" providerId="ADAL" clId="{390369E2-8C29-42C7-800A-4E46335EFE9D}" dt="2023-06-15T00:52:02.436" v="32" actId="113"/>
          <ac:spMkLst>
            <pc:docMk/>
            <pc:sldMk cId="692240997" sldId="347"/>
            <ac:spMk id="2" creationId="{5484E58F-674F-8C06-A62A-C797E770A7A9}"/>
          </ac:spMkLst>
        </pc:spChg>
        <pc:picChg chg="del">
          <ac:chgData name="Gonzalo Herrera Francesconi" userId="d236637c-2d4e-4d8b-b3ce-0a0359776a2f" providerId="ADAL" clId="{390369E2-8C29-42C7-800A-4E46335EFE9D}" dt="2023-06-15T00:34:21.634" v="9" actId="478"/>
          <ac:picMkLst>
            <pc:docMk/>
            <pc:sldMk cId="692240997" sldId="347"/>
            <ac:picMk id="7" creationId="{31734269-91C7-7289-2CF2-85332A882FAF}"/>
          </ac:picMkLst>
        </pc:picChg>
        <pc:picChg chg="add mod">
          <ac:chgData name="Gonzalo Herrera Francesconi" userId="d236637c-2d4e-4d8b-b3ce-0a0359776a2f" providerId="ADAL" clId="{390369E2-8C29-42C7-800A-4E46335EFE9D}" dt="2023-06-15T00:52:18.847" v="33" actId="1076"/>
          <ac:picMkLst>
            <pc:docMk/>
            <pc:sldMk cId="692240997" sldId="347"/>
            <ac:picMk id="1026" creationId="{2E421A51-3D0B-47AE-B299-8CF13D67CA7A}"/>
          </ac:picMkLst>
        </pc:picChg>
      </pc:sldChg>
      <pc:sldChg chg="modSp mod">
        <pc:chgData name="Gonzalo Herrera Francesconi" userId="d236637c-2d4e-4d8b-b3ce-0a0359776a2f" providerId="ADAL" clId="{390369E2-8C29-42C7-800A-4E46335EFE9D}" dt="2023-06-12T21:33:08.023" v="7" actId="114"/>
        <pc:sldMkLst>
          <pc:docMk/>
          <pc:sldMk cId="852074793" sldId="348"/>
        </pc:sldMkLst>
        <pc:spChg chg="mod">
          <ac:chgData name="Gonzalo Herrera Francesconi" userId="d236637c-2d4e-4d8b-b3ce-0a0359776a2f" providerId="ADAL" clId="{390369E2-8C29-42C7-800A-4E46335EFE9D}" dt="2023-06-12T21:33:08.023" v="7" actId="114"/>
          <ac:spMkLst>
            <pc:docMk/>
            <pc:sldMk cId="852074793" sldId="348"/>
            <ac:spMk id="7" creationId="{378A8A75-0C1B-2F8D-82AF-5AC1E587E1A5}"/>
          </ac:spMkLst>
        </pc:spChg>
      </pc:sldChg>
    </pc:docChg>
  </pc:docChgLst>
  <pc:docChgLst>
    <pc:chgData name="Fernando Gonzalo Herrera Francesconi" userId="d236637c-2d4e-4d8b-b3ce-0a0359776a2f" providerId="ADAL" clId="{1A0BC434-FE84-495F-84EC-D6DE46C39E65}"/>
    <pc:docChg chg="modSld">
      <pc:chgData name="Fernando Gonzalo Herrera Francesconi" userId="d236637c-2d4e-4d8b-b3ce-0a0359776a2f" providerId="ADAL" clId="{1A0BC434-FE84-495F-84EC-D6DE46C39E65}" dt="2023-06-25T01:22:31.209" v="13" actId="20577"/>
      <pc:docMkLst>
        <pc:docMk/>
      </pc:docMkLst>
      <pc:sldChg chg="modSp mod">
        <pc:chgData name="Fernando Gonzalo Herrera Francesconi" userId="d236637c-2d4e-4d8b-b3ce-0a0359776a2f" providerId="ADAL" clId="{1A0BC434-FE84-495F-84EC-D6DE46C39E65}" dt="2023-06-25T01:22:31.209" v="13" actId="20577"/>
        <pc:sldMkLst>
          <pc:docMk/>
          <pc:sldMk cId="936269834" sldId="351"/>
        </pc:sldMkLst>
        <pc:spChg chg="mod">
          <ac:chgData name="Fernando Gonzalo Herrera Francesconi" userId="d236637c-2d4e-4d8b-b3ce-0a0359776a2f" providerId="ADAL" clId="{1A0BC434-FE84-495F-84EC-D6DE46C39E65}" dt="2023-06-25T01:22:31.209" v="13" actId="20577"/>
          <ac:spMkLst>
            <pc:docMk/>
            <pc:sldMk cId="936269834" sldId="351"/>
            <ac:spMk id="4" creationId="{FC547EF4-A63B-4538-9DA9-11400E1BE6C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4D35674-3C19-9844-8370-EE59E1CD260A}" type="datetimeFigureOut">
              <a:rPr lang="es-CL" smtClean="0"/>
              <a:t>06-07-2023</a:t>
            </a:fld>
            <a:endParaRPr lang="es-CL"/>
          </a:p>
        </p:txBody>
      </p:sp>
      <p:sp>
        <p:nvSpPr>
          <p:cNvPr id="4" name="Marcador de imagen de diapositiva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r>
              <a:rPr lang="es-ES"/>
              <a:t>Editar los estilos de texto del patrón
Segundo nivel
Tercer nivel
Cuarto nivel
Quinto nivel</a:t>
            </a:r>
            <a:endParaRPr lang="es-CL"/>
          </a:p>
        </p:txBody>
      </p:sp>
      <p:sp>
        <p:nvSpPr>
          <p:cNvPr id="6" name="Marcador de pie de página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35C2C890-E6DE-1A45-98C6-E722FA6368DA}" type="slidenum">
              <a:rPr lang="es-CL" smtClean="0"/>
              <a:t>‹Nº›</a:t>
            </a:fld>
            <a:endParaRPr lang="es-CL"/>
          </a:p>
        </p:txBody>
      </p:sp>
    </p:spTree>
    <p:extLst>
      <p:ext uri="{BB962C8B-B14F-4D97-AF65-F5344CB8AC3E}">
        <p14:creationId xmlns:p14="http://schemas.microsoft.com/office/powerpoint/2010/main" val="2341394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9F4E23B3-D17D-BBDA-CF94-0F577C2DCCC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sp>
        <p:nvSpPr>
          <p:cNvPr id="2" name="Holder 2"/>
          <p:cNvSpPr>
            <a:spLocks noGrp="1"/>
          </p:cNvSpPr>
          <p:nvPr>
            <p:ph type="ctrTitle"/>
          </p:nvPr>
        </p:nvSpPr>
        <p:spPr>
          <a:xfrm>
            <a:off x="2838209" y="8700548"/>
            <a:ext cx="6781800" cy="584775"/>
          </a:xfrm>
          <a:prstGeom prst="rect">
            <a:avLst/>
          </a:prstGeom>
        </p:spPr>
        <p:txBody>
          <a:bodyPr wrap="square" lIns="0" tIns="0" rIns="0" bIns="0">
            <a:spAutoFit/>
          </a:bodyPr>
          <a:lstStyle>
            <a:lvl1pPr>
              <a:defRPr sz="3800">
                <a:solidFill>
                  <a:schemeClr val="bg1"/>
                </a:solidFill>
              </a:defRPr>
            </a:lvl1pPr>
          </a:lstStyle>
          <a:p>
            <a:endParaRPr dirty="0"/>
          </a:p>
        </p:txBody>
      </p:sp>
      <p:sp>
        <p:nvSpPr>
          <p:cNvPr id="3" name="Holder 3"/>
          <p:cNvSpPr>
            <a:spLocks noGrp="1"/>
          </p:cNvSpPr>
          <p:nvPr>
            <p:ph type="subTitle" idx="4"/>
          </p:nvPr>
        </p:nvSpPr>
        <p:spPr>
          <a:xfrm>
            <a:off x="2838209" y="9612314"/>
            <a:ext cx="8712681" cy="369332"/>
          </a:xfrm>
          <a:prstGeom prst="rect">
            <a:avLst/>
          </a:prstGeom>
        </p:spPr>
        <p:txBody>
          <a:bodyPr wrap="square" lIns="0" tIns="0" rIns="0" bIns="0">
            <a:spAutoFit/>
          </a:bodyPr>
          <a:lstStyle>
            <a:lvl1pPr>
              <a:defRPr sz="2400">
                <a:solidFill>
                  <a:schemeClr val="bg1"/>
                </a:solidFill>
                <a:latin typeface="Arial" panose="020B0604020202020204" pitchFamily="34" charset="0"/>
                <a:cs typeface="Arial" panose="020B0604020202020204" pitchFamily="34" charset="0"/>
              </a:defRPr>
            </a:lvl1pPr>
          </a:lstStyle>
          <a:p>
            <a:endParaRPr dirty="0"/>
          </a:p>
        </p:txBody>
      </p:sp>
      <p:sp>
        <p:nvSpPr>
          <p:cNvPr id="14" name="object 10">
            <a:extLst>
              <a:ext uri="{FF2B5EF4-FFF2-40B4-BE49-F238E27FC236}">
                <a16:creationId xmlns:a16="http://schemas.microsoft.com/office/drawing/2014/main" id="{60E109FA-AB96-844B-8998-73B547E74E45}"/>
              </a:ext>
            </a:extLst>
          </p:cNvPr>
          <p:cNvSpPr/>
          <p:nvPr userDrawn="1"/>
        </p:nvSpPr>
        <p:spPr>
          <a:xfrm>
            <a:off x="2838209" y="9464675"/>
            <a:ext cx="8841105" cy="0"/>
          </a:xfrm>
          <a:custGeom>
            <a:avLst/>
            <a:gdLst/>
            <a:ahLst/>
            <a:cxnLst/>
            <a:rect l="l" t="t" r="r" b="b"/>
            <a:pathLst>
              <a:path w="8841105">
                <a:moveTo>
                  <a:pt x="0" y="0"/>
                </a:moveTo>
                <a:lnTo>
                  <a:pt x="8840652" y="0"/>
                </a:lnTo>
              </a:path>
            </a:pathLst>
          </a:custGeom>
          <a:ln w="10470">
            <a:solidFill>
              <a:schemeClr val="bg1"/>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20" name="Imagen 19">
            <a:extLst>
              <a:ext uri="{FF2B5EF4-FFF2-40B4-BE49-F238E27FC236}">
                <a16:creationId xmlns:a16="http://schemas.microsoft.com/office/drawing/2014/main" id="{293DC4AC-3CD1-B728-F1D4-9297A3D9EA4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2" name="Imagen 21">
            <a:extLst>
              <a:ext uri="{FF2B5EF4-FFF2-40B4-BE49-F238E27FC236}">
                <a16:creationId xmlns:a16="http://schemas.microsoft.com/office/drawing/2014/main" id="{75BA927C-DF3C-76F9-F858-D08E957A4C0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3340"/>
            <a:ext cx="20109342" cy="11305614"/>
          </a:xfrm>
          <a:prstGeom prst="rect">
            <a:avLst/>
          </a:prstGeom>
        </p:spPr>
      </p:pic>
      <p:sp>
        <p:nvSpPr>
          <p:cNvPr id="23" name="Rectángulo 22">
            <a:extLst>
              <a:ext uri="{FF2B5EF4-FFF2-40B4-BE49-F238E27FC236}">
                <a16:creationId xmlns:a16="http://schemas.microsoft.com/office/drawing/2014/main" id="{B6946770-F426-2FD2-6657-14F29D5A8E25}"/>
              </a:ext>
            </a:extLst>
          </p:cNvPr>
          <p:cNvSpPr/>
          <p:nvPr userDrawn="1"/>
        </p:nvSpPr>
        <p:spPr>
          <a:xfrm>
            <a:off x="755650" y="62642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4" name="Título 1">
            <a:extLst>
              <a:ext uri="{FF2B5EF4-FFF2-40B4-BE49-F238E27FC236}">
                <a16:creationId xmlns:a16="http://schemas.microsoft.com/office/drawing/2014/main" id="{38E6F079-F9D6-8270-ADE8-DE597BD21FFF}"/>
              </a:ext>
            </a:extLst>
          </p:cNvPr>
          <p:cNvSpPr>
            <a:spLocks noGrp="1"/>
          </p:cNvSpPr>
          <p:nvPr>
            <p:ph type="title"/>
          </p:nvPr>
        </p:nvSpPr>
        <p:spPr>
          <a:xfrm>
            <a:off x="1184428" y="65914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pic>
        <p:nvPicPr>
          <p:cNvPr id="19" name="Imagen 18">
            <a:extLst>
              <a:ext uri="{FF2B5EF4-FFF2-40B4-BE49-F238E27FC236}">
                <a16:creationId xmlns:a16="http://schemas.microsoft.com/office/drawing/2014/main" id="{CC49A5DC-7F63-7053-BF30-9BEB915A861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97E369C9-9696-52E0-3D5A-4A3A83A9C22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EDE5CBD5-32E9-715D-214E-87F7F64407EA}"/>
              </a:ext>
            </a:extLst>
          </p:cNvPr>
          <p:cNvSpPr/>
          <p:nvPr userDrawn="1"/>
        </p:nvSpPr>
        <p:spPr>
          <a:xfrm>
            <a:off x="7004050" y="73310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FA2B3E84-593C-1926-74EE-AA7B31F62D0D}"/>
              </a:ext>
            </a:extLst>
          </p:cNvPr>
          <p:cNvSpPr>
            <a:spLocks noGrp="1"/>
          </p:cNvSpPr>
          <p:nvPr>
            <p:ph type="title"/>
          </p:nvPr>
        </p:nvSpPr>
        <p:spPr>
          <a:xfrm>
            <a:off x="7432828" y="76582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654578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221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2707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71AAB55C-247D-ECE0-5655-F1E1F2AF1A4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3340"/>
            <a:ext cx="20110047" cy="11306010"/>
          </a:xfrm>
          <a:prstGeom prst="rect">
            <a:avLst/>
          </a:prstGeom>
        </p:spPr>
      </p:pic>
      <p:sp>
        <p:nvSpPr>
          <p:cNvPr id="10" name="Título 1">
            <a:extLst>
              <a:ext uri="{FF2B5EF4-FFF2-40B4-BE49-F238E27FC236}">
                <a16:creationId xmlns:a16="http://schemas.microsoft.com/office/drawing/2014/main" id="{2F0E50CD-FEFD-B21C-4BE3-4F2AA3739A6A}"/>
              </a:ext>
            </a:extLst>
          </p:cNvPr>
          <p:cNvSpPr>
            <a:spLocks noGrp="1"/>
          </p:cNvSpPr>
          <p:nvPr>
            <p:ph type="title"/>
          </p:nvPr>
        </p:nvSpPr>
        <p:spPr>
          <a:xfrm>
            <a:off x="831850" y="7178675"/>
            <a:ext cx="9782022" cy="1538883"/>
          </a:xfrm>
        </p:spPr>
        <p:txBody>
          <a:bodyPr/>
          <a:lstStyle>
            <a:lvl1pPr algn="r">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746128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121D21F6-64EA-9F7E-F1FC-89374B30965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0" name="Título 1">
            <a:extLst>
              <a:ext uri="{FF2B5EF4-FFF2-40B4-BE49-F238E27FC236}">
                <a16:creationId xmlns:a16="http://schemas.microsoft.com/office/drawing/2014/main" id="{994F59E7-28C4-825A-1194-67522AF99C22}"/>
              </a:ext>
            </a:extLst>
          </p:cNvPr>
          <p:cNvSpPr>
            <a:spLocks noGrp="1"/>
          </p:cNvSpPr>
          <p:nvPr>
            <p:ph type="title"/>
          </p:nvPr>
        </p:nvSpPr>
        <p:spPr>
          <a:xfrm>
            <a:off x="6851650" y="7483475"/>
            <a:ext cx="9782022" cy="1538883"/>
          </a:xfrm>
        </p:spPr>
        <p:txBody>
          <a:bodyPr/>
          <a:lstStyle>
            <a:lvl1pPr algn="l">
              <a:defRPr sz="5000"/>
            </a:lvl1pPr>
          </a:lstStyle>
          <a:p>
            <a:r>
              <a:rPr lang="es-ES" dirty="0"/>
              <a:t>Haga clic para modificar el estilo de título del patrón</a:t>
            </a:r>
            <a:endParaRPr lang="es-CL"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Diseño personalizado">
    <p:spTree>
      <p:nvGrpSpPr>
        <p:cNvPr id="1" name=""/>
        <p:cNvGrpSpPr/>
        <p:nvPr/>
      </p:nvGrpSpPr>
      <p:grpSpPr>
        <a:xfrm>
          <a:off x="0" y="0"/>
          <a:ext cx="0" cy="0"/>
          <a:chOff x="0" y="0"/>
          <a:chExt cx="0" cy="0"/>
        </a:xfrm>
      </p:grpSpPr>
      <p:pic>
        <p:nvPicPr>
          <p:cNvPr id="8" name="Imagen 7">
            <a:extLst>
              <a:ext uri="{FF2B5EF4-FFF2-40B4-BE49-F238E27FC236}">
                <a16:creationId xmlns:a16="http://schemas.microsoft.com/office/drawing/2014/main" id="{87451F99-8CB8-50AA-1CC0-54512CBB6F1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9" name="Título 1">
            <a:extLst>
              <a:ext uri="{FF2B5EF4-FFF2-40B4-BE49-F238E27FC236}">
                <a16:creationId xmlns:a16="http://schemas.microsoft.com/office/drawing/2014/main" id="{2C83ACDF-F359-C1DD-3AF9-368B761AA8DB}"/>
              </a:ext>
            </a:extLst>
          </p:cNvPr>
          <p:cNvSpPr>
            <a:spLocks noGrp="1"/>
          </p:cNvSpPr>
          <p:nvPr>
            <p:ph type="title"/>
          </p:nvPr>
        </p:nvSpPr>
        <p:spPr>
          <a:xfrm>
            <a:off x="6623050" y="7026275"/>
            <a:ext cx="9782022" cy="1538883"/>
          </a:xfrm>
        </p:spPr>
        <p:txBody>
          <a:bodyPr/>
          <a:lstStyle>
            <a:lvl1pPr algn="l">
              <a:defRPr sz="5000"/>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2343363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10" name="Imagen 9">
            <a:extLst>
              <a:ext uri="{FF2B5EF4-FFF2-40B4-BE49-F238E27FC236}">
                <a16:creationId xmlns:a16="http://schemas.microsoft.com/office/drawing/2014/main" id="{2F738965-FD99-AFAE-3CAA-5CEAF99952B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11" name="Título 1">
            <a:extLst>
              <a:ext uri="{FF2B5EF4-FFF2-40B4-BE49-F238E27FC236}">
                <a16:creationId xmlns:a16="http://schemas.microsoft.com/office/drawing/2014/main" id="{4AB59064-93F0-56FE-006F-C58F84A825C5}"/>
              </a:ext>
            </a:extLst>
          </p:cNvPr>
          <p:cNvSpPr>
            <a:spLocks noGrp="1"/>
          </p:cNvSpPr>
          <p:nvPr>
            <p:ph type="title"/>
          </p:nvPr>
        </p:nvSpPr>
        <p:spPr>
          <a:xfrm>
            <a:off x="4794250" y="6950075"/>
            <a:ext cx="9782022" cy="1538883"/>
          </a:xfrm>
        </p:spPr>
        <p:txBody>
          <a:bodyPr/>
          <a:lstStyle>
            <a:lvl1pPr algn="r">
              <a:defRPr sz="5000"/>
            </a:lvl1pPr>
          </a:lstStyle>
          <a:p>
            <a:r>
              <a:rPr lang="es-ES" dirty="0"/>
              <a:t>Haga clic para modificar el estilo de título del patrón</a:t>
            </a:r>
            <a:endParaRPr lang="es-C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seño personalizado">
    <p:spTree>
      <p:nvGrpSpPr>
        <p:cNvPr id="1" name=""/>
        <p:cNvGrpSpPr/>
        <p:nvPr/>
      </p:nvGrpSpPr>
      <p:grpSpPr>
        <a:xfrm>
          <a:off x="0" y="0"/>
          <a:ext cx="0" cy="0"/>
          <a:chOff x="0" y="0"/>
          <a:chExt cx="0" cy="0"/>
        </a:xfrm>
      </p:grpSpPr>
      <p:pic>
        <p:nvPicPr>
          <p:cNvPr id="22" name="Imagen 21">
            <a:extLst>
              <a:ext uri="{FF2B5EF4-FFF2-40B4-BE49-F238E27FC236}">
                <a16:creationId xmlns:a16="http://schemas.microsoft.com/office/drawing/2014/main" id="{3973E67C-611D-F88A-80C1-185A9B8D413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8" name="Imagen 27">
            <a:extLst>
              <a:ext uri="{FF2B5EF4-FFF2-40B4-BE49-F238E27FC236}">
                <a16:creationId xmlns:a16="http://schemas.microsoft.com/office/drawing/2014/main" id="{3E466965-0C09-5FCB-13FD-111D1D2AD25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9" name="Rectángulo 28">
            <a:extLst>
              <a:ext uri="{FF2B5EF4-FFF2-40B4-BE49-F238E27FC236}">
                <a16:creationId xmlns:a16="http://schemas.microsoft.com/office/drawing/2014/main" id="{98C6A4D7-FDE0-20C5-1EB3-30217CE5E1DC}"/>
              </a:ext>
            </a:extLst>
          </p:cNvPr>
          <p:cNvSpPr/>
          <p:nvPr userDrawn="1"/>
        </p:nvSpPr>
        <p:spPr>
          <a:xfrm>
            <a:off x="4413250" y="4206875"/>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30" name="Título 1">
            <a:extLst>
              <a:ext uri="{FF2B5EF4-FFF2-40B4-BE49-F238E27FC236}">
                <a16:creationId xmlns:a16="http://schemas.microsoft.com/office/drawing/2014/main" id="{EE9CC866-5882-3C12-E5D7-404765C18C0C}"/>
              </a:ext>
            </a:extLst>
          </p:cNvPr>
          <p:cNvSpPr>
            <a:spLocks noGrp="1"/>
          </p:cNvSpPr>
          <p:nvPr>
            <p:ph type="title"/>
          </p:nvPr>
        </p:nvSpPr>
        <p:spPr>
          <a:xfrm>
            <a:off x="4842028" y="4534001"/>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0385869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6_Diseño personalizado">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FADFFD87-E732-F006-B065-62B946429BC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96"/>
            <a:ext cx="20104810" cy="11308953"/>
          </a:xfrm>
          <a:prstGeom prst="rect">
            <a:avLst/>
          </a:prstGeom>
        </p:spPr>
      </p:pic>
      <p:pic>
        <p:nvPicPr>
          <p:cNvPr id="23" name="Imagen 22">
            <a:extLst>
              <a:ext uri="{FF2B5EF4-FFF2-40B4-BE49-F238E27FC236}">
                <a16:creationId xmlns:a16="http://schemas.microsoft.com/office/drawing/2014/main" id="{5FB62982-E03B-E5B0-2921-4742F850F5A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62" y="0"/>
            <a:ext cx="20097375" cy="11309350"/>
          </a:xfrm>
          <a:prstGeom prst="rect">
            <a:avLst/>
          </a:prstGeom>
        </p:spPr>
      </p:pic>
      <p:sp>
        <p:nvSpPr>
          <p:cNvPr id="24" name="Rectángulo 23">
            <a:extLst>
              <a:ext uri="{FF2B5EF4-FFF2-40B4-BE49-F238E27FC236}">
                <a16:creationId xmlns:a16="http://schemas.microsoft.com/office/drawing/2014/main" id="{FA473640-6785-830B-E009-5E08A060B6B1}"/>
              </a:ext>
            </a:extLst>
          </p:cNvPr>
          <p:cNvSpPr/>
          <p:nvPr userDrawn="1"/>
        </p:nvSpPr>
        <p:spPr>
          <a:xfrm>
            <a:off x="7232650" y="7880350"/>
            <a:ext cx="9892434" cy="2286000"/>
          </a:xfrm>
          <a:prstGeom prst="rect">
            <a:avLst/>
          </a:prstGeom>
          <a:solidFill>
            <a:schemeClr val="tx1">
              <a:alpha val="5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dirty="0"/>
          </a:p>
        </p:txBody>
      </p:sp>
      <p:sp>
        <p:nvSpPr>
          <p:cNvPr id="25" name="Título 1">
            <a:extLst>
              <a:ext uri="{FF2B5EF4-FFF2-40B4-BE49-F238E27FC236}">
                <a16:creationId xmlns:a16="http://schemas.microsoft.com/office/drawing/2014/main" id="{B55FBF2B-6203-81C7-B7DD-070ABE20B4BB}"/>
              </a:ext>
            </a:extLst>
          </p:cNvPr>
          <p:cNvSpPr>
            <a:spLocks noGrp="1"/>
          </p:cNvSpPr>
          <p:nvPr>
            <p:ph type="title"/>
          </p:nvPr>
        </p:nvSpPr>
        <p:spPr>
          <a:xfrm>
            <a:off x="7661428" y="8207476"/>
            <a:ext cx="9020022" cy="1538883"/>
          </a:xfrm>
        </p:spPr>
        <p:txBody>
          <a:bodyPr/>
          <a:lstStyle>
            <a:lvl1pPr algn="l">
              <a:defRPr sz="5000">
                <a:solidFill>
                  <a:srgbClr val="257CE1"/>
                </a:solidFill>
              </a:defRPr>
            </a:lvl1pPr>
          </a:lstStyle>
          <a:p>
            <a:r>
              <a:rPr lang="es-ES" dirty="0"/>
              <a:t>Haga clic para modificar el estilo de título del patrón</a:t>
            </a:r>
            <a:endParaRPr lang="es-CL" dirty="0"/>
          </a:p>
        </p:txBody>
      </p:sp>
    </p:spTree>
    <p:extLst>
      <p:ext uri="{BB962C8B-B14F-4D97-AF65-F5344CB8AC3E}">
        <p14:creationId xmlns:p14="http://schemas.microsoft.com/office/powerpoint/2010/main" val="17110974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438F75-3EE0-1345-84D2-95B57EB1A45B}"/>
              </a:ext>
            </a:extLst>
          </p:cNvPr>
          <p:cNvSpPr>
            <a:spLocks noGrp="1"/>
          </p:cNvSpPr>
          <p:nvPr>
            <p:ph type="title"/>
          </p:nvPr>
        </p:nvSpPr>
        <p:spPr>
          <a:xfrm>
            <a:off x="2432050" y="714594"/>
            <a:ext cx="16988263" cy="738664"/>
          </a:xfrm>
        </p:spPr>
        <p:txBody>
          <a:bodyPr/>
          <a:lstStyle>
            <a:lvl1pPr>
              <a:defRPr sz="4800"/>
            </a:lvl1pPr>
          </a:lstStyle>
          <a:p>
            <a:r>
              <a:rPr lang="es-ES" dirty="0"/>
              <a:t>Haga clic para modificar el estilo de título del patrón</a:t>
            </a:r>
            <a:endParaRPr lang="es-CL" dirty="0"/>
          </a:p>
        </p:txBody>
      </p:sp>
      <p:sp>
        <p:nvSpPr>
          <p:cNvPr id="6" name="object 7">
            <a:extLst>
              <a:ext uri="{FF2B5EF4-FFF2-40B4-BE49-F238E27FC236}">
                <a16:creationId xmlns:a16="http://schemas.microsoft.com/office/drawing/2014/main" id="{14BF04F1-8F4E-3E46-A3B2-80F47EADF391}"/>
              </a:ext>
            </a:extLst>
          </p:cNvPr>
          <p:cNvSpPr/>
          <p:nvPr userDrawn="1"/>
        </p:nvSpPr>
        <p:spPr>
          <a:xfrm>
            <a:off x="-6350"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7" name="object 3">
            <a:extLst>
              <a:ext uri="{FF2B5EF4-FFF2-40B4-BE49-F238E27FC236}">
                <a16:creationId xmlns:a16="http://schemas.microsoft.com/office/drawing/2014/main" id="{7932DF43-D838-5B47-A92B-B88C568B4A19}"/>
              </a:ext>
            </a:extLst>
          </p:cNvPr>
          <p:cNvSpPr/>
          <p:nvPr userDrawn="1"/>
        </p:nvSpPr>
        <p:spPr>
          <a:xfrm>
            <a:off x="16938421" y="10202309"/>
            <a:ext cx="1576070" cy="511175"/>
          </a:xfrm>
          <a:custGeom>
            <a:avLst/>
            <a:gdLst/>
            <a:ahLst/>
            <a:cxnLst/>
            <a:rect l="l" t="t" r="r" b="b"/>
            <a:pathLst>
              <a:path w="1576069"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w="1576069" h="511175">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69" h="511175">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w="1576069" h="511175">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8" name="object 4">
            <a:extLst>
              <a:ext uri="{FF2B5EF4-FFF2-40B4-BE49-F238E27FC236}">
                <a16:creationId xmlns:a16="http://schemas.microsoft.com/office/drawing/2014/main" id="{9DEB8F4A-6C01-284B-B123-A27D152597CD}"/>
              </a:ext>
            </a:extLst>
          </p:cNvPr>
          <p:cNvSpPr/>
          <p:nvPr userDrawn="1"/>
        </p:nvSpPr>
        <p:spPr>
          <a:xfrm>
            <a:off x="18623540" y="10245307"/>
            <a:ext cx="378460" cy="469900"/>
          </a:xfrm>
          <a:custGeom>
            <a:avLst/>
            <a:gdLst/>
            <a:ahLst/>
            <a:cxnLst/>
            <a:rect l="l" t="t" r="r" b="b"/>
            <a:pathLst>
              <a:path w="378459"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9" name="object 5">
            <a:extLst>
              <a:ext uri="{FF2B5EF4-FFF2-40B4-BE49-F238E27FC236}">
                <a16:creationId xmlns:a16="http://schemas.microsoft.com/office/drawing/2014/main" id="{50440F77-9AF6-2142-A93F-4B5F6DDBD871}"/>
              </a:ext>
            </a:extLst>
          </p:cNvPr>
          <p:cNvGrpSpPr/>
          <p:nvPr userDrawn="1"/>
        </p:nvGrpSpPr>
        <p:grpSpPr>
          <a:xfrm>
            <a:off x="19053919" y="10117702"/>
            <a:ext cx="427355" cy="597535"/>
            <a:chOff x="19053919" y="10117702"/>
            <a:chExt cx="427355" cy="597535"/>
          </a:xfrm>
        </p:grpSpPr>
        <p:sp>
          <p:nvSpPr>
            <p:cNvPr id="10" name="object 6">
              <a:extLst>
                <a:ext uri="{FF2B5EF4-FFF2-40B4-BE49-F238E27FC236}">
                  <a16:creationId xmlns:a16="http://schemas.microsoft.com/office/drawing/2014/main" id="{B5FF8718-DC05-C046-A01E-6155D9ABE0D5}"/>
                </a:ext>
              </a:extLst>
            </p:cNvPr>
            <p:cNvSpPr/>
            <p:nvPr/>
          </p:nvSpPr>
          <p:spPr>
            <a:xfrm>
              <a:off x="19053919"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1" name="object 7">
              <a:extLst>
                <a:ext uri="{FF2B5EF4-FFF2-40B4-BE49-F238E27FC236}">
                  <a16:creationId xmlns:a16="http://schemas.microsoft.com/office/drawing/2014/main" id="{680319A8-C88C-E845-B967-74CD5DD4CA96}"/>
                </a:ext>
              </a:extLst>
            </p:cNvPr>
            <p:cNvPicPr/>
            <p:nvPr/>
          </p:nvPicPr>
          <p:blipFill>
            <a:blip r:embed="rId2" cstate="email">
              <a:extLst>
                <a:ext uri="{28A0092B-C50C-407E-A947-70E740481C1C}">
                  <a14:useLocalDpi xmlns:a14="http://schemas.microsoft.com/office/drawing/2010/main"/>
                </a:ext>
              </a:extLst>
            </a:blip>
            <a:stretch>
              <a:fillRect/>
            </a:stretch>
          </p:blipFill>
          <p:spPr>
            <a:xfrm>
              <a:off x="19368634" y="10117702"/>
              <a:ext cx="112300" cy="112268"/>
            </a:xfrm>
            <a:prstGeom prst="rect">
              <a:avLst/>
            </a:prstGeom>
          </p:spPr>
        </p:pic>
      </p:grpSp>
    </p:spTree>
    <p:extLst>
      <p:ext uri="{BB962C8B-B14F-4D97-AF65-F5344CB8AC3E}">
        <p14:creationId xmlns:p14="http://schemas.microsoft.com/office/powerpoint/2010/main" val="2391385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1" name="object 2">
            <a:extLst>
              <a:ext uri="{FF2B5EF4-FFF2-40B4-BE49-F238E27FC236}">
                <a16:creationId xmlns:a16="http://schemas.microsoft.com/office/drawing/2014/main" id="{248CA032-B7CF-AC47-80C3-3DC0FECADE87}"/>
              </a:ext>
            </a:extLst>
          </p:cNvPr>
          <p:cNvSpPr/>
          <p:nvPr userDrawn="1"/>
        </p:nvSpPr>
        <p:spPr>
          <a:xfrm>
            <a:off x="727227" y="10202309"/>
            <a:ext cx="1576070" cy="511175"/>
          </a:xfrm>
          <a:custGeom>
            <a:avLst/>
            <a:gdLst/>
            <a:ahLst/>
            <a:cxnLst/>
            <a:rect l="l" t="t" r="r" b="b"/>
            <a:pathLst>
              <a:path w="1576070" h="511175">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w="1576070" h="511175">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w="1576070" h="511175">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w="1576070" h="511175">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p:spPr>
        <p:txBody>
          <a:bodyPr wrap="square" lIns="0" tIns="0" rIns="0" bIns="0" rtlCol="0"/>
          <a:lstStyle/>
          <a:p>
            <a:endParaRPr/>
          </a:p>
        </p:txBody>
      </p:sp>
      <p:sp>
        <p:nvSpPr>
          <p:cNvPr id="12" name="object 3">
            <a:extLst>
              <a:ext uri="{FF2B5EF4-FFF2-40B4-BE49-F238E27FC236}">
                <a16:creationId xmlns:a16="http://schemas.microsoft.com/office/drawing/2014/main" id="{AB72D184-1BCC-8E4D-AB97-E7C9B55D20C7}"/>
              </a:ext>
            </a:extLst>
          </p:cNvPr>
          <p:cNvSpPr/>
          <p:nvPr userDrawn="1"/>
        </p:nvSpPr>
        <p:spPr>
          <a:xfrm>
            <a:off x="2412348" y="10245307"/>
            <a:ext cx="378460" cy="469900"/>
          </a:xfrm>
          <a:custGeom>
            <a:avLst/>
            <a:gdLst/>
            <a:ahLst/>
            <a:cxnLst/>
            <a:rect l="l" t="t" r="r" b="b"/>
            <a:pathLst>
              <a:path w="378460" h="46990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p:spPr>
        <p:txBody>
          <a:bodyPr wrap="square" lIns="0" tIns="0" rIns="0" bIns="0" rtlCol="0"/>
          <a:lstStyle/>
          <a:p>
            <a:endParaRPr/>
          </a:p>
        </p:txBody>
      </p:sp>
      <p:grpSp>
        <p:nvGrpSpPr>
          <p:cNvPr id="13" name="object 4">
            <a:extLst>
              <a:ext uri="{FF2B5EF4-FFF2-40B4-BE49-F238E27FC236}">
                <a16:creationId xmlns:a16="http://schemas.microsoft.com/office/drawing/2014/main" id="{A2800012-DA06-CF45-A47A-D4B30EA37B75}"/>
              </a:ext>
            </a:extLst>
          </p:cNvPr>
          <p:cNvGrpSpPr/>
          <p:nvPr userDrawn="1"/>
        </p:nvGrpSpPr>
        <p:grpSpPr>
          <a:xfrm>
            <a:off x="2842727" y="10117702"/>
            <a:ext cx="427355" cy="597535"/>
            <a:chOff x="2842727" y="10117702"/>
            <a:chExt cx="427355" cy="597535"/>
          </a:xfrm>
        </p:grpSpPr>
        <p:sp>
          <p:nvSpPr>
            <p:cNvPr id="14" name="object 5">
              <a:extLst>
                <a:ext uri="{FF2B5EF4-FFF2-40B4-BE49-F238E27FC236}">
                  <a16:creationId xmlns:a16="http://schemas.microsoft.com/office/drawing/2014/main" id="{039AC548-D805-B546-AF98-3B421C054969}"/>
                </a:ext>
              </a:extLst>
            </p:cNvPr>
            <p:cNvSpPr/>
            <p:nvPr/>
          </p:nvSpPr>
          <p:spPr>
            <a:xfrm>
              <a:off x="2842727" y="10237764"/>
              <a:ext cx="366395" cy="477520"/>
            </a:xfrm>
            <a:custGeom>
              <a:avLst/>
              <a:gdLst/>
              <a:ahLst/>
              <a:cxnLst/>
              <a:rect l="l" t="t" r="r" b="b"/>
              <a:pathLst>
                <a:path w="366394" h="477520">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p:spPr>
          <p:txBody>
            <a:bodyPr wrap="square" lIns="0" tIns="0" rIns="0" bIns="0" rtlCol="0"/>
            <a:lstStyle/>
            <a:p>
              <a:endParaRPr/>
            </a:p>
          </p:txBody>
        </p:sp>
        <p:pic>
          <p:nvPicPr>
            <p:cNvPr id="15" name="object 6">
              <a:extLst>
                <a:ext uri="{FF2B5EF4-FFF2-40B4-BE49-F238E27FC236}">
                  <a16:creationId xmlns:a16="http://schemas.microsoft.com/office/drawing/2014/main" id="{DAA5A1C9-3FFD-F741-93B2-F1CDA55129CC}"/>
                </a:ext>
              </a:extLst>
            </p:cNvPr>
            <p:cNvPicPr/>
            <p:nvPr/>
          </p:nvPicPr>
          <p:blipFill>
            <a:blip r:embed="rId2" cstate="email">
              <a:extLst>
                <a:ext uri="{28A0092B-C50C-407E-A947-70E740481C1C}">
                  <a14:useLocalDpi xmlns:a14="http://schemas.microsoft.com/office/drawing/2010/main"/>
                </a:ext>
              </a:extLst>
            </a:blip>
            <a:stretch>
              <a:fillRect/>
            </a:stretch>
          </p:blipFill>
          <p:spPr>
            <a:xfrm>
              <a:off x="3157442" y="10117702"/>
              <a:ext cx="112300" cy="112268"/>
            </a:xfrm>
            <a:prstGeom prst="rect">
              <a:avLst/>
            </a:prstGeom>
          </p:spPr>
        </p:pic>
      </p:grpSp>
      <p:sp>
        <p:nvSpPr>
          <p:cNvPr id="16" name="object 7">
            <a:extLst>
              <a:ext uri="{FF2B5EF4-FFF2-40B4-BE49-F238E27FC236}">
                <a16:creationId xmlns:a16="http://schemas.microsoft.com/office/drawing/2014/main" id="{2AF2BE2F-4D9A-CF4D-AF78-BAD6CC1B2837}"/>
              </a:ext>
            </a:extLst>
          </p:cNvPr>
          <p:cNvSpPr/>
          <p:nvPr userDrawn="1"/>
        </p:nvSpPr>
        <p:spPr>
          <a:xfrm>
            <a:off x="17840597" y="656116"/>
            <a:ext cx="2243455" cy="1060450"/>
          </a:xfrm>
          <a:custGeom>
            <a:avLst/>
            <a:gdLst/>
            <a:ahLst/>
            <a:cxnLst/>
            <a:rect l="l" t="t" r="r" b="b"/>
            <a:pathLst>
              <a:path w="2243455" h="1060450">
                <a:moveTo>
                  <a:pt x="2243429" y="0"/>
                </a:moveTo>
                <a:lnTo>
                  <a:pt x="0" y="0"/>
                </a:lnTo>
                <a:lnTo>
                  <a:pt x="0" y="1059999"/>
                </a:lnTo>
                <a:lnTo>
                  <a:pt x="2243429" y="1059999"/>
                </a:lnTo>
                <a:lnTo>
                  <a:pt x="2243429" y="0"/>
                </a:lnTo>
                <a:close/>
              </a:path>
            </a:pathLst>
          </a:custGeom>
          <a:solidFill>
            <a:srgbClr val="257CE1"/>
          </a:solidFill>
        </p:spPr>
        <p:txBody>
          <a:bodyPr wrap="square" lIns="0" tIns="0" rIns="0" bIns="0" rtlCol="0"/>
          <a:lstStyle/>
          <a:p>
            <a:endParaRPr/>
          </a:p>
        </p:txBody>
      </p:sp>
      <p:sp>
        <p:nvSpPr>
          <p:cNvPr id="18" name="Marcador de texto 17">
            <a:extLst>
              <a:ext uri="{FF2B5EF4-FFF2-40B4-BE49-F238E27FC236}">
                <a16:creationId xmlns:a16="http://schemas.microsoft.com/office/drawing/2014/main" id="{E6AC5AA0-C4FD-A742-898F-2F81DD6B4DF8}"/>
              </a:ext>
            </a:extLst>
          </p:cNvPr>
          <p:cNvSpPr>
            <a:spLocks noGrp="1"/>
          </p:cNvSpPr>
          <p:nvPr>
            <p:ph type="body" sz="quarter" idx="10"/>
          </p:nvPr>
        </p:nvSpPr>
        <p:spPr>
          <a:xfrm>
            <a:off x="727227" y="755454"/>
            <a:ext cx="16792423" cy="738664"/>
          </a:xfrm>
        </p:spPr>
        <p:txBody>
          <a:bodyPr/>
          <a:lstStyle>
            <a:lvl1pPr algn="r">
              <a:defRPr sz="4800" b="1">
                <a:latin typeface="Arial" panose="020B0604020202020204" pitchFamily="34" charset="0"/>
                <a:cs typeface="Arial" panose="020B0604020202020204" pitchFamily="34" charset="0"/>
              </a:defRPr>
            </a:lvl1pPr>
          </a:lstStyle>
          <a:p>
            <a:r>
              <a:rPr lang="es-ES" dirty="0"/>
              <a:t>Editar los estilos de texto del patrón</a:t>
            </a:r>
            <a:endParaRPr lang="es-C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2314421" y="714594"/>
            <a:ext cx="5259705" cy="915669"/>
          </a:xfrm>
          <a:prstGeom prst="rect">
            <a:avLst/>
          </a:prstGeom>
        </p:spPr>
        <p:txBody>
          <a:bodyPr wrap="square" lIns="0" tIns="0" rIns="0" bIns="0">
            <a:spAutoFit/>
          </a:bodyPr>
          <a:lstStyle>
            <a:lvl1pPr>
              <a:defRPr sz="5800" b="1" i="0">
                <a:solidFill>
                  <a:schemeClr val="tx1"/>
                </a:solidFill>
                <a:latin typeface="Arial"/>
                <a:cs typeface="Arial"/>
              </a:defRPr>
            </a:lvl1pPr>
          </a:lstStyle>
          <a:p>
            <a:endParaRPr/>
          </a:p>
        </p:txBody>
      </p:sp>
      <p:sp>
        <p:nvSpPr>
          <p:cNvPr id="3" name="Holder 3"/>
          <p:cNvSpPr>
            <a:spLocks noGrp="1"/>
          </p:cNvSpPr>
          <p:nvPr>
            <p:ph type="body" idx="1"/>
          </p:nvPr>
        </p:nvSpPr>
        <p:spPr>
          <a:xfrm>
            <a:off x="1005205" y="2601150"/>
            <a:ext cx="18093690"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7/6/2023</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69" r:id="rId4"/>
    <p:sldLayoutId id="2147483664" r:id="rId5"/>
    <p:sldLayoutId id="2147483670" r:id="rId6"/>
    <p:sldLayoutId id="2147483677" r:id="rId7"/>
    <p:sldLayoutId id="2147483666" r:id="rId8"/>
    <p:sldLayoutId id="2147483665" r:id="rId9"/>
    <p:sldLayoutId id="2147483663" r:id="rId10"/>
    <p:sldLayoutId id="2147483673" r:id="rId11"/>
    <p:sldLayoutId id="2147483671" r:id="rId12"/>
    <p:sldLayoutId id="2147483678" r:id="rId13"/>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hyperlink" Target="https://youtu.be/GoYdpOVhDRc" TargetMode="Externa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70841C-0ACF-DE6F-43AC-3E3396A2923B}"/>
              </a:ext>
            </a:extLst>
          </p:cNvPr>
          <p:cNvSpPr>
            <a:spLocks noGrp="1"/>
          </p:cNvSpPr>
          <p:nvPr>
            <p:ph type="ctrTitle"/>
          </p:nvPr>
        </p:nvSpPr>
        <p:spPr>
          <a:xfrm>
            <a:off x="2889250" y="8778875"/>
            <a:ext cx="8749511" cy="584775"/>
          </a:xfrm>
        </p:spPr>
        <p:txBody>
          <a:bodyPr/>
          <a:lstStyle/>
          <a:p>
            <a:r>
              <a:rPr lang="es-CL" spc="-10" dirty="0"/>
              <a:t>ARQUITECTURA DE SOFTWARE</a:t>
            </a:r>
            <a:endParaRPr lang="es-CL" sz="3800" dirty="0"/>
          </a:p>
        </p:txBody>
      </p:sp>
      <p:sp>
        <p:nvSpPr>
          <p:cNvPr id="3" name="Subtítulo 2">
            <a:extLst>
              <a:ext uri="{FF2B5EF4-FFF2-40B4-BE49-F238E27FC236}">
                <a16:creationId xmlns:a16="http://schemas.microsoft.com/office/drawing/2014/main" id="{B839BAB8-5980-04D6-9003-ABBE79FC69B7}"/>
              </a:ext>
            </a:extLst>
          </p:cNvPr>
          <p:cNvSpPr>
            <a:spLocks noGrp="1"/>
          </p:cNvSpPr>
          <p:nvPr>
            <p:ph type="subTitle" idx="4"/>
          </p:nvPr>
        </p:nvSpPr>
        <p:spPr>
          <a:xfrm>
            <a:off x="2926080" y="9554269"/>
            <a:ext cx="8712681" cy="369332"/>
          </a:xfrm>
        </p:spPr>
        <p:txBody>
          <a:bodyPr/>
          <a:lstStyle/>
          <a:p>
            <a:r>
              <a:rPr lang="es-CL">
                <a:latin typeface="Arial"/>
                <a:cs typeface="Arial"/>
              </a:rPr>
              <a:t>ARQUITECTURA – ASY4131</a:t>
            </a:r>
            <a:endParaRPr lang="es-CL" sz="2400">
              <a:latin typeface="Arial"/>
              <a:cs typeface="Arial"/>
            </a:endParaRPr>
          </a:p>
        </p:txBody>
      </p:sp>
    </p:spTree>
    <p:extLst>
      <p:ext uri="{BB962C8B-B14F-4D97-AF65-F5344CB8AC3E}">
        <p14:creationId xmlns:p14="http://schemas.microsoft.com/office/powerpoint/2010/main" val="364293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dirty="0"/>
              <a:t>Vista de Procesos</a:t>
            </a:r>
            <a:endParaRPr lang="es-CL" dirty="0"/>
          </a:p>
        </p:txBody>
      </p:sp>
      <p:sp>
        <p:nvSpPr>
          <p:cNvPr id="3" name="AutoShape 2" descr="Qué es un arquitecto de soluciones? - Conexiam">
            <a:extLst>
              <a:ext uri="{FF2B5EF4-FFF2-40B4-BE49-F238E27FC236}">
                <a16:creationId xmlns:a16="http://schemas.microsoft.com/office/drawing/2014/main" id="{2C3BC73C-EA39-4F6D-BAA8-A611341A6B46}"/>
              </a:ext>
            </a:extLst>
          </p:cNvPr>
          <p:cNvSpPr>
            <a:spLocks noChangeAspect="1" noChangeArrowheads="1"/>
          </p:cNvSpPr>
          <p:nvPr/>
        </p:nvSpPr>
        <p:spPr bwMode="auto">
          <a:xfrm>
            <a:off x="9899650" y="55022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L"/>
          </a:p>
        </p:txBody>
      </p:sp>
      <p:pic>
        <p:nvPicPr>
          <p:cNvPr id="4" name="1 Imagen">
            <a:extLst>
              <a:ext uri="{FF2B5EF4-FFF2-40B4-BE49-F238E27FC236}">
                <a16:creationId xmlns:a16="http://schemas.microsoft.com/office/drawing/2014/main" id="{D5F79E9A-26CC-69E4-547A-F83EC73F31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10200" y="2132221"/>
            <a:ext cx="6120161" cy="8810538"/>
          </a:xfrm>
          <a:prstGeom prst="rect">
            <a:avLst/>
          </a:prstGeom>
        </p:spPr>
      </p:pic>
      <p:pic>
        <p:nvPicPr>
          <p:cNvPr id="6" name="Picture 3">
            <a:extLst>
              <a:ext uri="{FF2B5EF4-FFF2-40B4-BE49-F238E27FC236}">
                <a16:creationId xmlns:a16="http://schemas.microsoft.com/office/drawing/2014/main" id="{37E3E702-D523-C407-E2D3-013514EEF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2003" y="2149475"/>
            <a:ext cx="7318591" cy="88105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2 CuadroTexto">
            <a:extLst>
              <a:ext uri="{FF2B5EF4-FFF2-40B4-BE49-F238E27FC236}">
                <a16:creationId xmlns:a16="http://schemas.microsoft.com/office/drawing/2014/main" id="{378A8A75-0C1B-2F8D-82AF-5AC1E587E1A5}"/>
              </a:ext>
            </a:extLst>
          </p:cNvPr>
          <p:cNvSpPr txBox="1"/>
          <p:nvPr/>
        </p:nvSpPr>
        <p:spPr>
          <a:xfrm>
            <a:off x="618561" y="1192721"/>
            <a:ext cx="8671489" cy="584775"/>
          </a:xfrm>
          <a:prstGeom prst="rect">
            <a:avLst/>
          </a:prstGeom>
          <a:noFill/>
        </p:spPr>
        <p:txBody>
          <a:bodyPr wrap="square" rtlCol="0">
            <a:spAutoFit/>
          </a:bodyPr>
          <a:lstStyle/>
          <a:p>
            <a:r>
              <a:rPr lang="es-419" sz="3200" b="1" dirty="0">
                <a:latin typeface="Arial" panose="020B0604020202020204" pitchFamily="34" charset="0"/>
                <a:cs typeface="Arial" panose="020B0604020202020204" pitchFamily="34" charset="0"/>
              </a:rPr>
              <a:t>Elementos del Diagrama de actividad:</a:t>
            </a:r>
            <a:endParaRPr lang="es-CL" sz="3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2074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dirty="0"/>
              <a:t>Ejemplo para Vista de Procesos</a:t>
            </a:r>
            <a:endParaRPr lang="es-CL" dirty="0"/>
          </a:p>
        </p:txBody>
      </p:sp>
      <p:sp>
        <p:nvSpPr>
          <p:cNvPr id="4" name="CuadroTexto 3">
            <a:extLst>
              <a:ext uri="{FF2B5EF4-FFF2-40B4-BE49-F238E27FC236}">
                <a16:creationId xmlns:a16="http://schemas.microsoft.com/office/drawing/2014/main" id="{FC547EF4-A63B-4538-9DA9-11400E1BE6C3}"/>
              </a:ext>
            </a:extLst>
          </p:cNvPr>
          <p:cNvSpPr txBox="1"/>
          <p:nvPr/>
        </p:nvSpPr>
        <p:spPr>
          <a:xfrm>
            <a:off x="2127250" y="2225675"/>
            <a:ext cx="17293063" cy="3539430"/>
          </a:xfrm>
          <a:prstGeom prst="rect">
            <a:avLst/>
          </a:prstGeom>
          <a:noFill/>
        </p:spPr>
        <p:txBody>
          <a:bodyPr wrap="square">
            <a:spAutoFit/>
          </a:bodyPr>
          <a:lstStyle/>
          <a:p>
            <a:pPr algn="just"/>
            <a:r>
              <a:rPr lang="es-CL" sz="3200" dirty="0">
                <a:latin typeface="Arial" panose="020B0604020202020204" pitchFamily="34" charset="0"/>
                <a:cs typeface="Arial" panose="020B0604020202020204" pitchFamily="34" charset="0"/>
              </a:rPr>
              <a:t>Revisemos un ejemplo de diagrama </a:t>
            </a:r>
            <a:r>
              <a:rPr lang="es-CL" sz="3200">
                <a:latin typeface="Arial" panose="020B0604020202020204" pitchFamily="34" charset="0"/>
                <a:cs typeface="Arial" panose="020B0604020202020204" pitchFamily="34" charset="0"/>
              </a:rPr>
              <a:t>de Actividades (</a:t>
            </a:r>
            <a:r>
              <a:rPr lang="es-CL" sz="3200" dirty="0">
                <a:latin typeface="Arial" panose="020B0604020202020204" pitchFamily="34" charset="0"/>
                <a:cs typeface="Arial" panose="020B0604020202020204" pitchFamily="34" charset="0"/>
              </a:rPr>
              <a:t>12 </a:t>
            </a:r>
            <a:r>
              <a:rPr lang="es-CL" sz="3200" dirty="0" err="1">
                <a:latin typeface="Arial" panose="020B0604020202020204" pitchFamily="34" charset="0"/>
                <a:cs typeface="Arial" panose="020B0604020202020204" pitchFamily="34" charset="0"/>
              </a:rPr>
              <a:t>mins</a:t>
            </a:r>
            <a:r>
              <a:rPr lang="es-CL" sz="3200" dirty="0">
                <a:latin typeface="Arial" panose="020B0604020202020204" pitchFamily="34" charset="0"/>
                <a:cs typeface="Arial" panose="020B0604020202020204" pitchFamily="34" charset="0"/>
              </a:rPr>
              <a:t>):</a:t>
            </a:r>
          </a:p>
          <a:p>
            <a:pPr algn="just"/>
            <a:endParaRPr lang="es-CL" sz="3200" dirty="0">
              <a:latin typeface="Arial" panose="020B0604020202020204" pitchFamily="34" charset="0"/>
              <a:cs typeface="Arial" panose="020B0604020202020204" pitchFamily="34" charset="0"/>
            </a:endParaRPr>
          </a:p>
          <a:p>
            <a:pPr algn="just"/>
            <a:r>
              <a:rPr lang="es-CL" sz="3200" dirty="0">
                <a:latin typeface="Arial" panose="020B0604020202020204" pitchFamily="34" charset="0"/>
                <a:cs typeface="Arial" panose="020B0604020202020204" pitchFamily="34" charset="0"/>
                <a:hlinkClick r:id="rId2"/>
              </a:rPr>
              <a:t>https://youtu.be/GoYdpOVhDRc</a:t>
            </a:r>
            <a:endParaRPr lang="es-CL" sz="3200" dirty="0">
              <a:latin typeface="Arial" panose="020B0604020202020204" pitchFamily="34" charset="0"/>
              <a:cs typeface="Arial" panose="020B0604020202020204" pitchFamily="34" charset="0"/>
            </a:endParaRPr>
          </a:p>
          <a:p>
            <a:pPr algn="just"/>
            <a:endParaRPr lang="es-CL" sz="3200" dirty="0">
              <a:latin typeface="Arial" panose="020B0604020202020204" pitchFamily="34" charset="0"/>
              <a:cs typeface="Arial" panose="020B0604020202020204" pitchFamily="34" charset="0"/>
            </a:endParaRPr>
          </a:p>
          <a:p>
            <a:pPr algn="just"/>
            <a:endParaRPr lang="es-CL" sz="3200" dirty="0">
              <a:latin typeface="Arial" panose="020B0604020202020204" pitchFamily="34" charset="0"/>
              <a:cs typeface="Arial" panose="020B0604020202020204" pitchFamily="34" charset="0"/>
            </a:endParaRPr>
          </a:p>
          <a:p>
            <a:pPr algn="just"/>
            <a:endParaRPr lang="es-CL" sz="3200" dirty="0">
              <a:latin typeface="Arial" panose="020B0604020202020204" pitchFamily="34" charset="0"/>
              <a:cs typeface="Arial" panose="020B0604020202020204" pitchFamily="34" charset="0"/>
            </a:endParaRPr>
          </a:p>
          <a:p>
            <a:pPr algn="just"/>
            <a:endParaRPr lang="es-CL"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36269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4F48FFCB-5E44-EDEE-2659-BCECB169E915}"/>
              </a:ext>
            </a:extLst>
          </p:cNvPr>
          <p:cNvSpPr>
            <a:spLocks noGrp="1"/>
          </p:cNvSpPr>
          <p:nvPr>
            <p:ph type="title"/>
          </p:nvPr>
        </p:nvSpPr>
        <p:spPr>
          <a:xfrm>
            <a:off x="7537450" y="8397875"/>
            <a:ext cx="9020022" cy="1015663"/>
          </a:xfrm>
        </p:spPr>
        <p:txBody>
          <a:bodyPr/>
          <a:lstStyle/>
          <a:p>
            <a:pPr algn="l"/>
            <a:r>
              <a:rPr lang="es-ES" sz="6600" dirty="0"/>
              <a:t>GRACIAS</a:t>
            </a:r>
            <a:endParaRPr lang="es-CL" sz="6600" dirty="0"/>
          </a:p>
        </p:txBody>
      </p:sp>
    </p:spTree>
    <p:extLst>
      <p:ext uri="{BB962C8B-B14F-4D97-AF65-F5344CB8AC3E}">
        <p14:creationId xmlns:p14="http://schemas.microsoft.com/office/powerpoint/2010/main" val="17571468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87A9F761-F66D-564C-A85F-5D24B1E7B998}"/>
              </a:ext>
            </a:extLst>
          </p:cNvPr>
          <p:cNvSpPr>
            <a:spLocks noGrp="1"/>
          </p:cNvSpPr>
          <p:nvPr>
            <p:ph type="title"/>
          </p:nvPr>
        </p:nvSpPr>
        <p:spPr>
          <a:xfrm>
            <a:off x="4413250" y="7559675"/>
            <a:ext cx="10134600" cy="1015663"/>
          </a:xfrm>
        </p:spPr>
        <p:txBody>
          <a:bodyPr/>
          <a:lstStyle/>
          <a:p>
            <a:pPr algn="r"/>
            <a:r>
              <a:rPr lang="es-ES" sz="6600" dirty="0"/>
              <a:t>Vista de Procesos</a:t>
            </a:r>
            <a:endParaRPr lang="es-CL" sz="6600" dirty="0"/>
          </a:p>
        </p:txBody>
      </p:sp>
      <p:sp>
        <p:nvSpPr>
          <p:cNvPr id="4" name="Título 1">
            <a:extLst>
              <a:ext uri="{FF2B5EF4-FFF2-40B4-BE49-F238E27FC236}">
                <a16:creationId xmlns:a16="http://schemas.microsoft.com/office/drawing/2014/main" id="{DC622BE7-4A49-A749-B2F2-EA3AD97A1AEF}"/>
              </a:ext>
            </a:extLst>
          </p:cNvPr>
          <p:cNvSpPr txBox="1">
            <a:spLocks/>
          </p:cNvSpPr>
          <p:nvPr/>
        </p:nvSpPr>
        <p:spPr>
          <a:xfrm>
            <a:off x="8451850" y="6082347"/>
            <a:ext cx="6130681" cy="1477328"/>
          </a:xfrm>
          <a:prstGeom prst="rect">
            <a:avLst/>
          </a:prstGeom>
        </p:spPr>
        <p:txBody>
          <a:bodyPr wrap="square" lIns="0" tIns="0" rIns="0" bIns="0">
            <a:spAutoFit/>
          </a:bodyPr>
          <a:lstStyle>
            <a:lvl1pPr>
              <a:defRPr sz="5000" b="1" i="0">
                <a:solidFill>
                  <a:schemeClr val="tx1"/>
                </a:solidFill>
                <a:latin typeface="Arial"/>
                <a:ea typeface="+mj-ea"/>
                <a:cs typeface="Arial"/>
              </a:defRPr>
            </a:lvl1pPr>
          </a:lstStyle>
          <a:p>
            <a:pPr algn="r"/>
            <a:r>
              <a:rPr lang="es-CL" sz="9600" dirty="0">
                <a:latin typeface="Arial Black" panose="020B0604020202020204" pitchFamily="34" charset="0"/>
                <a:cs typeface="Arial Black" panose="020B0604020202020204" pitchFamily="34" charset="0"/>
              </a:rPr>
              <a:t>2.5.1</a:t>
            </a:r>
          </a:p>
        </p:txBody>
      </p:sp>
    </p:spTree>
    <p:extLst>
      <p:ext uri="{BB962C8B-B14F-4D97-AF65-F5344CB8AC3E}">
        <p14:creationId xmlns:p14="http://schemas.microsoft.com/office/powerpoint/2010/main" val="311757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1FCC6-3B49-9D46-8B62-80E94C906F0A}"/>
              </a:ext>
            </a:extLst>
          </p:cNvPr>
          <p:cNvSpPr>
            <a:spLocks noGrp="1"/>
          </p:cNvSpPr>
          <p:nvPr>
            <p:ph type="title"/>
          </p:nvPr>
        </p:nvSpPr>
        <p:spPr>
          <a:xfrm>
            <a:off x="2432050" y="714594"/>
            <a:ext cx="16988263" cy="738664"/>
          </a:xfrm>
        </p:spPr>
        <p:txBody>
          <a:bodyPr/>
          <a:lstStyle/>
          <a:p>
            <a:pPr rtl="0"/>
            <a:r>
              <a:rPr lang="es-ES" dirty="0"/>
              <a:t>Vista de Procesos</a:t>
            </a:r>
            <a:endParaRPr lang="es-CL" dirty="0"/>
          </a:p>
        </p:txBody>
      </p:sp>
      <p:sp>
        <p:nvSpPr>
          <p:cNvPr id="4" name="CuadroTexto 3">
            <a:extLst>
              <a:ext uri="{FF2B5EF4-FFF2-40B4-BE49-F238E27FC236}">
                <a16:creationId xmlns:a16="http://schemas.microsoft.com/office/drawing/2014/main" id="{C36C587D-EBD5-40E6-BA17-4B0E63CAF16C}"/>
              </a:ext>
            </a:extLst>
          </p:cNvPr>
          <p:cNvSpPr txBox="1"/>
          <p:nvPr/>
        </p:nvSpPr>
        <p:spPr>
          <a:xfrm>
            <a:off x="2965450" y="4134541"/>
            <a:ext cx="14630400" cy="978729"/>
          </a:xfrm>
          <a:prstGeom prst="rect">
            <a:avLst/>
          </a:prstGeom>
          <a:noFill/>
        </p:spPr>
        <p:txBody>
          <a:bodyPr wrap="square">
            <a:spAutoFit/>
          </a:bodyPr>
          <a:lstStyle/>
          <a:p>
            <a:pPr marL="50800" lvl="0" indent="0" algn="ctr" rtl="0">
              <a:lnSpc>
                <a:spcPct val="90000"/>
              </a:lnSpc>
              <a:spcBef>
                <a:spcPts val="1000"/>
              </a:spcBef>
              <a:spcAft>
                <a:spcPts val="0"/>
              </a:spcAft>
              <a:buSzPts val="2800"/>
              <a:buNone/>
            </a:pPr>
            <a:r>
              <a:rPr lang="es-ES" sz="3200" b="1" i="1" dirty="0">
                <a:solidFill>
                  <a:schemeClr val="tx1"/>
                </a:solidFill>
                <a:effectLst/>
                <a:latin typeface="Arial" panose="020B0604020202020204" pitchFamily="34" charset="0"/>
                <a:cs typeface="Arial" panose="020B0604020202020204" pitchFamily="34" charset="0"/>
              </a:rPr>
              <a:t>“El hardware es lo que hace a una máquina rápida; el software es lo que hace que una máquina rápida se vuelva lenta</a:t>
            </a:r>
            <a:r>
              <a:rPr lang="es-ES" sz="3200" b="0" dirty="0">
                <a:solidFill>
                  <a:schemeClr val="tx1"/>
                </a:solidFill>
                <a:effectLst/>
                <a:latin typeface="Arial" panose="020B0604020202020204" pitchFamily="34" charset="0"/>
                <a:cs typeface="Arial" panose="020B0604020202020204" pitchFamily="34" charset="0"/>
              </a:rPr>
              <a:t>” (</a:t>
            </a:r>
            <a:r>
              <a:rPr lang="es-ES" sz="3200" b="0" dirty="0" err="1">
                <a:solidFill>
                  <a:schemeClr val="tx1"/>
                </a:solidFill>
                <a:effectLst/>
                <a:latin typeface="Arial" panose="020B0604020202020204" pitchFamily="34" charset="0"/>
                <a:cs typeface="Arial" panose="020B0604020202020204" pitchFamily="34" charset="0"/>
              </a:rPr>
              <a:t>Craige</a:t>
            </a:r>
            <a:r>
              <a:rPr lang="es-ES" sz="3200" b="0" dirty="0">
                <a:solidFill>
                  <a:schemeClr val="tx1"/>
                </a:solidFill>
                <a:effectLst/>
                <a:latin typeface="Arial" panose="020B0604020202020204" pitchFamily="34" charset="0"/>
                <a:cs typeface="Arial" panose="020B0604020202020204" pitchFamily="34" charset="0"/>
              </a:rPr>
              <a:t> Bruce).</a:t>
            </a:r>
            <a:endParaRPr lang="es-ES" sz="3200" dirty="0">
              <a:solidFill>
                <a:schemeClr val="tx1"/>
              </a:solidFill>
              <a:latin typeface="Arial" panose="020B0604020202020204" pitchFamily="34" charset="0"/>
              <a:ea typeface="Open Sans" panose="020B0606030504020204" pitchFamily="34" charset="0"/>
              <a:cs typeface="Arial" panose="020B0604020202020204" pitchFamily="34" charset="0"/>
            </a:endParaRPr>
          </a:p>
        </p:txBody>
      </p:sp>
    </p:spTree>
    <p:extLst>
      <p:ext uri="{BB962C8B-B14F-4D97-AF65-F5344CB8AC3E}">
        <p14:creationId xmlns:p14="http://schemas.microsoft.com/office/powerpoint/2010/main" val="214962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de Procesos</a:t>
            </a:r>
            <a:endParaRPr lang="es-CL" dirty="0"/>
          </a:p>
        </p:txBody>
      </p:sp>
      <p:pic>
        <p:nvPicPr>
          <p:cNvPr id="4" name="Imagen 3">
            <a:extLst>
              <a:ext uri="{FF2B5EF4-FFF2-40B4-BE49-F238E27FC236}">
                <a16:creationId xmlns:a16="http://schemas.microsoft.com/office/drawing/2014/main" id="{7525960F-713B-4F6D-8968-CA7D752F33B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5132" y="1768475"/>
            <a:ext cx="11273835" cy="6741753"/>
          </a:xfrm>
          <a:prstGeom prst="rect">
            <a:avLst/>
          </a:prstGeom>
        </p:spPr>
      </p:pic>
    </p:spTree>
    <p:extLst>
      <p:ext uri="{BB962C8B-B14F-4D97-AF65-F5344CB8AC3E}">
        <p14:creationId xmlns:p14="http://schemas.microsoft.com/office/powerpoint/2010/main" val="717399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Analicemos</a:t>
            </a:r>
            <a:endParaRPr lang="es-CL" dirty="0"/>
          </a:p>
        </p:txBody>
      </p:sp>
      <p:sp>
        <p:nvSpPr>
          <p:cNvPr id="4" name="CuadroTexto 3">
            <a:extLst>
              <a:ext uri="{FF2B5EF4-FFF2-40B4-BE49-F238E27FC236}">
                <a16:creationId xmlns:a16="http://schemas.microsoft.com/office/drawing/2014/main" id="{2842757A-60F0-412C-B4C2-BCB70C9C182D}"/>
              </a:ext>
            </a:extLst>
          </p:cNvPr>
          <p:cNvSpPr txBox="1"/>
          <p:nvPr/>
        </p:nvSpPr>
        <p:spPr>
          <a:xfrm>
            <a:off x="1212850" y="2662595"/>
            <a:ext cx="17449800" cy="1077218"/>
          </a:xfrm>
          <a:prstGeom prst="rect">
            <a:avLst/>
          </a:prstGeom>
          <a:noFill/>
        </p:spPr>
        <p:txBody>
          <a:bodyPr wrap="square">
            <a:spAutoFit/>
          </a:bodyPr>
          <a:lstStyle/>
          <a:p>
            <a:pPr algn="ctr"/>
            <a:r>
              <a:rPr lang="es-ES" sz="3200" dirty="0">
                <a:latin typeface="Arial" panose="020B0604020202020204" pitchFamily="34" charset="0"/>
                <a:cs typeface="Arial" panose="020B0604020202020204" pitchFamily="34" charset="0"/>
              </a:rPr>
              <a:t>¿ Qué debería considerar si un sistema tiene una caída o falla mayor en su servidor o donde se aloja la base de datos ? ¿es responsabilidad del arquitecto ese tipo de problemas?</a:t>
            </a:r>
          </a:p>
        </p:txBody>
      </p:sp>
      <p:sp>
        <p:nvSpPr>
          <p:cNvPr id="5" name="CuadroTexto 4">
            <a:extLst>
              <a:ext uri="{FF2B5EF4-FFF2-40B4-BE49-F238E27FC236}">
                <a16:creationId xmlns:a16="http://schemas.microsoft.com/office/drawing/2014/main" id="{B63E6F63-C372-4AA3-9D0F-A65C3EC277F6}"/>
              </a:ext>
            </a:extLst>
          </p:cNvPr>
          <p:cNvSpPr txBox="1"/>
          <p:nvPr/>
        </p:nvSpPr>
        <p:spPr>
          <a:xfrm>
            <a:off x="1441450" y="5116066"/>
            <a:ext cx="16792422" cy="1077218"/>
          </a:xfrm>
          <a:prstGeom prst="rect">
            <a:avLst/>
          </a:prstGeom>
          <a:noFill/>
        </p:spPr>
        <p:txBody>
          <a:bodyPr wrap="square">
            <a:spAutoFit/>
          </a:bodyPr>
          <a:lstStyle/>
          <a:p>
            <a:pPr algn="ctr"/>
            <a:r>
              <a:rPr lang="es-ES" sz="3200" dirty="0"/>
              <a:t>¿ Es importante analizar si un sistema en el futuro tendrá un mayor uso o mayor demanda de usuarios?, me impactará en mi arquitectura?</a:t>
            </a:r>
          </a:p>
        </p:txBody>
      </p:sp>
    </p:spTree>
    <p:extLst>
      <p:ext uri="{BB962C8B-B14F-4D97-AF65-F5344CB8AC3E}">
        <p14:creationId xmlns:p14="http://schemas.microsoft.com/office/powerpoint/2010/main" val="149023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D5B4D40B-2281-FF4E-A378-6A0062B17D86}"/>
              </a:ext>
            </a:extLst>
          </p:cNvPr>
          <p:cNvSpPr>
            <a:spLocks noGrp="1"/>
          </p:cNvSpPr>
          <p:nvPr>
            <p:ph type="body" sz="quarter" idx="10"/>
          </p:nvPr>
        </p:nvSpPr>
        <p:spPr/>
        <p:txBody>
          <a:bodyPr/>
          <a:lstStyle/>
          <a:p>
            <a:r>
              <a:rPr lang="es-ES" dirty="0"/>
              <a:t>Vista de Procesos</a:t>
            </a:r>
            <a:endParaRPr lang="es-CL" dirty="0"/>
          </a:p>
        </p:txBody>
      </p:sp>
      <p:pic>
        <p:nvPicPr>
          <p:cNvPr id="3" name="Imagen 2">
            <a:extLst>
              <a:ext uri="{FF2B5EF4-FFF2-40B4-BE49-F238E27FC236}">
                <a16:creationId xmlns:a16="http://schemas.microsoft.com/office/drawing/2014/main" id="{5DF9A764-1ACB-BE1A-87E0-3A5D88546F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89450" y="1494118"/>
            <a:ext cx="14461424" cy="8647931"/>
          </a:xfrm>
          <a:prstGeom prst="rect">
            <a:avLst/>
          </a:prstGeom>
        </p:spPr>
      </p:pic>
    </p:spTree>
    <p:extLst>
      <p:ext uri="{BB962C8B-B14F-4D97-AF65-F5344CB8AC3E}">
        <p14:creationId xmlns:p14="http://schemas.microsoft.com/office/powerpoint/2010/main" val="2943556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41E4FBDB-F62F-B14F-9D38-C37205252F63}"/>
              </a:ext>
            </a:extLst>
          </p:cNvPr>
          <p:cNvSpPr>
            <a:spLocks noGrp="1"/>
          </p:cNvSpPr>
          <p:nvPr>
            <p:ph type="title"/>
          </p:nvPr>
        </p:nvSpPr>
        <p:spPr/>
        <p:txBody>
          <a:bodyPr/>
          <a:lstStyle/>
          <a:p>
            <a:r>
              <a:rPr lang="es-ES" dirty="0"/>
              <a:t>Vista de Procesos</a:t>
            </a:r>
            <a:endParaRPr lang="es-CL" dirty="0"/>
          </a:p>
        </p:txBody>
      </p:sp>
      <p:sp>
        <p:nvSpPr>
          <p:cNvPr id="2" name="CuadroTexto 1">
            <a:extLst>
              <a:ext uri="{FF2B5EF4-FFF2-40B4-BE49-F238E27FC236}">
                <a16:creationId xmlns:a16="http://schemas.microsoft.com/office/drawing/2014/main" id="{5484E58F-674F-8C06-A62A-C797E770A7A9}"/>
              </a:ext>
            </a:extLst>
          </p:cNvPr>
          <p:cNvSpPr txBox="1"/>
          <p:nvPr/>
        </p:nvSpPr>
        <p:spPr>
          <a:xfrm>
            <a:off x="1289050" y="2073275"/>
            <a:ext cx="16792422" cy="6001643"/>
          </a:xfrm>
          <a:prstGeom prst="rect">
            <a:avLst/>
          </a:prstGeom>
          <a:noFill/>
        </p:spPr>
        <p:txBody>
          <a:bodyPr wrap="square">
            <a:spAutoFit/>
          </a:bodyPr>
          <a:lstStyle/>
          <a:p>
            <a:pPr algn="just"/>
            <a:r>
              <a:rPr lang="es-CL" sz="3200" dirty="0"/>
              <a:t>La </a:t>
            </a:r>
            <a:r>
              <a:rPr lang="es-419" sz="3200" b="1" dirty="0"/>
              <a:t>vista</a:t>
            </a:r>
            <a:r>
              <a:rPr lang="es-CL" sz="3200" b="1" dirty="0"/>
              <a:t> de procesos </a:t>
            </a:r>
            <a:r>
              <a:rPr lang="es-CL" sz="3200" dirty="0"/>
              <a:t>toma en cuenta </a:t>
            </a:r>
            <a:r>
              <a:rPr lang="es-CL" sz="3200" b="1" dirty="0"/>
              <a:t>algunos requisitos no funcionales </a:t>
            </a:r>
            <a:r>
              <a:rPr lang="es-CL" sz="3200" dirty="0"/>
              <a:t>tales como la </a:t>
            </a:r>
            <a:r>
              <a:rPr lang="es-CL" sz="3200" b="1" dirty="0"/>
              <a:t>performance y la disponibilidad</a:t>
            </a:r>
            <a:r>
              <a:rPr lang="es-CL" sz="3200" dirty="0"/>
              <a:t>. Se enfoca en asuntos de </a:t>
            </a:r>
            <a:r>
              <a:rPr lang="es-CL" sz="3200" b="1" dirty="0"/>
              <a:t>concurrencia y distribución</a:t>
            </a:r>
            <a:r>
              <a:rPr lang="es-CL" sz="3200" dirty="0"/>
              <a:t>, </a:t>
            </a:r>
            <a:r>
              <a:rPr lang="es-CL" sz="3200" b="1" dirty="0"/>
              <a:t>integridad del sistema</a:t>
            </a:r>
            <a:r>
              <a:rPr lang="es-CL" sz="3200" dirty="0"/>
              <a:t>, de </a:t>
            </a:r>
            <a:r>
              <a:rPr lang="es-CL" sz="3200" b="1" dirty="0"/>
              <a:t>tolerancia a fallas</a:t>
            </a:r>
            <a:r>
              <a:rPr lang="es-CL" sz="3200" dirty="0"/>
              <a:t>. La vista de procesos también especifica en cual </a:t>
            </a:r>
            <a:r>
              <a:rPr lang="es-CL" sz="3200" b="1" dirty="0"/>
              <a:t>hilo de control se ejecuta </a:t>
            </a:r>
            <a:r>
              <a:rPr lang="es-CL" sz="3200" dirty="0"/>
              <a:t>efectivamente una operación </a:t>
            </a:r>
            <a:r>
              <a:rPr lang="es-CL" sz="3200" b="1" dirty="0"/>
              <a:t>de una clase </a:t>
            </a:r>
            <a:r>
              <a:rPr lang="es-CL" sz="3200" dirty="0"/>
              <a:t>identificada en la </a:t>
            </a:r>
            <a:r>
              <a:rPr lang="es-CL" sz="3200" b="1" dirty="0"/>
              <a:t>vista lógica</a:t>
            </a:r>
            <a:r>
              <a:rPr lang="es-CL" sz="3200" dirty="0"/>
              <a:t>. La arquitectura de procesos se describe en varios niveles de abstracción, donde cada nivel se refiere a distintos intereses. El </a:t>
            </a:r>
            <a:r>
              <a:rPr lang="es-CL" sz="3200" b="1" dirty="0"/>
              <a:t>nivel más alto la arquitectura </a:t>
            </a:r>
            <a:r>
              <a:rPr lang="es-CL" sz="3200" dirty="0"/>
              <a:t>de procesos puede verse como un conjunto de </a:t>
            </a:r>
            <a:r>
              <a:rPr lang="es-CL" sz="3200" b="1" dirty="0"/>
              <a:t>redes lógicas</a:t>
            </a:r>
            <a:r>
              <a:rPr lang="es-CL" sz="3200" dirty="0"/>
              <a:t> de programas comunicantes (llamados “procesos”) ejecutándose en forma independiente, y distribuidos a lo largo de un conjunto de recursos de hardware </a:t>
            </a:r>
            <a:r>
              <a:rPr lang="es-CL" sz="3200" b="1" dirty="0"/>
              <a:t>conectados mediante un bus</a:t>
            </a:r>
            <a:r>
              <a:rPr lang="es-CL" sz="3200" dirty="0"/>
              <a:t>, una </a:t>
            </a:r>
            <a:r>
              <a:rPr lang="es-CL" sz="3200" b="1" dirty="0"/>
              <a:t>LAN</a:t>
            </a:r>
            <a:r>
              <a:rPr lang="es-CL" sz="3200" dirty="0"/>
              <a:t> o </a:t>
            </a:r>
            <a:r>
              <a:rPr lang="es-CL" sz="3200" b="1" dirty="0"/>
              <a:t>WAN</a:t>
            </a:r>
            <a:r>
              <a:rPr lang="es-CL" sz="3200" dirty="0"/>
              <a:t>. Múltiples redes lógicas pueden usarse para apoyar la separación de la operación del sistema en línea del sistema fuera de línea, así como también para apoyar la coexistencia de versiones de software de simulación o de prueba. </a:t>
            </a:r>
          </a:p>
        </p:txBody>
      </p:sp>
      <p:pic>
        <p:nvPicPr>
          <p:cNvPr id="1026" name="Picture 2" descr="Características y ejemplos del modelado de procesos | EAE">
            <a:extLst>
              <a:ext uri="{FF2B5EF4-FFF2-40B4-BE49-F238E27FC236}">
                <a16:creationId xmlns:a16="http://schemas.microsoft.com/office/drawing/2014/main" id="{2E421A51-3D0B-47AE-B299-8CF13D67C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2250" y="7685197"/>
            <a:ext cx="4678058" cy="3101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2240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CBCD8BF0-1144-D34D-8793-D9BC0214A663}"/>
              </a:ext>
            </a:extLst>
          </p:cNvPr>
          <p:cNvSpPr>
            <a:spLocks noGrp="1"/>
          </p:cNvSpPr>
          <p:nvPr>
            <p:ph type="body" sz="quarter" idx="10"/>
          </p:nvPr>
        </p:nvSpPr>
        <p:spPr/>
        <p:txBody>
          <a:bodyPr/>
          <a:lstStyle/>
          <a:p>
            <a:r>
              <a:rPr lang="es-ES" sz="4800" b="1" dirty="0"/>
              <a:t>Vista de Procesos</a:t>
            </a:r>
            <a:endParaRPr lang="es-CL" dirty="0"/>
          </a:p>
        </p:txBody>
      </p:sp>
      <p:sp>
        <p:nvSpPr>
          <p:cNvPr id="4" name="CuadroTexto 3">
            <a:extLst>
              <a:ext uri="{FF2B5EF4-FFF2-40B4-BE49-F238E27FC236}">
                <a16:creationId xmlns:a16="http://schemas.microsoft.com/office/drawing/2014/main" id="{0E95BA0E-79C6-4805-9EED-3C9F598A6C28}"/>
              </a:ext>
            </a:extLst>
          </p:cNvPr>
          <p:cNvSpPr txBox="1"/>
          <p:nvPr/>
        </p:nvSpPr>
        <p:spPr>
          <a:xfrm>
            <a:off x="1503438" y="2073275"/>
            <a:ext cx="17097223" cy="2554545"/>
          </a:xfrm>
          <a:prstGeom prst="rect">
            <a:avLst/>
          </a:prstGeom>
          <a:noFill/>
        </p:spPr>
        <p:txBody>
          <a:bodyPr wrap="square">
            <a:spAutoFit/>
          </a:bodyPr>
          <a:lstStyle/>
          <a:p>
            <a:pPr algn="just"/>
            <a:r>
              <a:rPr lang="es-CL" sz="3200" dirty="0"/>
              <a:t>Un </a:t>
            </a:r>
            <a:r>
              <a:rPr lang="es-CL" sz="3200" b="1" dirty="0"/>
              <a:t>proceso</a:t>
            </a:r>
            <a:r>
              <a:rPr lang="es-CL" sz="3200" dirty="0"/>
              <a:t> es una </a:t>
            </a:r>
            <a:r>
              <a:rPr lang="es-CL" sz="3200" b="1" dirty="0"/>
              <a:t>agrupación de tareas </a:t>
            </a:r>
            <a:r>
              <a:rPr lang="es-CL" sz="3200" dirty="0"/>
              <a:t>que forman una </a:t>
            </a:r>
            <a:r>
              <a:rPr lang="es-CL" sz="3200" b="1" dirty="0"/>
              <a:t>unidad ejecutable</a:t>
            </a:r>
            <a:r>
              <a:rPr lang="es-CL" sz="3200" dirty="0"/>
              <a:t>. Los procesos representan el nivel al que la arquitectura de procesos puede ser controlada tácticamente (i.e., </a:t>
            </a:r>
            <a:r>
              <a:rPr lang="es-CL" sz="3200" u="sng" dirty="0"/>
              <a:t>comenzar</a:t>
            </a:r>
            <a:r>
              <a:rPr lang="es-CL" sz="3200" dirty="0"/>
              <a:t>, </a:t>
            </a:r>
            <a:r>
              <a:rPr lang="es-CL" sz="3200" u="sng" dirty="0"/>
              <a:t>recuperar</a:t>
            </a:r>
            <a:r>
              <a:rPr lang="es-CL" sz="3200" dirty="0"/>
              <a:t>, </a:t>
            </a:r>
            <a:r>
              <a:rPr lang="es-CL" sz="3200" u="sng" dirty="0"/>
              <a:t>reconfigurar</a:t>
            </a:r>
            <a:r>
              <a:rPr lang="es-CL" sz="3200" dirty="0"/>
              <a:t>, y </a:t>
            </a:r>
            <a:r>
              <a:rPr lang="es-CL" sz="3200" u="sng" dirty="0"/>
              <a:t>detener</a:t>
            </a:r>
            <a:r>
              <a:rPr lang="es-CL" sz="3200" dirty="0"/>
              <a:t>). Además, los procesos pueden replicarse para </a:t>
            </a:r>
            <a:r>
              <a:rPr lang="es-CL" sz="3200" b="1" dirty="0"/>
              <a:t>aumentar la distribución de la carga </a:t>
            </a:r>
            <a:r>
              <a:rPr lang="es-CL" sz="3200" dirty="0"/>
              <a:t>de procesamiento, o para </a:t>
            </a:r>
            <a:r>
              <a:rPr lang="es-CL" sz="3200" b="1" dirty="0"/>
              <a:t>mejorar la disponibilidad</a:t>
            </a:r>
            <a:r>
              <a:rPr lang="es-CL" sz="3200" dirty="0"/>
              <a:t>. </a:t>
            </a:r>
          </a:p>
        </p:txBody>
      </p:sp>
      <p:pic>
        <p:nvPicPr>
          <p:cNvPr id="6" name="Imagen 5">
            <a:extLst>
              <a:ext uri="{FF2B5EF4-FFF2-40B4-BE49-F238E27FC236}">
                <a16:creationId xmlns:a16="http://schemas.microsoft.com/office/drawing/2014/main" id="{C6527399-0B1A-474E-A848-F7ABC6A81AE5}"/>
              </a:ext>
            </a:extLst>
          </p:cNvPr>
          <p:cNvPicPr>
            <a:picLocks noChangeAspect="1"/>
          </p:cNvPicPr>
          <p:nvPr/>
        </p:nvPicPr>
        <p:blipFill>
          <a:blip r:embed="rId2"/>
          <a:stretch>
            <a:fillRect/>
          </a:stretch>
        </p:blipFill>
        <p:spPr>
          <a:xfrm>
            <a:off x="7004049" y="4711760"/>
            <a:ext cx="8587451" cy="6200715"/>
          </a:xfrm>
          <a:prstGeom prst="rect">
            <a:avLst/>
          </a:prstGeom>
        </p:spPr>
      </p:pic>
    </p:spTree>
    <p:extLst>
      <p:ext uri="{BB962C8B-B14F-4D97-AF65-F5344CB8AC3E}">
        <p14:creationId xmlns:p14="http://schemas.microsoft.com/office/powerpoint/2010/main" val="30569588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232B839-E8CF-BF4D-93B8-0EE81E2A4A95}"/>
              </a:ext>
            </a:extLst>
          </p:cNvPr>
          <p:cNvSpPr>
            <a:spLocks noGrp="1"/>
          </p:cNvSpPr>
          <p:nvPr>
            <p:ph type="title"/>
          </p:nvPr>
        </p:nvSpPr>
        <p:spPr/>
        <p:txBody>
          <a:bodyPr/>
          <a:lstStyle/>
          <a:p>
            <a:r>
              <a:rPr lang="es-ES" dirty="0"/>
              <a:t>Vista de Procesos</a:t>
            </a:r>
            <a:endParaRPr lang="es-CL" dirty="0"/>
          </a:p>
        </p:txBody>
      </p:sp>
      <p:sp>
        <p:nvSpPr>
          <p:cNvPr id="4" name="CuadroTexto 3">
            <a:extLst>
              <a:ext uri="{FF2B5EF4-FFF2-40B4-BE49-F238E27FC236}">
                <a16:creationId xmlns:a16="http://schemas.microsoft.com/office/drawing/2014/main" id="{FC547EF4-A63B-4538-9DA9-11400E1BE6C3}"/>
              </a:ext>
            </a:extLst>
          </p:cNvPr>
          <p:cNvSpPr txBox="1"/>
          <p:nvPr/>
        </p:nvSpPr>
        <p:spPr>
          <a:xfrm>
            <a:off x="2127249" y="2225676"/>
            <a:ext cx="17293063" cy="2554545"/>
          </a:xfrm>
          <a:prstGeom prst="rect">
            <a:avLst/>
          </a:prstGeom>
          <a:noFill/>
        </p:spPr>
        <p:txBody>
          <a:bodyPr wrap="square">
            <a:spAutoFit/>
          </a:bodyPr>
          <a:lstStyle/>
          <a:p>
            <a:pPr algn="just"/>
            <a:r>
              <a:rPr lang="es-CL" sz="3200" dirty="0">
                <a:latin typeface="Arial" panose="020B0604020202020204" pitchFamily="34" charset="0"/>
                <a:cs typeface="Arial" panose="020B0604020202020204" pitchFamily="34" charset="0"/>
              </a:rPr>
              <a:t>El </a:t>
            </a:r>
            <a:r>
              <a:rPr lang="es-CL" sz="3200" b="1" dirty="0">
                <a:latin typeface="Arial" panose="020B0604020202020204" pitchFamily="34" charset="0"/>
                <a:cs typeface="Arial" panose="020B0604020202020204" pitchFamily="34" charset="0"/>
              </a:rPr>
              <a:t>diagrama de actividad </a:t>
            </a:r>
            <a:r>
              <a:rPr lang="es-CL" sz="3200" dirty="0">
                <a:latin typeface="Arial" panose="020B0604020202020204" pitchFamily="34" charset="0"/>
                <a:cs typeface="Arial" panose="020B0604020202020204" pitchFamily="34" charset="0"/>
              </a:rPr>
              <a:t>es un diagrama de comportamiento UML que muestra el flujo de control o el flujo de objetos con énfasis en la secuencia y las condiciones del flujo.  Las acciones coordinadas por los modelos de actividad se pueden iniciar porque otras acciones terminan de ejecutarse, porque los objetos y los datos están disponibles, o porque ocurren algunos eventos externos al flujo.</a:t>
            </a:r>
          </a:p>
        </p:txBody>
      </p:sp>
      <p:pic>
        <p:nvPicPr>
          <p:cNvPr id="3" name="4 Imagen">
            <a:extLst>
              <a:ext uri="{FF2B5EF4-FFF2-40B4-BE49-F238E27FC236}">
                <a16:creationId xmlns:a16="http://schemas.microsoft.com/office/drawing/2014/main" id="{AF1FEE00-2132-0572-11A2-172E745C4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8450" y="4780221"/>
            <a:ext cx="8533721" cy="6299054"/>
          </a:xfrm>
          <a:prstGeom prst="rect">
            <a:avLst/>
          </a:prstGeom>
        </p:spPr>
      </p:pic>
    </p:spTree>
    <p:extLst>
      <p:ext uri="{BB962C8B-B14F-4D97-AF65-F5344CB8AC3E}">
        <p14:creationId xmlns:p14="http://schemas.microsoft.com/office/powerpoint/2010/main" val="1067811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bb86751-ad4c-49ff-a33d-b7314027950b">
      <Terms xmlns="http://schemas.microsoft.com/office/infopath/2007/PartnerControls"/>
    </lcf76f155ced4ddcb4097134ff3c332f>
    <TaxCatchAll xmlns="4215e297-5d6e-42b1-b795-55976a17412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4E9A3AE23414AD41A4F4D6368514CED2" ma:contentTypeVersion="13" ma:contentTypeDescription="Crear nuevo documento." ma:contentTypeScope="" ma:versionID="e5b9210409080ab1878d310b63a91de2">
  <xsd:schema xmlns:xsd="http://www.w3.org/2001/XMLSchema" xmlns:xs="http://www.w3.org/2001/XMLSchema" xmlns:p="http://schemas.microsoft.com/office/2006/metadata/properties" xmlns:ns2="dbb86751-ad4c-49ff-a33d-b7314027950b" xmlns:ns3="4215e297-5d6e-42b1-b795-55976a17412c" targetNamespace="http://schemas.microsoft.com/office/2006/metadata/properties" ma:root="true" ma:fieldsID="13f1ec48c0d2d83b68390b1e0be9568b" ns2:_="" ns3:_="">
    <xsd:import namespace="dbb86751-ad4c-49ff-a33d-b7314027950b"/>
    <xsd:import namespace="4215e297-5d6e-42b1-b795-55976a17412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bb86751-ad4c-49ff-a33d-b7314027950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e2f773bf-f00b-42a6-8b07-050935be226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4215e297-5d6e-42b1-b795-55976a17412c"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f8d5977e-d2ec-4115-827c-1393f5edec4a}" ma:internalName="TaxCatchAll" ma:showField="CatchAllData" ma:web="4215e297-5d6e-42b1-b795-55976a174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D821600-D61B-433B-B6F8-A294D9BC75DD}">
  <ds:schemaRefs>
    <ds:schemaRef ds:uri="http://schemas.microsoft.com/office/2006/metadata/properties"/>
    <ds:schemaRef ds:uri="http://schemas.microsoft.com/office/infopath/2007/PartnerControls"/>
    <ds:schemaRef ds:uri="dbb86751-ad4c-49ff-a33d-b7314027950b"/>
    <ds:schemaRef ds:uri="4215e297-5d6e-42b1-b795-55976a17412c"/>
  </ds:schemaRefs>
</ds:datastoreItem>
</file>

<file path=customXml/itemProps2.xml><?xml version="1.0" encoding="utf-8"?>
<ds:datastoreItem xmlns:ds="http://schemas.openxmlformats.org/officeDocument/2006/customXml" ds:itemID="{BBBF0A18-574F-4CFD-981D-5882D694459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bb86751-ad4c-49ff-a33d-b7314027950b"/>
    <ds:schemaRef ds:uri="4215e297-5d6e-42b1-b795-55976a17412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C43652-73DC-4C77-8E79-F06010C18C3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5472</TotalTime>
  <Words>458</Words>
  <Application>Microsoft Office PowerPoint</Application>
  <PresentationFormat>Personalizado</PresentationFormat>
  <Paragraphs>26</Paragraphs>
  <Slides>12</Slides>
  <Notes>0</Notes>
  <HiddenSlides>1</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12</vt:i4>
      </vt:variant>
    </vt:vector>
  </HeadingPairs>
  <TitlesOfParts>
    <vt:vector size="16" baseType="lpstr">
      <vt:lpstr>Arial</vt:lpstr>
      <vt:lpstr>Arial Black</vt:lpstr>
      <vt:lpstr>Calibri</vt:lpstr>
      <vt:lpstr>Office Theme</vt:lpstr>
      <vt:lpstr>ARQUITECTURA DE SOFTWARE</vt:lpstr>
      <vt:lpstr>Vista de Procesos</vt:lpstr>
      <vt:lpstr>Vista de Procesos</vt:lpstr>
      <vt:lpstr>Presentación de PowerPoint</vt:lpstr>
      <vt:lpstr>Presentación de PowerPoint</vt:lpstr>
      <vt:lpstr>Presentación de PowerPoint</vt:lpstr>
      <vt:lpstr>Vista de Procesos</vt:lpstr>
      <vt:lpstr>Presentación de PowerPoint</vt:lpstr>
      <vt:lpstr>Vista de Procesos</vt:lpstr>
      <vt:lpstr>Presentación de PowerPoint</vt:lpstr>
      <vt:lpstr>Ejemplo para Vista de Procesos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dc:title>
  <dc:creator>Daniela Taito R.</dc:creator>
  <cp:lastModifiedBy>Fernando Gonzalo Herrera Francesconi</cp:lastModifiedBy>
  <cp:revision>217</cp:revision>
  <dcterms:created xsi:type="dcterms:W3CDTF">2022-07-20T19:15:37Z</dcterms:created>
  <dcterms:modified xsi:type="dcterms:W3CDTF">2023-07-07T02:21:23Z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0x0101004E9A3AE23414AD41A4F4D6368514CED2</vt:lpwstr>
  </property>
</Properties>
</file>