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6"/>
  </p:notesMasterIdLst>
  <p:sldIdLst>
    <p:sldId id="261" r:id="rId5"/>
    <p:sldId id="344" r:id="rId6"/>
    <p:sldId id="358" r:id="rId7"/>
    <p:sldId id="360" r:id="rId8"/>
    <p:sldId id="363" r:id="rId9"/>
    <p:sldId id="359" r:id="rId10"/>
    <p:sldId id="364" r:id="rId11"/>
    <p:sldId id="365" r:id="rId12"/>
    <p:sldId id="347" r:id="rId13"/>
    <p:sldId id="348" r:id="rId14"/>
    <p:sldId id="366" r:id="rId15"/>
    <p:sldId id="367" r:id="rId16"/>
    <p:sldId id="355" r:id="rId17"/>
    <p:sldId id="368" r:id="rId18"/>
    <p:sldId id="369" r:id="rId19"/>
    <p:sldId id="353" r:id="rId20"/>
    <p:sldId id="370" r:id="rId21"/>
    <p:sldId id="372" r:id="rId22"/>
    <p:sldId id="373" r:id="rId23"/>
    <p:sldId id="374" r:id="rId24"/>
    <p:sldId id="345" r:id="rId25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E1"/>
    <a:srgbClr val="C2D501"/>
    <a:srgbClr val="DB0532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0713D-24D5-4AFD-8009-4C3AB2868D1F}" v="85" dt="2023-06-12T17:45:36.29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11"/>
    <p:restoredTop sz="94580"/>
  </p:normalViewPr>
  <p:slideViewPr>
    <p:cSldViewPr>
      <p:cViewPr varScale="1">
        <p:scale>
          <a:sx n="38" d="100"/>
          <a:sy n="38" d="100"/>
        </p:scale>
        <p:origin x="72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o Herrera Francesconi" userId="d236637c-2d4e-4d8b-b3ce-0a0359776a2f" providerId="ADAL" clId="{4D10713D-24D5-4AFD-8009-4C3AB2868D1F}"/>
    <pc:docChg chg="undo redo custSel addSld delSld modSld sldOrd">
      <pc:chgData name="Gonzalo Herrera Francesconi" userId="d236637c-2d4e-4d8b-b3ce-0a0359776a2f" providerId="ADAL" clId="{4D10713D-24D5-4AFD-8009-4C3AB2868D1F}" dt="2023-06-12T18:58:33.122" v="1338" actId="6549"/>
      <pc:docMkLst>
        <pc:docMk/>
      </pc:docMkLst>
      <pc:sldChg chg="del">
        <pc:chgData name="Gonzalo Herrera Francesconi" userId="d236637c-2d4e-4d8b-b3ce-0a0359776a2f" providerId="ADAL" clId="{4D10713D-24D5-4AFD-8009-4C3AB2868D1F}" dt="2023-06-12T16:30:24.320" v="0" actId="47"/>
        <pc:sldMkLst>
          <pc:docMk/>
          <pc:sldMk cId="4006170235" sldId="257"/>
        </pc:sldMkLst>
      </pc:sldChg>
      <pc:sldChg chg="del">
        <pc:chgData name="Gonzalo Herrera Francesconi" userId="d236637c-2d4e-4d8b-b3ce-0a0359776a2f" providerId="ADAL" clId="{4D10713D-24D5-4AFD-8009-4C3AB2868D1F}" dt="2023-06-12T16:35:46.512" v="127" actId="47"/>
        <pc:sldMkLst>
          <pc:docMk/>
          <pc:sldMk cId="789353689" sldId="258"/>
        </pc:sldMkLst>
      </pc:sldChg>
      <pc:sldChg chg="del">
        <pc:chgData name="Gonzalo Herrera Francesconi" userId="d236637c-2d4e-4d8b-b3ce-0a0359776a2f" providerId="ADAL" clId="{4D10713D-24D5-4AFD-8009-4C3AB2868D1F}" dt="2023-06-12T16:35:36.488" v="126" actId="47"/>
        <pc:sldMkLst>
          <pc:docMk/>
          <pc:sldMk cId="1047305398" sldId="263"/>
        </pc:sldMkLst>
      </pc:sldChg>
      <pc:sldChg chg="del">
        <pc:chgData name="Gonzalo Herrera Francesconi" userId="d236637c-2d4e-4d8b-b3ce-0a0359776a2f" providerId="ADAL" clId="{4D10713D-24D5-4AFD-8009-4C3AB2868D1F}" dt="2023-06-12T16:54:48.483" v="377" actId="47"/>
        <pc:sldMkLst>
          <pc:docMk/>
          <pc:sldMk cId="586878809" sldId="268"/>
        </pc:sldMkLst>
      </pc:sldChg>
      <pc:sldChg chg="modSp del mod">
        <pc:chgData name="Gonzalo Herrera Francesconi" userId="d236637c-2d4e-4d8b-b3ce-0a0359776a2f" providerId="ADAL" clId="{4D10713D-24D5-4AFD-8009-4C3AB2868D1F}" dt="2023-06-12T17:27:29.856" v="481" actId="47"/>
        <pc:sldMkLst>
          <pc:docMk/>
          <pc:sldMk cId="214962392" sldId="339"/>
        </pc:sldMkLst>
        <pc:spChg chg="mod">
          <ac:chgData name="Gonzalo Herrera Francesconi" userId="d236637c-2d4e-4d8b-b3ce-0a0359776a2f" providerId="ADAL" clId="{4D10713D-24D5-4AFD-8009-4C3AB2868D1F}" dt="2023-06-12T17:26:40.207" v="479" actId="21"/>
          <ac:spMkLst>
            <pc:docMk/>
            <pc:sldMk cId="214962392" sldId="339"/>
            <ac:spMk id="2" creationId="{1F11FCC6-3B49-9D46-8B62-80E94C906F0A}"/>
          </ac:spMkLst>
        </pc:spChg>
        <pc:spChg chg="mod">
          <ac:chgData name="Gonzalo Herrera Francesconi" userId="d236637c-2d4e-4d8b-b3ce-0a0359776a2f" providerId="ADAL" clId="{4D10713D-24D5-4AFD-8009-4C3AB2868D1F}" dt="2023-06-12T16:36:39.628" v="134" actId="20577"/>
          <ac:spMkLst>
            <pc:docMk/>
            <pc:sldMk cId="214962392" sldId="339"/>
            <ac:spMk id="5" creationId="{51D19704-7126-7B4E-9B40-70958C9624CD}"/>
          </ac:spMkLst>
        </pc:spChg>
        <pc:picChg chg="mod">
          <ac:chgData name="Gonzalo Herrera Francesconi" userId="d236637c-2d4e-4d8b-b3ce-0a0359776a2f" providerId="ADAL" clId="{4D10713D-24D5-4AFD-8009-4C3AB2868D1F}" dt="2023-06-12T16:36:46.748" v="135" actId="1076"/>
          <ac:picMkLst>
            <pc:docMk/>
            <pc:sldMk cId="214962392" sldId="339"/>
            <ac:picMk id="6" creationId="{D0805214-8DF9-AD4A-B033-FBA4466588A8}"/>
          </ac:picMkLst>
        </pc:picChg>
      </pc:sldChg>
      <pc:sldChg chg="addSp delSp modSp del mod">
        <pc:chgData name="Gonzalo Herrera Francesconi" userId="d236637c-2d4e-4d8b-b3ce-0a0359776a2f" providerId="ADAL" clId="{4D10713D-24D5-4AFD-8009-4C3AB2868D1F}" dt="2023-06-12T17:31:14.582" v="535" actId="47"/>
        <pc:sldMkLst>
          <pc:docMk/>
          <pc:sldMk cId="717399983" sldId="340"/>
        </pc:sldMkLst>
        <pc:spChg chg="mod">
          <ac:chgData name="Gonzalo Herrera Francesconi" userId="d236637c-2d4e-4d8b-b3ce-0a0359776a2f" providerId="ADAL" clId="{4D10713D-24D5-4AFD-8009-4C3AB2868D1F}" dt="2023-06-12T16:45:45.284" v="315" actId="114"/>
          <ac:spMkLst>
            <pc:docMk/>
            <pc:sldMk cId="717399983" sldId="340"/>
            <ac:spMk id="2" creationId="{D5B4D40B-2281-FF4E-A378-6A0062B17D86}"/>
          </ac:spMkLst>
        </pc:spChg>
        <pc:spChg chg="mod">
          <ac:chgData name="Gonzalo Herrera Francesconi" userId="d236637c-2d4e-4d8b-b3ce-0a0359776a2f" providerId="ADAL" clId="{4D10713D-24D5-4AFD-8009-4C3AB2868D1F}" dt="2023-06-12T16:46:19.304" v="320" actId="14100"/>
          <ac:spMkLst>
            <pc:docMk/>
            <pc:sldMk cId="717399983" sldId="340"/>
            <ac:spMk id="6" creationId="{EDD9F446-56BB-9B4D-AD08-ACC72072C4FC}"/>
          </ac:spMkLst>
        </pc:spChg>
        <pc:picChg chg="add mod">
          <ac:chgData name="Gonzalo Herrera Francesconi" userId="d236637c-2d4e-4d8b-b3ce-0a0359776a2f" providerId="ADAL" clId="{4D10713D-24D5-4AFD-8009-4C3AB2868D1F}" dt="2023-06-12T16:49:28.349" v="331" actId="1076"/>
          <ac:picMkLst>
            <pc:docMk/>
            <pc:sldMk cId="717399983" sldId="340"/>
            <ac:picMk id="4" creationId="{D7D23465-0313-45E5-9CC6-A3F227554553}"/>
          </ac:picMkLst>
        </pc:picChg>
        <pc:picChg chg="mod">
          <ac:chgData name="Gonzalo Herrera Francesconi" userId="d236637c-2d4e-4d8b-b3ce-0a0359776a2f" providerId="ADAL" clId="{4D10713D-24D5-4AFD-8009-4C3AB2868D1F}" dt="2023-06-12T16:49:32.140" v="332" actId="14100"/>
          <ac:picMkLst>
            <pc:docMk/>
            <pc:sldMk cId="717399983" sldId="340"/>
            <ac:picMk id="7" creationId="{1135F3BE-CF26-1947-818C-E235DA029897}"/>
          </ac:picMkLst>
        </pc:picChg>
        <pc:picChg chg="add del mod">
          <ac:chgData name="Gonzalo Herrera Francesconi" userId="d236637c-2d4e-4d8b-b3ce-0a0359776a2f" providerId="ADAL" clId="{4D10713D-24D5-4AFD-8009-4C3AB2868D1F}" dt="2023-06-12T16:49:00.914" v="327" actId="478"/>
          <ac:picMkLst>
            <pc:docMk/>
            <pc:sldMk cId="717399983" sldId="340"/>
            <ac:picMk id="2050" creationId="{363E66B7-9006-4368-9473-616D59AF8645}"/>
          </ac:picMkLst>
        </pc:picChg>
      </pc:sldChg>
      <pc:sldChg chg="modSp add mod ord">
        <pc:chgData name="Gonzalo Herrera Francesconi" userId="d236637c-2d4e-4d8b-b3ce-0a0359776a2f" providerId="ADAL" clId="{4D10713D-24D5-4AFD-8009-4C3AB2868D1F}" dt="2023-06-12T16:34:09.877" v="57" actId="14100"/>
        <pc:sldMkLst>
          <pc:docMk/>
          <pc:sldMk cId="3117571071" sldId="344"/>
        </pc:sldMkLst>
        <pc:spChg chg="mod">
          <ac:chgData name="Gonzalo Herrera Francesconi" userId="d236637c-2d4e-4d8b-b3ce-0a0359776a2f" providerId="ADAL" clId="{4D10713D-24D5-4AFD-8009-4C3AB2868D1F}" dt="2023-06-12T16:34:09.877" v="57" actId="14100"/>
          <ac:spMkLst>
            <pc:docMk/>
            <pc:sldMk cId="3117571071" sldId="344"/>
            <ac:spMk id="3" creationId="{87A9F761-F66D-564C-A85F-5D24B1E7B998}"/>
          </ac:spMkLst>
        </pc:spChg>
        <pc:spChg chg="mod">
          <ac:chgData name="Gonzalo Herrera Francesconi" userId="d236637c-2d4e-4d8b-b3ce-0a0359776a2f" providerId="ADAL" clId="{4D10713D-24D5-4AFD-8009-4C3AB2868D1F}" dt="2023-06-12T16:33:50.520" v="5" actId="20577"/>
          <ac:spMkLst>
            <pc:docMk/>
            <pc:sldMk cId="3117571071" sldId="344"/>
            <ac:spMk id="4" creationId="{DC622BE7-4A49-A749-B2F2-EA3AD97A1AEF}"/>
          </ac:spMkLst>
        </pc:spChg>
      </pc:sldChg>
      <pc:sldChg chg="addSp delSp modSp del mod">
        <pc:chgData name="Gonzalo Herrera Francesconi" userId="d236637c-2d4e-4d8b-b3ce-0a0359776a2f" providerId="ADAL" clId="{4D10713D-24D5-4AFD-8009-4C3AB2868D1F}" dt="2023-06-12T17:29:39.186" v="524" actId="47"/>
        <pc:sldMkLst>
          <pc:docMk/>
          <pc:sldMk cId="2569988152" sldId="346"/>
        </pc:sldMkLst>
        <pc:spChg chg="mod">
          <ac:chgData name="Gonzalo Herrera Francesconi" userId="d236637c-2d4e-4d8b-b3ce-0a0359776a2f" providerId="ADAL" clId="{4D10713D-24D5-4AFD-8009-4C3AB2868D1F}" dt="2023-06-12T16:42:39.804" v="310" actId="20577"/>
          <ac:spMkLst>
            <pc:docMk/>
            <pc:sldMk cId="2569988152" sldId="346"/>
            <ac:spMk id="2" creationId="{1F11FCC6-3B49-9D46-8B62-80E94C906F0A}"/>
          </ac:spMkLst>
        </pc:spChg>
        <pc:spChg chg="del">
          <ac:chgData name="Gonzalo Herrera Francesconi" userId="d236637c-2d4e-4d8b-b3ce-0a0359776a2f" providerId="ADAL" clId="{4D10713D-24D5-4AFD-8009-4C3AB2868D1F}" dt="2023-06-12T16:41:13.264" v="253" actId="478"/>
          <ac:spMkLst>
            <pc:docMk/>
            <pc:sldMk cId="2569988152" sldId="346"/>
            <ac:spMk id="5" creationId="{91F6D94A-584E-C145-8090-B6E6949C2501}"/>
          </ac:spMkLst>
        </pc:spChg>
        <pc:spChg chg="del mod">
          <ac:chgData name="Gonzalo Herrera Francesconi" userId="d236637c-2d4e-4d8b-b3ce-0a0359776a2f" providerId="ADAL" clId="{4D10713D-24D5-4AFD-8009-4C3AB2868D1F}" dt="2023-06-12T17:29:02.540" v="490" actId="21"/>
          <ac:spMkLst>
            <pc:docMk/>
            <pc:sldMk cId="2569988152" sldId="346"/>
            <ac:spMk id="7" creationId="{B3A87D80-E02B-7948-86DF-17E8D231B29D}"/>
          </ac:spMkLst>
        </pc:spChg>
        <pc:picChg chg="del">
          <ac:chgData name="Gonzalo Herrera Francesconi" userId="d236637c-2d4e-4d8b-b3ce-0a0359776a2f" providerId="ADAL" clId="{4D10713D-24D5-4AFD-8009-4C3AB2868D1F}" dt="2023-06-12T17:29:02.540" v="490" actId="21"/>
          <ac:picMkLst>
            <pc:docMk/>
            <pc:sldMk cId="2569988152" sldId="346"/>
            <ac:picMk id="6" creationId="{93251860-EDA7-264E-99AD-54BDA9A82A00}"/>
          </ac:picMkLst>
        </pc:picChg>
        <pc:picChg chg="add del mod">
          <ac:chgData name="Gonzalo Herrera Francesconi" userId="d236637c-2d4e-4d8b-b3ce-0a0359776a2f" providerId="ADAL" clId="{4D10713D-24D5-4AFD-8009-4C3AB2868D1F}" dt="2023-06-12T17:29:02.540" v="490" actId="21"/>
          <ac:picMkLst>
            <pc:docMk/>
            <pc:sldMk cId="2569988152" sldId="346"/>
            <ac:picMk id="1026" creationId="{E3934F28-7875-4931-844B-BF0CCFAFCDB1}"/>
          </ac:picMkLst>
        </pc:picChg>
      </pc:sldChg>
      <pc:sldChg chg="modSp mod">
        <pc:chgData name="Gonzalo Herrera Francesconi" userId="d236637c-2d4e-4d8b-b3ce-0a0359776a2f" providerId="ADAL" clId="{4D10713D-24D5-4AFD-8009-4C3AB2868D1F}" dt="2023-06-12T16:49:53.974" v="335" actId="1076"/>
        <pc:sldMkLst>
          <pc:docMk/>
          <pc:sldMk cId="893797778" sldId="347"/>
        </pc:sldMkLst>
        <pc:spChg chg="mod">
          <ac:chgData name="Gonzalo Herrera Francesconi" userId="d236637c-2d4e-4d8b-b3ce-0a0359776a2f" providerId="ADAL" clId="{4D10713D-24D5-4AFD-8009-4C3AB2868D1F}" dt="2023-06-12T16:49:41.227" v="333" actId="114"/>
          <ac:spMkLst>
            <pc:docMk/>
            <pc:sldMk cId="893797778" sldId="347"/>
            <ac:spMk id="2" creationId="{D5B4D40B-2281-FF4E-A378-6A0062B17D86}"/>
          </ac:spMkLst>
        </pc:spChg>
        <pc:spChg chg="mod">
          <ac:chgData name="Gonzalo Herrera Francesconi" userId="d236637c-2d4e-4d8b-b3ce-0a0359776a2f" providerId="ADAL" clId="{4D10713D-24D5-4AFD-8009-4C3AB2868D1F}" dt="2023-06-12T16:49:53.974" v="335" actId="1076"/>
          <ac:spMkLst>
            <pc:docMk/>
            <pc:sldMk cId="893797778" sldId="347"/>
            <ac:spMk id="3" creationId="{AEAF5E30-1BE5-BE41-A6B8-F5F2B2E0F65E}"/>
          </ac:spMkLst>
        </pc:spChg>
      </pc:sldChg>
      <pc:sldChg chg="modSp mod">
        <pc:chgData name="Gonzalo Herrera Francesconi" userId="d236637c-2d4e-4d8b-b3ce-0a0359776a2f" providerId="ADAL" clId="{4D10713D-24D5-4AFD-8009-4C3AB2868D1F}" dt="2023-06-12T18:55:01.441" v="1068" actId="20577"/>
        <pc:sldMkLst>
          <pc:docMk/>
          <pc:sldMk cId="2901766649" sldId="348"/>
        </pc:sldMkLst>
        <pc:spChg chg="mod">
          <ac:chgData name="Gonzalo Herrera Francesconi" userId="d236637c-2d4e-4d8b-b3ce-0a0359776a2f" providerId="ADAL" clId="{4D10713D-24D5-4AFD-8009-4C3AB2868D1F}" dt="2023-06-12T18:55:01.441" v="1068" actId="20577"/>
          <ac:spMkLst>
            <pc:docMk/>
            <pc:sldMk cId="2901766649" sldId="348"/>
            <ac:spMk id="2" creationId="{1F11FCC6-3B49-9D46-8B62-80E94C906F0A}"/>
          </ac:spMkLst>
        </pc:spChg>
        <pc:spChg chg="mod">
          <ac:chgData name="Gonzalo Herrera Francesconi" userId="d236637c-2d4e-4d8b-b3ce-0a0359776a2f" providerId="ADAL" clId="{4D10713D-24D5-4AFD-8009-4C3AB2868D1F}" dt="2023-06-12T16:50:47.015" v="346" actId="20577"/>
          <ac:spMkLst>
            <pc:docMk/>
            <pc:sldMk cId="2901766649" sldId="348"/>
            <ac:spMk id="8" creationId="{17265D82-A607-2D4B-BE28-D24FF93DFF6A}"/>
          </ac:spMkLst>
        </pc:spChg>
      </pc:sldChg>
      <pc:sldChg chg="addSp delSp modSp del mod">
        <pc:chgData name="Gonzalo Herrera Francesconi" userId="d236637c-2d4e-4d8b-b3ce-0a0359776a2f" providerId="ADAL" clId="{4D10713D-24D5-4AFD-8009-4C3AB2868D1F}" dt="2023-06-12T17:32:21.892" v="583" actId="47"/>
        <pc:sldMkLst>
          <pc:docMk/>
          <pc:sldMk cId="4225464420" sldId="349"/>
        </pc:sldMkLst>
        <pc:spChg chg="mod">
          <ac:chgData name="Gonzalo Herrera Francesconi" userId="d236637c-2d4e-4d8b-b3ce-0a0359776a2f" providerId="ADAL" clId="{4D10713D-24D5-4AFD-8009-4C3AB2868D1F}" dt="2023-06-12T16:51:00.488" v="347" actId="114"/>
          <ac:spMkLst>
            <pc:docMk/>
            <pc:sldMk cId="4225464420" sldId="349"/>
            <ac:spMk id="2" creationId="{1F11FCC6-3B49-9D46-8B62-80E94C906F0A}"/>
          </ac:spMkLst>
        </pc:spChg>
        <pc:spChg chg="mod">
          <ac:chgData name="Gonzalo Herrera Francesconi" userId="d236637c-2d4e-4d8b-b3ce-0a0359776a2f" providerId="ADAL" clId="{4D10713D-24D5-4AFD-8009-4C3AB2868D1F}" dt="2023-06-12T16:52:45.846" v="360" actId="113"/>
          <ac:spMkLst>
            <pc:docMk/>
            <pc:sldMk cId="4225464420" sldId="349"/>
            <ac:spMk id="3" creationId="{2742A887-C5EA-3C4E-9DA1-3202924C5FC1}"/>
          </ac:spMkLst>
        </pc:spChg>
        <pc:picChg chg="add del">
          <ac:chgData name="Gonzalo Herrera Francesconi" userId="d236637c-2d4e-4d8b-b3ce-0a0359776a2f" providerId="ADAL" clId="{4D10713D-24D5-4AFD-8009-4C3AB2868D1F}" dt="2023-06-12T16:51:30.421" v="353" actId="478"/>
          <ac:picMkLst>
            <pc:docMk/>
            <pc:sldMk cId="4225464420" sldId="349"/>
            <ac:picMk id="5" creationId="{1AB31AE1-A3E1-4480-B61C-CE8783A6693A}"/>
          </ac:picMkLst>
        </pc:picChg>
      </pc:sldChg>
      <pc:sldChg chg="delSp modSp del mod">
        <pc:chgData name="Gonzalo Herrera Francesconi" userId="d236637c-2d4e-4d8b-b3ce-0a0359776a2f" providerId="ADAL" clId="{4D10713D-24D5-4AFD-8009-4C3AB2868D1F}" dt="2023-06-12T17:35:24.791" v="607" actId="47"/>
        <pc:sldMkLst>
          <pc:docMk/>
          <pc:sldMk cId="3991940718" sldId="350"/>
        </pc:sldMkLst>
        <pc:spChg chg="del mod">
          <ac:chgData name="Gonzalo Herrera Francesconi" userId="d236637c-2d4e-4d8b-b3ce-0a0359776a2f" providerId="ADAL" clId="{4D10713D-24D5-4AFD-8009-4C3AB2868D1F}" dt="2023-06-12T17:34:57.710" v="604" actId="21"/>
          <ac:spMkLst>
            <pc:docMk/>
            <pc:sldMk cId="3991940718" sldId="350"/>
            <ac:spMk id="3" creationId="{3B41DB74-0D64-694B-B785-C13B16A5BFE8}"/>
          </ac:spMkLst>
        </pc:spChg>
      </pc:sldChg>
      <pc:sldChg chg="delSp modSp del mod">
        <pc:chgData name="Gonzalo Herrera Francesconi" userId="d236637c-2d4e-4d8b-b3ce-0a0359776a2f" providerId="ADAL" clId="{4D10713D-24D5-4AFD-8009-4C3AB2868D1F}" dt="2023-06-12T17:33:30.262" v="592" actId="47"/>
        <pc:sldMkLst>
          <pc:docMk/>
          <pc:sldMk cId="1803111279" sldId="351"/>
        </pc:sldMkLst>
        <pc:spChg chg="mod">
          <ac:chgData name="Gonzalo Herrera Francesconi" userId="d236637c-2d4e-4d8b-b3ce-0a0359776a2f" providerId="ADAL" clId="{4D10713D-24D5-4AFD-8009-4C3AB2868D1F}" dt="2023-06-12T16:52:54.218" v="361" actId="114"/>
          <ac:spMkLst>
            <pc:docMk/>
            <pc:sldMk cId="1803111279" sldId="351"/>
            <ac:spMk id="2" creationId="{D5B4D40B-2281-FF4E-A378-6A0062B17D86}"/>
          </ac:spMkLst>
        </pc:spChg>
        <pc:spChg chg="del mod">
          <ac:chgData name="Gonzalo Herrera Francesconi" userId="d236637c-2d4e-4d8b-b3ce-0a0359776a2f" providerId="ADAL" clId="{4D10713D-24D5-4AFD-8009-4C3AB2868D1F}" dt="2023-06-12T17:33:17.353" v="589" actId="21"/>
          <ac:spMkLst>
            <pc:docMk/>
            <pc:sldMk cId="1803111279" sldId="351"/>
            <ac:spMk id="4" creationId="{9373FABF-C457-DF4B-9D5C-16E8BD7C1428}"/>
          </ac:spMkLst>
        </pc:spChg>
      </pc:sldChg>
      <pc:sldChg chg="addSp delSp modSp del mod">
        <pc:chgData name="Gonzalo Herrera Francesconi" userId="d236637c-2d4e-4d8b-b3ce-0a0359776a2f" providerId="ADAL" clId="{4D10713D-24D5-4AFD-8009-4C3AB2868D1F}" dt="2023-06-12T17:34:23.132" v="600" actId="47"/>
        <pc:sldMkLst>
          <pc:docMk/>
          <pc:sldMk cId="1316795588" sldId="352"/>
        </pc:sldMkLst>
        <pc:spChg chg="mod">
          <ac:chgData name="Gonzalo Herrera Francesconi" userId="d236637c-2d4e-4d8b-b3ce-0a0359776a2f" providerId="ADAL" clId="{4D10713D-24D5-4AFD-8009-4C3AB2868D1F}" dt="2023-06-12T16:56:17.211" v="381" actId="114"/>
          <ac:spMkLst>
            <pc:docMk/>
            <pc:sldMk cId="1316795588" sldId="352"/>
            <ac:spMk id="2" creationId="{D5B4D40B-2281-FF4E-A378-6A0062B17D86}"/>
          </ac:spMkLst>
        </pc:spChg>
        <pc:spChg chg="del mod">
          <ac:chgData name="Gonzalo Herrera Francesconi" userId="d236637c-2d4e-4d8b-b3ce-0a0359776a2f" providerId="ADAL" clId="{4D10713D-24D5-4AFD-8009-4C3AB2868D1F}" dt="2023-06-12T17:33:46.784" v="595" actId="21"/>
          <ac:spMkLst>
            <pc:docMk/>
            <pc:sldMk cId="1316795588" sldId="352"/>
            <ac:spMk id="3" creationId="{C502C4C8-5C21-C14F-AEF0-4EC02CB7D2C1}"/>
          </ac:spMkLst>
        </pc:spChg>
        <pc:picChg chg="add del mod">
          <ac:chgData name="Gonzalo Herrera Francesconi" userId="d236637c-2d4e-4d8b-b3ce-0a0359776a2f" providerId="ADAL" clId="{4D10713D-24D5-4AFD-8009-4C3AB2868D1F}" dt="2023-06-12T17:33:46.784" v="595" actId="21"/>
          <ac:picMkLst>
            <pc:docMk/>
            <pc:sldMk cId="1316795588" sldId="352"/>
            <ac:picMk id="4" creationId="{9470B768-84E6-4FD8-914C-CF5A5C92D38D}"/>
          </ac:picMkLst>
        </pc:picChg>
      </pc:sldChg>
      <pc:sldChg chg="addSp delSp modSp add del mod">
        <pc:chgData name="Gonzalo Herrera Francesconi" userId="d236637c-2d4e-4d8b-b3ce-0a0359776a2f" providerId="ADAL" clId="{4D10713D-24D5-4AFD-8009-4C3AB2868D1F}" dt="2023-06-12T18:57:49.091" v="1219" actId="6549"/>
        <pc:sldMkLst>
          <pc:docMk/>
          <pc:sldMk cId="2618831195" sldId="353"/>
        </pc:sldMkLst>
        <pc:spChg chg="mod">
          <ac:chgData name="Gonzalo Herrera Francesconi" userId="d236637c-2d4e-4d8b-b3ce-0a0359776a2f" providerId="ADAL" clId="{4D10713D-24D5-4AFD-8009-4C3AB2868D1F}" dt="2023-06-12T18:57:49.091" v="1219" actId="6549"/>
          <ac:spMkLst>
            <pc:docMk/>
            <pc:sldMk cId="2618831195" sldId="353"/>
            <ac:spMk id="2" creationId="{1F11FCC6-3B49-9D46-8B62-80E94C906F0A}"/>
          </ac:spMkLst>
        </pc:spChg>
        <pc:spChg chg="mod">
          <ac:chgData name="Gonzalo Herrera Francesconi" userId="d236637c-2d4e-4d8b-b3ce-0a0359776a2f" providerId="ADAL" clId="{4D10713D-24D5-4AFD-8009-4C3AB2868D1F}" dt="2023-06-12T17:01:47.628" v="418" actId="255"/>
          <ac:spMkLst>
            <pc:docMk/>
            <pc:sldMk cId="2618831195" sldId="353"/>
            <ac:spMk id="3" creationId="{D9D32075-AF4F-0840-A43C-56C51DBC8E70}"/>
          </ac:spMkLst>
        </pc:spChg>
        <pc:spChg chg="add del mod">
          <ac:chgData name="Gonzalo Herrera Francesconi" userId="d236637c-2d4e-4d8b-b3ce-0a0359776a2f" providerId="ADAL" clId="{4D10713D-24D5-4AFD-8009-4C3AB2868D1F}" dt="2023-06-12T17:19:54.964" v="467"/>
          <ac:spMkLst>
            <pc:docMk/>
            <pc:sldMk cId="2618831195" sldId="353"/>
            <ac:spMk id="4" creationId="{ED95F469-AB36-4BC4-B7CD-7E3F8ADBA8C0}"/>
          </ac:spMkLst>
        </pc:spChg>
      </pc:sldChg>
      <pc:sldChg chg="addSp delSp modSp del mod">
        <pc:chgData name="Gonzalo Herrera Francesconi" userId="d236637c-2d4e-4d8b-b3ce-0a0359776a2f" providerId="ADAL" clId="{4D10713D-24D5-4AFD-8009-4C3AB2868D1F}" dt="2023-06-12T17:43:05.104" v="625" actId="47"/>
        <pc:sldMkLst>
          <pc:docMk/>
          <pc:sldMk cId="899406312" sldId="354"/>
        </pc:sldMkLst>
        <pc:spChg chg="mod">
          <ac:chgData name="Gonzalo Herrera Francesconi" userId="d236637c-2d4e-4d8b-b3ce-0a0359776a2f" providerId="ADAL" clId="{4D10713D-24D5-4AFD-8009-4C3AB2868D1F}" dt="2023-06-12T17:02:24.615" v="422" actId="114"/>
          <ac:spMkLst>
            <pc:docMk/>
            <pc:sldMk cId="899406312" sldId="354"/>
            <ac:spMk id="2" creationId="{1F11FCC6-3B49-9D46-8B62-80E94C906F0A}"/>
          </ac:spMkLst>
        </pc:spChg>
        <pc:spChg chg="del mod">
          <ac:chgData name="Gonzalo Herrera Francesconi" userId="d236637c-2d4e-4d8b-b3ce-0a0359776a2f" providerId="ADAL" clId="{4D10713D-24D5-4AFD-8009-4C3AB2868D1F}" dt="2023-06-12T17:42:50.703" v="622" actId="21"/>
          <ac:spMkLst>
            <pc:docMk/>
            <pc:sldMk cId="899406312" sldId="354"/>
            <ac:spMk id="3" creationId="{1D393207-6820-0141-B8E1-FFC307E0FD18}"/>
          </ac:spMkLst>
        </pc:spChg>
        <pc:picChg chg="del">
          <ac:chgData name="Gonzalo Herrera Francesconi" userId="d236637c-2d4e-4d8b-b3ce-0a0359776a2f" providerId="ADAL" clId="{4D10713D-24D5-4AFD-8009-4C3AB2868D1F}" dt="2023-06-12T17:02:33.810" v="424" actId="478"/>
          <ac:picMkLst>
            <pc:docMk/>
            <pc:sldMk cId="899406312" sldId="354"/>
            <ac:picMk id="4" creationId="{DD41799E-48D1-FD43-857F-D8D6BDBE55C0}"/>
          </ac:picMkLst>
        </pc:picChg>
        <pc:picChg chg="add del mod">
          <ac:chgData name="Gonzalo Herrera Francesconi" userId="d236637c-2d4e-4d8b-b3ce-0a0359776a2f" providerId="ADAL" clId="{4D10713D-24D5-4AFD-8009-4C3AB2868D1F}" dt="2023-06-12T17:42:50.703" v="622" actId="21"/>
          <ac:picMkLst>
            <pc:docMk/>
            <pc:sldMk cId="899406312" sldId="354"/>
            <ac:picMk id="3074" creationId="{6C6B0A07-B7CD-453C-BD34-0A303C6C3F9D}"/>
          </ac:picMkLst>
        </pc:picChg>
      </pc:sldChg>
      <pc:sldChg chg="addSp delSp modSp mod">
        <pc:chgData name="Gonzalo Herrera Francesconi" userId="d236637c-2d4e-4d8b-b3ce-0a0359776a2f" providerId="ADAL" clId="{4D10713D-24D5-4AFD-8009-4C3AB2868D1F}" dt="2023-06-12T16:58:04.523" v="389" actId="1076"/>
        <pc:sldMkLst>
          <pc:docMk/>
          <pc:sldMk cId="2151675914" sldId="355"/>
        </pc:sldMkLst>
        <pc:spChg chg="mod">
          <ac:chgData name="Gonzalo Herrera Francesconi" userId="d236637c-2d4e-4d8b-b3ce-0a0359776a2f" providerId="ADAL" clId="{4D10713D-24D5-4AFD-8009-4C3AB2868D1F}" dt="2023-06-12T16:54:54.835" v="378" actId="114"/>
          <ac:spMkLst>
            <pc:docMk/>
            <pc:sldMk cId="2151675914" sldId="355"/>
            <ac:spMk id="2" creationId="{D5B4D40B-2281-FF4E-A378-6A0062B17D86}"/>
          </ac:spMkLst>
        </pc:spChg>
        <pc:spChg chg="mod">
          <ac:chgData name="Gonzalo Herrera Francesconi" userId="d236637c-2d4e-4d8b-b3ce-0a0359776a2f" providerId="ADAL" clId="{4D10713D-24D5-4AFD-8009-4C3AB2868D1F}" dt="2023-06-12T16:55:09.114" v="379" actId="114"/>
          <ac:spMkLst>
            <pc:docMk/>
            <pc:sldMk cId="2151675914" sldId="355"/>
            <ac:spMk id="3" creationId="{370A3F46-3139-2D47-B026-0D4728E9095A}"/>
          </ac:spMkLst>
        </pc:spChg>
        <pc:picChg chg="del mod">
          <ac:chgData name="Gonzalo Herrera Francesconi" userId="d236637c-2d4e-4d8b-b3ce-0a0359776a2f" providerId="ADAL" clId="{4D10713D-24D5-4AFD-8009-4C3AB2868D1F}" dt="2023-06-12T16:57:47.758" v="386" actId="21"/>
          <ac:picMkLst>
            <pc:docMk/>
            <pc:sldMk cId="2151675914" sldId="355"/>
            <ac:picMk id="4" creationId="{BFB7BF37-1336-5B48-986A-5CB5F872A98C}"/>
          </ac:picMkLst>
        </pc:picChg>
        <pc:picChg chg="add mod">
          <ac:chgData name="Gonzalo Herrera Francesconi" userId="d236637c-2d4e-4d8b-b3ce-0a0359776a2f" providerId="ADAL" clId="{4D10713D-24D5-4AFD-8009-4C3AB2868D1F}" dt="2023-06-12T16:58:04.523" v="389" actId="1076"/>
          <ac:picMkLst>
            <pc:docMk/>
            <pc:sldMk cId="2151675914" sldId="355"/>
            <ac:picMk id="5" creationId="{A7E49625-7487-4BBF-B522-107AAFF571BF}"/>
          </ac:picMkLst>
        </pc:picChg>
      </pc:sldChg>
      <pc:sldChg chg="delSp modSp del mod">
        <pc:chgData name="Gonzalo Herrera Francesconi" userId="d236637c-2d4e-4d8b-b3ce-0a0359776a2f" providerId="ADAL" clId="{4D10713D-24D5-4AFD-8009-4C3AB2868D1F}" dt="2023-06-12T17:45:04.206" v="640" actId="47"/>
        <pc:sldMkLst>
          <pc:docMk/>
          <pc:sldMk cId="2289050303" sldId="356"/>
        </pc:sldMkLst>
        <pc:spChg chg="mod">
          <ac:chgData name="Gonzalo Herrera Francesconi" userId="d236637c-2d4e-4d8b-b3ce-0a0359776a2f" providerId="ADAL" clId="{4D10713D-24D5-4AFD-8009-4C3AB2868D1F}" dt="2023-06-12T17:14:23.087" v="444" actId="114"/>
          <ac:spMkLst>
            <pc:docMk/>
            <pc:sldMk cId="2289050303" sldId="356"/>
            <ac:spMk id="2" creationId="{1F11FCC6-3B49-9D46-8B62-80E94C906F0A}"/>
          </ac:spMkLst>
        </pc:spChg>
        <pc:spChg chg="del mod">
          <ac:chgData name="Gonzalo Herrera Francesconi" userId="d236637c-2d4e-4d8b-b3ce-0a0359776a2f" providerId="ADAL" clId="{4D10713D-24D5-4AFD-8009-4C3AB2868D1F}" dt="2023-06-12T17:44:38.558" v="633" actId="21"/>
          <ac:spMkLst>
            <pc:docMk/>
            <pc:sldMk cId="2289050303" sldId="356"/>
            <ac:spMk id="3" creationId="{AD194F72-E195-F44C-8028-B65EA403D648}"/>
          </ac:spMkLst>
        </pc:spChg>
        <pc:picChg chg="del">
          <ac:chgData name="Gonzalo Herrera Francesconi" userId="d236637c-2d4e-4d8b-b3ce-0a0359776a2f" providerId="ADAL" clId="{4D10713D-24D5-4AFD-8009-4C3AB2868D1F}" dt="2023-06-12T17:44:38.558" v="633" actId="21"/>
          <ac:picMkLst>
            <pc:docMk/>
            <pc:sldMk cId="2289050303" sldId="356"/>
            <ac:picMk id="4" creationId="{49E95267-F53C-2346-B19A-B889E7F7716E}"/>
          </ac:picMkLst>
        </pc:picChg>
      </pc:sldChg>
      <pc:sldChg chg="del">
        <pc:chgData name="Gonzalo Herrera Francesconi" userId="d236637c-2d4e-4d8b-b3ce-0a0359776a2f" providerId="ADAL" clId="{4D10713D-24D5-4AFD-8009-4C3AB2868D1F}" dt="2023-06-12T17:17:07.129" v="453" actId="47"/>
        <pc:sldMkLst>
          <pc:docMk/>
          <pc:sldMk cId="2052625688" sldId="357"/>
        </pc:sldMkLst>
      </pc:sldChg>
      <pc:sldChg chg="modSp add mod">
        <pc:chgData name="Gonzalo Herrera Francesconi" userId="d236637c-2d4e-4d8b-b3ce-0a0359776a2f" providerId="ADAL" clId="{4D10713D-24D5-4AFD-8009-4C3AB2868D1F}" dt="2023-06-12T16:35:28.104" v="125" actId="20577"/>
        <pc:sldMkLst>
          <pc:docMk/>
          <pc:sldMk cId="1704983641" sldId="358"/>
        </pc:sldMkLst>
        <pc:spChg chg="mod">
          <ac:chgData name="Gonzalo Herrera Francesconi" userId="d236637c-2d4e-4d8b-b3ce-0a0359776a2f" providerId="ADAL" clId="{4D10713D-24D5-4AFD-8009-4C3AB2868D1F}" dt="2023-06-12T16:35:28.104" v="125" actId="20577"/>
          <ac:spMkLst>
            <pc:docMk/>
            <pc:sldMk cId="1704983641" sldId="358"/>
            <ac:spMk id="2" creationId="{1F11FCC6-3B49-9D46-8B62-80E94C906F0A}"/>
          </ac:spMkLst>
        </pc:spChg>
        <pc:spChg chg="mod">
          <ac:chgData name="Gonzalo Herrera Francesconi" userId="d236637c-2d4e-4d8b-b3ce-0a0359776a2f" providerId="ADAL" clId="{4D10713D-24D5-4AFD-8009-4C3AB2868D1F}" dt="2023-06-12T16:35:06.687" v="74" actId="20577"/>
          <ac:spMkLst>
            <pc:docMk/>
            <pc:sldMk cId="1704983641" sldId="358"/>
            <ac:spMk id="4" creationId="{C36C587D-EBD5-40E6-BA17-4B0E63CAF16C}"/>
          </ac:spMkLst>
        </pc:spChg>
      </pc:sldChg>
      <pc:sldChg chg="modSp add mod">
        <pc:chgData name="Gonzalo Herrera Francesconi" userId="d236637c-2d4e-4d8b-b3ce-0a0359776a2f" providerId="ADAL" clId="{4D10713D-24D5-4AFD-8009-4C3AB2868D1F}" dt="2023-06-12T18:46:15.247" v="755" actId="114"/>
        <pc:sldMkLst>
          <pc:docMk/>
          <pc:sldMk cId="3310309331" sldId="359"/>
        </pc:sldMkLst>
        <pc:spChg chg="mod">
          <ac:chgData name="Gonzalo Herrera Francesconi" userId="d236637c-2d4e-4d8b-b3ce-0a0359776a2f" providerId="ADAL" clId="{4D10713D-24D5-4AFD-8009-4C3AB2868D1F}" dt="2023-06-12T16:42:17.144" v="305" actId="114"/>
          <ac:spMkLst>
            <pc:docMk/>
            <pc:sldMk cId="3310309331" sldId="359"/>
            <ac:spMk id="2" creationId="{1F11FCC6-3B49-9D46-8B62-80E94C906F0A}"/>
          </ac:spMkLst>
        </pc:spChg>
        <pc:spChg chg="mod">
          <ac:chgData name="Gonzalo Herrera Francesconi" userId="d236637c-2d4e-4d8b-b3ce-0a0359776a2f" providerId="ADAL" clId="{4D10713D-24D5-4AFD-8009-4C3AB2868D1F}" dt="2023-06-12T18:46:15.247" v="755" actId="114"/>
          <ac:spMkLst>
            <pc:docMk/>
            <pc:sldMk cId="3310309331" sldId="359"/>
            <ac:spMk id="5" creationId="{51D19704-7126-7B4E-9B40-70958C9624CD}"/>
          </ac:spMkLst>
        </pc:spChg>
        <pc:picChg chg="mod">
          <ac:chgData name="Gonzalo Herrera Francesconi" userId="d236637c-2d4e-4d8b-b3ce-0a0359776a2f" providerId="ADAL" clId="{4D10713D-24D5-4AFD-8009-4C3AB2868D1F}" dt="2023-06-12T17:28:44.938" v="489" actId="1076"/>
          <ac:picMkLst>
            <pc:docMk/>
            <pc:sldMk cId="3310309331" sldId="359"/>
            <ac:picMk id="6" creationId="{D0805214-8DF9-AD4A-B033-FBA4466588A8}"/>
          </ac:picMkLst>
        </pc:picChg>
      </pc:sldChg>
      <pc:sldChg chg="addSp delSp modSp add mod ord">
        <pc:chgData name="Gonzalo Herrera Francesconi" userId="d236637c-2d4e-4d8b-b3ce-0a0359776a2f" providerId="ADAL" clId="{4D10713D-24D5-4AFD-8009-4C3AB2868D1F}" dt="2023-06-12T16:39:34.037" v="150" actId="14100"/>
        <pc:sldMkLst>
          <pc:docMk/>
          <pc:sldMk cId="2056680583" sldId="360"/>
        </pc:sldMkLst>
        <pc:spChg chg="del">
          <ac:chgData name="Gonzalo Herrera Francesconi" userId="d236637c-2d4e-4d8b-b3ce-0a0359776a2f" providerId="ADAL" clId="{4D10713D-24D5-4AFD-8009-4C3AB2868D1F}" dt="2023-06-12T16:38:28.563" v="142" actId="478"/>
          <ac:spMkLst>
            <pc:docMk/>
            <pc:sldMk cId="2056680583" sldId="360"/>
            <ac:spMk id="4" creationId="{C36C587D-EBD5-40E6-BA17-4B0E63CAF16C}"/>
          </ac:spMkLst>
        </pc:spChg>
        <pc:spChg chg="add mod">
          <ac:chgData name="Gonzalo Herrera Francesconi" userId="d236637c-2d4e-4d8b-b3ce-0a0359776a2f" providerId="ADAL" clId="{4D10713D-24D5-4AFD-8009-4C3AB2868D1F}" dt="2023-06-12T16:39:34.037" v="150" actId="14100"/>
          <ac:spMkLst>
            <pc:docMk/>
            <pc:sldMk cId="2056680583" sldId="360"/>
            <ac:spMk id="6" creationId="{878E3037-242E-4163-A041-0791294DEB26}"/>
          </ac:spMkLst>
        </pc:spChg>
        <pc:picChg chg="del">
          <ac:chgData name="Gonzalo Herrera Francesconi" userId="d236637c-2d4e-4d8b-b3ce-0a0359776a2f" providerId="ADAL" clId="{4D10713D-24D5-4AFD-8009-4C3AB2868D1F}" dt="2023-06-12T16:37:43.144" v="140" actId="478"/>
          <ac:picMkLst>
            <pc:docMk/>
            <pc:sldMk cId="2056680583" sldId="360"/>
            <ac:picMk id="3" creationId="{C9F2F6E8-7D99-46B2-9778-02EF10C43338}"/>
          </ac:picMkLst>
        </pc:picChg>
        <pc:picChg chg="del">
          <ac:chgData name="Gonzalo Herrera Francesconi" userId="d236637c-2d4e-4d8b-b3ce-0a0359776a2f" providerId="ADAL" clId="{4D10713D-24D5-4AFD-8009-4C3AB2868D1F}" dt="2023-06-12T16:37:44.706" v="141" actId="478"/>
          <ac:picMkLst>
            <pc:docMk/>
            <pc:sldMk cId="2056680583" sldId="360"/>
            <ac:picMk id="1026" creationId="{260D1D51-C6FE-4335-BFFE-E21B59391647}"/>
          </ac:picMkLst>
        </pc:picChg>
      </pc:sldChg>
      <pc:sldChg chg="delSp modSp add del mod">
        <pc:chgData name="Gonzalo Herrera Francesconi" userId="d236637c-2d4e-4d8b-b3ce-0a0359776a2f" providerId="ADAL" clId="{4D10713D-24D5-4AFD-8009-4C3AB2868D1F}" dt="2023-06-12T17:42:13.008" v="619" actId="47"/>
        <pc:sldMkLst>
          <pc:docMk/>
          <pc:sldMk cId="332527776" sldId="361"/>
        </pc:sldMkLst>
        <pc:spChg chg="mod">
          <ac:chgData name="Gonzalo Herrera Francesconi" userId="d236637c-2d4e-4d8b-b3ce-0a0359776a2f" providerId="ADAL" clId="{4D10713D-24D5-4AFD-8009-4C3AB2868D1F}" dt="2023-06-12T17:01:09.772" v="414" actId="114"/>
          <ac:spMkLst>
            <pc:docMk/>
            <pc:sldMk cId="332527776" sldId="361"/>
            <ac:spMk id="2" creationId="{1F11FCC6-3B49-9D46-8B62-80E94C906F0A}"/>
          </ac:spMkLst>
        </pc:spChg>
        <pc:spChg chg="del mod">
          <ac:chgData name="Gonzalo Herrera Francesconi" userId="d236637c-2d4e-4d8b-b3ce-0a0359776a2f" providerId="ADAL" clId="{4D10713D-24D5-4AFD-8009-4C3AB2868D1F}" dt="2023-06-12T17:41:34.517" v="616" actId="21"/>
          <ac:spMkLst>
            <pc:docMk/>
            <pc:sldMk cId="332527776" sldId="361"/>
            <ac:spMk id="3" creationId="{D9D32075-AF4F-0840-A43C-56C51DBC8E70}"/>
          </ac:spMkLst>
        </pc:spChg>
      </pc:sldChg>
      <pc:sldChg chg="addSp delSp modSp add del mod ord">
        <pc:chgData name="Gonzalo Herrera Francesconi" userId="d236637c-2d4e-4d8b-b3ce-0a0359776a2f" providerId="ADAL" clId="{4D10713D-24D5-4AFD-8009-4C3AB2868D1F}" dt="2023-06-12T17:41:00.012" v="613" actId="47"/>
        <pc:sldMkLst>
          <pc:docMk/>
          <pc:sldMk cId="1360536843" sldId="362"/>
        </pc:sldMkLst>
        <pc:spChg chg="del">
          <ac:chgData name="Gonzalo Herrera Francesconi" userId="d236637c-2d4e-4d8b-b3ce-0a0359776a2f" providerId="ADAL" clId="{4D10713D-24D5-4AFD-8009-4C3AB2868D1F}" dt="2023-06-12T17:20:14.894" v="469" actId="478"/>
          <ac:spMkLst>
            <pc:docMk/>
            <pc:sldMk cId="1360536843" sldId="362"/>
            <ac:spMk id="3" creationId="{C502C4C8-5C21-C14F-AEF0-4EC02CB7D2C1}"/>
          </ac:spMkLst>
        </pc:spChg>
        <pc:spChg chg="add mod">
          <ac:chgData name="Gonzalo Herrera Francesconi" userId="d236637c-2d4e-4d8b-b3ce-0a0359776a2f" providerId="ADAL" clId="{4D10713D-24D5-4AFD-8009-4C3AB2868D1F}" dt="2023-06-12T17:20:26.577" v="470"/>
          <ac:spMkLst>
            <pc:docMk/>
            <pc:sldMk cId="1360536843" sldId="362"/>
            <ac:spMk id="5" creationId="{FA8641A1-2AD3-404E-ACAE-ADA6F80FE6A3}"/>
          </ac:spMkLst>
        </pc:spChg>
        <pc:picChg chg="del">
          <ac:chgData name="Gonzalo Herrera Francesconi" userId="d236637c-2d4e-4d8b-b3ce-0a0359776a2f" providerId="ADAL" clId="{4D10713D-24D5-4AFD-8009-4C3AB2868D1F}" dt="2023-06-12T17:20:31.696" v="471" actId="478"/>
          <ac:picMkLst>
            <pc:docMk/>
            <pc:sldMk cId="1360536843" sldId="362"/>
            <ac:picMk id="4" creationId="{9470B768-84E6-4FD8-914C-CF5A5C92D38D}"/>
          </ac:picMkLst>
        </pc:picChg>
      </pc:sldChg>
      <pc:sldChg chg="addSp delSp add del mod">
        <pc:chgData name="Gonzalo Herrera Francesconi" userId="d236637c-2d4e-4d8b-b3ce-0a0359776a2f" providerId="ADAL" clId="{4D10713D-24D5-4AFD-8009-4C3AB2868D1F}" dt="2023-06-12T17:15:55.083" v="452"/>
        <pc:sldMkLst>
          <pc:docMk/>
          <pc:sldMk cId="2101228248" sldId="362"/>
        </pc:sldMkLst>
        <pc:spChg chg="add del">
          <ac:chgData name="Gonzalo Herrera Francesconi" userId="d236637c-2d4e-4d8b-b3ce-0a0359776a2f" providerId="ADAL" clId="{4D10713D-24D5-4AFD-8009-4C3AB2868D1F}" dt="2023-06-12T17:15:48.632" v="450" actId="478"/>
          <ac:spMkLst>
            <pc:docMk/>
            <pc:sldMk cId="2101228248" sldId="362"/>
            <ac:spMk id="3" creationId="{C502C4C8-5C21-C14F-AEF0-4EC02CB7D2C1}"/>
          </ac:spMkLst>
        </pc:spChg>
        <pc:picChg chg="add del">
          <ac:chgData name="Gonzalo Herrera Francesconi" userId="d236637c-2d4e-4d8b-b3ce-0a0359776a2f" providerId="ADAL" clId="{4D10713D-24D5-4AFD-8009-4C3AB2868D1F}" dt="2023-06-12T17:15:50.326" v="451" actId="478"/>
          <ac:picMkLst>
            <pc:docMk/>
            <pc:sldMk cId="2101228248" sldId="362"/>
            <ac:picMk id="4" creationId="{9470B768-84E6-4FD8-914C-CF5A5C92D38D}"/>
          </ac:picMkLst>
        </pc:picChg>
      </pc:sldChg>
      <pc:sldChg chg="addSp delSp modSp add del mod">
        <pc:chgData name="Gonzalo Herrera Francesconi" userId="d236637c-2d4e-4d8b-b3ce-0a0359776a2f" providerId="ADAL" clId="{4D10713D-24D5-4AFD-8009-4C3AB2868D1F}" dt="2023-06-12T17:18:50.752" v="465"/>
        <pc:sldMkLst>
          <pc:docMk/>
          <pc:sldMk cId="2626595675" sldId="362"/>
        </pc:sldMkLst>
        <pc:spChg chg="add del">
          <ac:chgData name="Gonzalo Herrera Francesconi" userId="d236637c-2d4e-4d8b-b3ce-0a0359776a2f" providerId="ADAL" clId="{4D10713D-24D5-4AFD-8009-4C3AB2868D1F}" dt="2023-06-12T17:18:47.420" v="464" actId="478"/>
          <ac:spMkLst>
            <pc:docMk/>
            <pc:sldMk cId="2626595675" sldId="362"/>
            <ac:spMk id="3" creationId="{3B41DB74-0D64-694B-B785-C13B16A5BFE8}"/>
          </ac:spMkLst>
        </pc:spChg>
        <pc:spChg chg="add del mod">
          <ac:chgData name="Gonzalo Herrera Francesconi" userId="d236637c-2d4e-4d8b-b3ce-0a0359776a2f" providerId="ADAL" clId="{4D10713D-24D5-4AFD-8009-4C3AB2868D1F}" dt="2023-06-12T17:18:46.661" v="463"/>
          <ac:spMkLst>
            <pc:docMk/>
            <pc:sldMk cId="2626595675" sldId="362"/>
            <ac:spMk id="4" creationId="{B370F558-56CF-4B3E-A1C0-5C0FD95FB786}"/>
          </ac:spMkLst>
        </pc:spChg>
      </pc:sldChg>
      <pc:sldChg chg="addSp delSp modSp add mod ord">
        <pc:chgData name="Gonzalo Herrera Francesconi" userId="d236637c-2d4e-4d8b-b3ce-0a0359776a2f" providerId="ADAL" clId="{4D10713D-24D5-4AFD-8009-4C3AB2868D1F}" dt="2023-06-12T18:46:05.662" v="754" actId="114"/>
        <pc:sldMkLst>
          <pc:docMk/>
          <pc:sldMk cId="3957125685" sldId="363"/>
        </pc:sldMkLst>
        <pc:spChg chg="mod">
          <ac:chgData name="Gonzalo Herrera Francesconi" userId="d236637c-2d4e-4d8b-b3ce-0a0359776a2f" providerId="ADAL" clId="{4D10713D-24D5-4AFD-8009-4C3AB2868D1F}" dt="2023-06-12T17:26:44.839" v="480"/>
          <ac:spMkLst>
            <pc:docMk/>
            <pc:sldMk cId="3957125685" sldId="363"/>
            <ac:spMk id="2" creationId="{D5B4D40B-2281-FF4E-A378-6A0062B17D86}"/>
          </ac:spMkLst>
        </pc:spChg>
        <pc:spChg chg="del">
          <ac:chgData name="Gonzalo Herrera Francesconi" userId="d236637c-2d4e-4d8b-b3ce-0a0359776a2f" providerId="ADAL" clId="{4D10713D-24D5-4AFD-8009-4C3AB2868D1F}" dt="2023-06-12T17:26:13.938" v="476" actId="478"/>
          <ac:spMkLst>
            <pc:docMk/>
            <pc:sldMk cId="3957125685" sldId="363"/>
            <ac:spMk id="6" creationId="{EDD9F446-56BB-9B4D-AD08-ACC72072C4FC}"/>
          </ac:spMkLst>
        </pc:spChg>
        <pc:spChg chg="add mod">
          <ac:chgData name="Gonzalo Herrera Francesconi" userId="d236637c-2d4e-4d8b-b3ce-0a0359776a2f" providerId="ADAL" clId="{4D10713D-24D5-4AFD-8009-4C3AB2868D1F}" dt="2023-06-12T18:46:05.662" v="754" actId="114"/>
          <ac:spMkLst>
            <pc:docMk/>
            <pc:sldMk cId="3957125685" sldId="363"/>
            <ac:spMk id="8" creationId="{EC7BEED4-DC3A-458A-B403-98DF52527345}"/>
          </ac:spMkLst>
        </pc:spChg>
        <pc:picChg chg="del">
          <ac:chgData name="Gonzalo Herrera Francesconi" userId="d236637c-2d4e-4d8b-b3ce-0a0359776a2f" providerId="ADAL" clId="{4D10713D-24D5-4AFD-8009-4C3AB2868D1F}" dt="2023-06-12T17:26:17.565" v="477" actId="478"/>
          <ac:picMkLst>
            <pc:docMk/>
            <pc:sldMk cId="3957125685" sldId="363"/>
            <ac:picMk id="4" creationId="{D7D23465-0313-45E5-9CC6-A3F227554553}"/>
          </ac:picMkLst>
        </pc:picChg>
        <pc:picChg chg="del">
          <ac:chgData name="Gonzalo Herrera Francesconi" userId="d236637c-2d4e-4d8b-b3ce-0a0359776a2f" providerId="ADAL" clId="{4D10713D-24D5-4AFD-8009-4C3AB2868D1F}" dt="2023-06-12T17:26:17.565" v="477" actId="478"/>
          <ac:picMkLst>
            <pc:docMk/>
            <pc:sldMk cId="3957125685" sldId="363"/>
            <ac:picMk id="7" creationId="{1135F3BE-CF26-1947-818C-E235DA029897}"/>
          </ac:picMkLst>
        </pc:picChg>
        <pc:picChg chg="add mod">
          <ac:chgData name="Gonzalo Herrera Francesconi" userId="d236637c-2d4e-4d8b-b3ce-0a0359776a2f" providerId="ADAL" clId="{4D10713D-24D5-4AFD-8009-4C3AB2868D1F}" dt="2023-06-12T17:28:20.378" v="488" actId="1076"/>
          <ac:picMkLst>
            <pc:docMk/>
            <pc:sldMk cId="3957125685" sldId="363"/>
            <ac:picMk id="9" creationId="{CBDE0B86-B56A-476F-B1BC-58F5D329CA3A}"/>
          </ac:picMkLst>
        </pc:picChg>
      </pc:sldChg>
      <pc:sldChg chg="addSp delSp modSp add mod ord">
        <pc:chgData name="Gonzalo Herrera Francesconi" userId="d236637c-2d4e-4d8b-b3ce-0a0359776a2f" providerId="ADAL" clId="{4D10713D-24D5-4AFD-8009-4C3AB2868D1F}" dt="2023-06-12T17:29:32.490" v="523" actId="20577"/>
        <pc:sldMkLst>
          <pc:docMk/>
          <pc:sldMk cId="940017457" sldId="364"/>
        </pc:sldMkLst>
        <pc:spChg chg="mod">
          <ac:chgData name="Gonzalo Herrera Francesconi" userId="d236637c-2d4e-4d8b-b3ce-0a0359776a2f" providerId="ADAL" clId="{4D10713D-24D5-4AFD-8009-4C3AB2868D1F}" dt="2023-06-12T17:29:32.490" v="523" actId="20577"/>
          <ac:spMkLst>
            <pc:docMk/>
            <pc:sldMk cId="940017457" sldId="364"/>
            <ac:spMk id="2" creationId="{D5B4D40B-2281-FF4E-A378-6A0062B17D86}"/>
          </ac:spMkLst>
        </pc:spChg>
        <pc:spChg chg="add mod">
          <ac:chgData name="Gonzalo Herrera Francesconi" userId="d236637c-2d4e-4d8b-b3ce-0a0359776a2f" providerId="ADAL" clId="{4D10713D-24D5-4AFD-8009-4C3AB2868D1F}" dt="2023-06-12T17:29:05.980" v="491"/>
          <ac:spMkLst>
            <pc:docMk/>
            <pc:sldMk cId="940017457" sldId="364"/>
            <ac:spMk id="6" creationId="{E9B9E6D5-C342-45EF-9A67-3C0A9A034BC3}"/>
          </ac:spMkLst>
        </pc:spChg>
        <pc:spChg chg="del">
          <ac:chgData name="Gonzalo Herrera Francesconi" userId="d236637c-2d4e-4d8b-b3ce-0a0359776a2f" providerId="ADAL" clId="{4D10713D-24D5-4AFD-8009-4C3AB2868D1F}" dt="2023-06-12T17:27:55.495" v="486" actId="478"/>
          <ac:spMkLst>
            <pc:docMk/>
            <pc:sldMk cId="940017457" sldId="364"/>
            <ac:spMk id="8" creationId="{EC7BEED4-DC3A-458A-B403-98DF52527345}"/>
          </ac:spMkLst>
        </pc:spChg>
        <pc:picChg chg="add mod">
          <ac:chgData name="Gonzalo Herrera Francesconi" userId="d236637c-2d4e-4d8b-b3ce-0a0359776a2f" providerId="ADAL" clId="{4D10713D-24D5-4AFD-8009-4C3AB2868D1F}" dt="2023-06-12T17:29:05.980" v="491"/>
          <ac:picMkLst>
            <pc:docMk/>
            <pc:sldMk cId="940017457" sldId="364"/>
            <ac:picMk id="5" creationId="{807D2E82-A2B3-4069-B47D-BF05B61686BD}"/>
          </ac:picMkLst>
        </pc:picChg>
        <pc:picChg chg="add mod">
          <ac:chgData name="Gonzalo Herrera Francesconi" userId="d236637c-2d4e-4d8b-b3ce-0a0359776a2f" providerId="ADAL" clId="{4D10713D-24D5-4AFD-8009-4C3AB2868D1F}" dt="2023-06-12T17:29:19.654" v="493" actId="1076"/>
          <ac:picMkLst>
            <pc:docMk/>
            <pc:sldMk cId="940017457" sldId="364"/>
            <ac:picMk id="7" creationId="{962A0B83-EE48-42EF-8117-EADAB0593F64}"/>
          </ac:picMkLst>
        </pc:picChg>
        <pc:picChg chg="del">
          <ac:chgData name="Gonzalo Herrera Francesconi" userId="d236637c-2d4e-4d8b-b3ce-0a0359776a2f" providerId="ADAL" clId="{4D10713D-24D5-4AFD-8009-4C3AB2868D1F}" dt="2023-06-12T17:27:52.462" v="485" actId="478"/>
          <ac:picMkLst>
            <pc:docMk/>
            <pc:sldMk cId="940017457" sldId="364"/>
            <ac:picMk id="9" creationId="{CBDE0B86-B56A-476F-B1BC-58F5D329CA3A}"/>
          </ac:picMkLst>
        </pc:picChg>
      </pc:sldChg>
      <pc:sldChg chg="addSp delSp modSp add mod">
        <pc:chgData name="Gonzalo Herrera Francesconi" userId="d236637c-2d4e-4d8b-b3ce-0a0359776a2f" providerId="ADAL" clId="{4D10713D-24D5-4AFD-8009-4C3AB2868D1F}" dt="2023-06-12T17:31:04.254" v="534" actId="1076"/>
        <pc:sldMkLst>
          <pc:docMk/>
          <pc:sldMk cId="2724793543" sldId="365"/>
        </pc:sldMkLst>
        <pc:spChg chg="del">
          <ac:chgData name="Gonzalo Herrera Francesconi" userId="d236637c-2d4e-4d8b-b3ce-0a0359776a2f" providerId="ADAL" clId="{4D10713D-24D5-4AFD-8009-4C3AB2868D1F}" dt="2023-06-12T17:30:16.023" v="527" actId="478"/>
          <ac:spMkLst>
            <pc:docMk/>
            <pc:sldMk cId="2724793543" sldId="365"/>
            <ac:spMk id="5" creationId="{51D19704-7126-7B4E-9B40-70958C9624CD}"/>
          </ac:spMkLst>
        </pc:spChg>
        <pc:spChg chg="add mod">
          <ac:chgData name="Gonzalo Herrera Francesconi" userId="d236637c-2d4e-4d8b-b3ce-0a0359776a2f" providerId="ADAL" clId="{4D10713D-24D5-4AFD-8009-4C3AB2868D1F}" dt="2023-06-12T17:31:04.254" v="534" actId="1076"/>
          <ac:spMkLst>
            <pc:docMk/>
            <pc:sldMk cId="2724793543" sldId="365"/>
            <ac:spMk id="7" creationId="{EE0128BE-EAF5-416A-A0F6-18F0D18F6D67}"/>
          </ac:spMkLst>
        </pc:spChg>
        <pc:picChg chg="del">
          <ac:chgData name="Gonzalo Herrera Francesconi" userId="d236637c-2d4e-4d8b-b3ce-0a0359776a2f" providerId="ADAL" clId="{4D10713D-24D5-4AFD-8009-4C3AB2868D1F}" dt="2023-06-12T17:30:12.567" v="526" actId="478"/>
          <ac:picMkLst>
            <pc:docMk/>
            <pc:sldMk cId="2724793543" sldId="365"/>
            <ac:picMk id="6" creationId="{D0805214-8DF9-AD4A-B033-FBA4466588A8}"/>
          </ac:picMkLst>
        </pc:picChg>
        <pc:picChg chg="add mod">
          <ac:chgData name="Gonzalo Herrera Francesconi" userId="d236637c-2d4e-4d8b-b3ce-0a0359776a2f" providerId="ADAL" clId="{4D10713D-24D5-4AFD-8009-4C3AB2868D1F}" dt="2023-06-12T17:30:51.139" v="531" actId="1076"/>
          <ac:picMkLst>
            <pc:docMk/>
            <pc:sldMk cId="2724793543" sldId="365"/>
            <ac:picMk id="8" creationId="{2BEAC148-4C6E-4EC8-930D-9BE3A4E3DC05}"/>
          </ac:picMkLst>
        </pc:picChg>
        <pc:picChg chg="add mod">
          <ac:chgData name="Gonzalo Herrera Francesconi" userId="d236637c-2d4e-4d8b-b3ce-0a0359776a2f" providerId="ADAL" clId="{4D10713D-24D5-4AFD-8009-4C3AB2868D1F}" dt="2023-06-12T17:31:03.352" v="533" actId="1076"/>
          <ac:picMkLst>
            <pc:docMk/>
            <pc:sldMk cId="2724793543" sldId="365"/>
            <ac:picMk id="9" creationId="{2FABB9F4-9A3B-4156-A235-44164E96B054}"/>
          </ac:picMkLst>
        </pc:picChg>
      </pc:sldChg>
      <pc:sldChg chg="addSp delSp modSp add mod">
        <pc:chgData name="Gonzalo Herrera Francesconi" userId="d236637c-2d4e-4d8b-b3ce-0a0359776a2f" providerId="ADAL" clId="{4D10713D-24D5-4AFD-8009-4C3AB2868D1F}" dt="2023-06-12T18:55:36.982" v="1112" actId="20577"/>
        <pc:sldMkLst>
          <pc:docMk/>
          <pc:sldMk cId="104378303" sldId="366"/>
        </pc:sldMkLst>
        <pc:spChg chg="mod">
          <ac:chgData name="Gonzalo Herrera Francesconi" userId="d236637c-2d4e-4d8b-b3ce-0a0359776a2f" providerId="ADAL" clId="{4D10713D-24D5-4AFD-8009-4C3AB2868D1F}" dt="2023-06-12T18:55:36.982" v="1112" actId="20577"/>
          <ac:spMkLst>
            <pc:docMk/>
            <pc:sldMk cId="104378303" sldId="366"/>
            <ac:spMk id="2" creationId="{D5B4D40B-2281-FF4E-A378-6A0062B17D86}"/>
          </ac:spMkLst>
        </pc:spChg>
        <pc:spChg chg="del">
          <ac:chgData name="Gonzalo Herrera Francesconi" userId="d236637c-2d4e-4d8b-b3ce-0a0359776a2f" providerId="ADAL" clId="{4D10713D-24D5-4AFD-8009-4C3AB2868D1F}" dt="2023-06-12T17:31:47.152" v="537" actId="478"/>
          <ac:spMkLst>
            <pc:docMk/>
            <pc:sldMk cId="104378303" sldId="366"/>
            <ac:spMk id="3" creationId="{AEAF5E30-1BE5-BE41-A6B8-F5F2B2E0F65E}"/>
          </ac:spMkLst>
        </pc:spChg>
        <pc:spChg chg="add mod">
          <ac:chgData name="Gonzalo Herrera Francesconi" userId="d236637c-2d4e-4d8b-b3ce-0a0359776a2f" providerId="ADAL" clId="{4D10713D-24D5-4AFD-8009-4C3AB2868D1F}" dt="2023-06-12T17:32:30.739" v="584" actId="1076"/>
          <ac:spMkLst>
            <pc:docMk/>
            <pc:sldMk cId="104378303" sldId="366"/>
            <ac:spMk id="4" creationId="{DC2740AA-CF95-47BC-BF77-23A3A9405F34}"/>
          </ac:spMkLst>
        </pc:spChg>
      </pc:sldChg>
      <pc:sldChg chg="addSp delSp modSp add mod ord">
        <pc:chgData name="Gonzalo Herrera Francesconi" userId="d236637c-2d4e-4d8b-b3ce-0a0359776a2f" providerId="ADAL" clId="{4D10713D-24D5-4AFD-8009-4C3AB2868D1F}" dt="2023-06-12T18:56:56.627" v="1147" actId="20577"/>
        <pc:sldMkLst>
          <pc:docMk/>
          <pc:sldMk cId="3012190027" sldId="367"/>
        </pc:sldMkLst>
        <pc:spChg chg="mod">
          <ac:chgData name="Gonzalo Herrera Francesconi" userId="d236637c-2d4e-4d8b-b3ce-0a0359776a2f" providerId="ADAL" clId="{4D10713D-24D5-4AFD-8009-4C3AB2868D1F}" dt="2023-06-12T18:56:56.627" v="1147" actId="20577"/>
          <ac:spMkLst>
            <pc:docMk/>
            <pc:sldMk cId="3012190027" sldId="367"/>
            <ac:spMk id="2" creationId="{1F11FCC6-3B49-9D46-8B62-80E94C906F0A}"/>
          </ac:spMkLst>
        </pc:spChg>
        <pc:spChg chg="add mod">
          <ac:chgData name="Gonzalo Herrera Francesconi" userId="d236637c-2d4e-4d8b-b3ce-0a0359776a2f" providerId="ADAL" clId="{4D10713D-24D5-4AFD-8009-4C3AB2868D1F}" dt="2023-06-12T17:33:25.681" v="591" actId="1076"/>
          <ac:spMkLst>
            <pc:docMk/>
            <pc:sldMk cId="3012190027" sldId="367"/>
            <ac:spMk id="4" creationId="{80311F75-7B57-4C9A-979A-749BED569104}"/>
          </ac:spMkLst>
        </pc:spChg>
        <pc:spChg chg="del">
          <ac:chgData name="Gonzalo Herrera Francesconi" userId="d236637c-2d4e-4d8b-b3ce-0a0359776a2f" providerId="ADAL" clId="{4D10713D-24D5-4AFD-8009-4C3AB2868D1F}" dt="2023-06-12T17:33:03.493" v="588" actId="478"/>
          <ac:spMkLst>
            <pc:docMk/>
            <pc:sldMk cId="3012190027" sldId="367"/>
            <ac:spMk id="8" creationId="{17265D82-A607-2D4B-BE28-D24FF93DFF6A}"/>
          </ac:spMkLst>
        </pc:spChg>
      </pc:sldChg>
      <pc:sldChg chg="addSp delSp modSp add mod">
        <pc:chgData name="Gonzalo Herrera Francesconi" userId="d236637c-2d4e-4d8b-b3ce-0a0359776a2f" providerId="ADAL" clId="{4D10713D-24D5-4AFD-8009-4C3AB2868D1F}" dt="2023-06-12T18:57:15.211" v="1148"/>
        <pc:sldMkLst>
          <pc:docMk/>
          <pc:sldMk cId="3118173436" sldId="368"/>
        </pc:sldMkLst>
        <pc:spChg chg="mod">
          <ac:chgData name="Gonzalo Herrera Francesconi" userId="d236637c-2d4e-4d8b-b3ce-0a0359776a2f" providerId="ADAL" clId="{4D10713D-24D5-4AFD-8009-4C3AB2868D1F}" dt="2023-06-12T18:57:15.211" v="1148"/>
          <ac:spMkLst>
            <pc:docMk/>
            <pc:sldMk cId="3118173436" sldId="368"/>
            <ac:spMk id="2" creationId="{1F11FCC6-3B49-9D46-8B62-80E94C906F0A}"/>
          </ac:spMkLst>
        </pc:spChg>
        <pc:spChg chg="del">
          <ac:chgData name="Gonzalo Herrera Francesconi" userId="d236637c-2d4e-4d8b-b3ce-0a0359776a2f" providerId="ADAL" clId="{4D10713D-24D5-4AFD-8009-4C3AB2868D1F}" dt="2023-06-12T17:33:41.521" v="594" actId="478"/>
          <ac:spMkLst>
            <pc:docMk/>
            <pc:sldMk cId="3118173436" sldId="368"/>
            <ac:spMk id="4" creationId="{80311F75-7B57-4C9A-979A-749BED569104}"/>
          </ac:spMkLst>
        </pc:spChg>
        <pc:spChg chg="add mod">
          <ac:chgData name="Gonzalo Herrera Francesconi" userId="d236637c-2d4e-4d8b-b3ce-0a0359776a2f" providerId="ADAL" clId="{4D10713D-24D5-4AFD-8009-4C3AB2868D1F}" dt="2023-06-12T17:34:04.636" v="598" actId="1076"/>
          <ac:spMkLst>
            <pc:docMk/>
            <pc:sldMk cId="3118173436" sldId="368"/>
            <ac:spMk id="5" creationId="{56C4F78B-2D51-4C6F-A598-C5E9151C0F8E}"/>
          </ac:spMkLst>
        </pc:spChg>
        <pc:picChg chg="add mod">
          <ac:chgData name="Gonzalo Herrera Francesconi" userId="d236637c-2d4e-4d8b-b3ce-0a0359776a2f" providerId="ADAL" clId="{4D10713D-24D5-4AFD-8009-4C3AB2868D1F}" dt="2023-06-12T17:34:16.714" v="599" actId="1076"/>
          <ac:picMkLst>
            <pc:docMk/>
            <pc:sldMk cId="3118173436" sldId="368"/>
            <ac:picMk id="6" creationId="{983F196A-7C4E-4195-9946-938D0801E9B9}"/>
          </ac:picMkLst>
        </pc:picChg>
      </pc:sldChg>
      <pc:sldChg chg="addSp delSp modSp add mod">
        <pc:chgData name="Gonzalo Herrera Francesconi" userId="d236637c-2d4e-4d8b-b3ce-0a0359776a2f" providerId="ADAL" clId="{4D10713D-24D5-4AFD-8009-4C3AB2868D1F}" dt="2023-06-12T18:57:34.786" v="1180" actId="6549"/>
        <pc:sldMkLst>
          <pc:docMk/>
          <pc:sldMk cId="265233762" sldId="369"/>
        </pc:sldMkLst>
        <pc:spChg chg="mod">
          <ac:chgData name="Gonzalo Herrera Francesconi" userId="d236637c-2d4e-4d8b-b3ce-0a0359776a2f" providerId="ADAL" clId="{4D10713D-24D5-4AFD-8009-4C3AB2868D1F}" dt="2023-06-12T18:57:34.786" v="1180" actId="6549"/>
          <ac:spMkLst>
            <pc:docMk/>
            <pc:sldMk cId="265233762" sldId="369"/>
            <ac:spMk id="2" creationId="{D5B4D40B-2281-FF4E-A378-6A0062B17D86}"/>
          </ac:spMkLst>
        </pc:spChg>
        <pc:spChg chg="del">
          <ac:chgData name="Gonzalo Herrera Francesconi" userId="d236637c-2d4e-4d8b-b3ce-0a0359776a2f" providerId="ADAL" clId="{4D10713D-24D5-4AFD-8009-4C3AB2868D1F}" dt="2023-06-12T17:34:46.473" v="603" actId="478"/>
          <ac:spMkLst>
            <pc:docMk/>
            <pc:sldMk cId="265233762" sldId="369"/>
            <ac:spMk id="3" creationId="{370A3F46-3139-2D47-B026-0D4728E9095A}"/>
          </ac:spMkLst>
        </pc:spChg>
        <pc:spChg chg="add mod">
          <ac:chgData name="Gonzalo Herrera Francesconi" userId="d236637c-2d4e-4d8b-b3ce-0a0359776a2f" providerId="ADAL" clId="{4D10713D-24D5-4AFD-8009-4C3AB2868D1F}" dt="2023-06-12T17:35:12.768" v="606" actId="1076"/>
          <ac:spMkLst>
            <pc:docMk/>
            <pc:sldMk cId="265233762" sldId="369"/>
            <ac:spMk id="6" creationId="{82010E53-AD1D-47F3-8308-8C5F73323DAF}"/>
          </ac:spMkLst>
        </pc:spChg>
        <pc:picChg chg="del">
          <ac:chgData name="Gonzalo Herrera Francesconi" userId="d236637c-2d4e-4d8b-b3ce-0a0359776a2f" providerId="ADAL" clId="{4D10713D-24D5-4AFD-8009-4C3AB2868D1F}" dt="2023-06-12T17:34:42.874" v="602" actId="478"/>
          <ac:picMkLst>
            <pc:docMk/>
            <pc:sldMk cId="265233762" sldId="369"/>
            <ac:picMk id="5" creationId="{A7E49625-7487-4BBF-B522-107AAFF571BF}"/>
          </ac:picMkLst>
        </pc:picChg>
      </pc:sldChg>
      <pc:sldChg chg="addSp delSp modSp add mod">
        <pc:chgData name="Gonzalo Herrera Francesconi" userId="d236637c-2d4e-4d8b-b3ce-0a0359776a2f" providerId="ADAL" clId="{4D10713D-24D5-4AFD-8009-4C3AB2868D1F}" dt="2023-06-12T18:57:59.552" v="1249" actId="6549"/>
        <pc:sldMkLst>
          <pc:docMk/>
          <pc:sldMk cId="4223487977" sldId="370"/>
        </pc:sldMkLst>
        <pc:spChg chg="mod">
          <ac:chgData name="Gonzalo Herrera Francesconi" userId="d236637c-2d4e-4d8b-b3ce-0a0359776a2f" providerId="ADAL" clId="{4D10713D-24D5-4AFD-8009-4C3AB2868D1F}" dt="2023-06-12T18:57:59.552" v="1249" actId="6549"/>
          <ac:spMkLst>
            <pc:docMk/>
            <pc:sldMk cId="4223487977" sldId="370"/>
            <ac:spMk id="2" creationId="{D5B4D40B-2281-FF4E-A378-6A0062B17D86}"/>
          </ac:spMkLst>
        </pc:spChg>
        <pc:spChg chg="add mod">
          <ac:chgData name="Gonzalo Herrera Francesconi" userId="d236637c-2d4e-4d8b-b3ce-0a0359776a2f" providerId="ADAL" clId="{4D10713D-24D5-4AFD-8009-4C3AB2868D1F}" dt="2023-06-12T17:41:49.646" v="618" actId="1076"/>
          <ac:spMkLst>
            <pc:docMk/>
            <pc:sldMk cId="4223487977" sldId="370"/>
            <ac:spMk id="4" creationId="{F2FF9158-10CB-4BA2-B462-C2828FE37BB7}"/>
          </ac:spMkLst>
        </pc:spChg>
        <pc:spChg chg="del">
          <ac:chgData name="Gonzalo Herrera Francesconi" userId="d236637c-2d4e-4d8b-b3ce-0a0359776a2f" providerId="ADAL" clId="{4D10713D-24D5-4AFD-8009-4C3AB2868D1F}" dt="2023-06-12T17:41:19.604" v="615" actId="478"/>
          <ac:spMkLst>
            <pc:docMk/>
            <pc:sldMk cId="4223487977" sldId="370"/>
            <ac:spMk id="6" creationId="{82010E53-AD1D-47F3-8308-8C5F73323DAF}"/>
          </ac:spMkLst>
        </pc:spChg>
      </pc:sldChg>
      <pc:sldChg chg="addSp delSp modSp add del mod">
        <pc:chgData name="Gonzalo Herrera Francesconi" userId="d236637c-2d4e-4d8b-b3ce-0a0359776a2f" providerId="ADAL" clId="{4D10713D-24D5-4AFD-8009-4C3AB2868D1F}" dt="2023-06-12T17:44:14.933" v="631" actId="47"/>
        <pc:sldMkLst>
          <pc:docMk/>
          <pc:sldMk cId="1283731141" sldId="371"/>
        </pc:sldMkLst>
        <pc:spChg chg="del">
          <ac:chgData name="Gonzalo Herrera Francesconi" userId="d236637c-2d4e-4d8b-b3ce-0a0359776a2f" providerId="ADAL" clId="{4D10713D-24D5-4AFD-8009-4C3AB2868D1F}" dt="2023-06-12T17:42:45.052" v="621" actId="478"/>
          <ac:spMkLst>
            <pc:docMk/>
            <pc:sldMk cId="1283731141" sldId="371"/>
            <ac:spMk id="4" creationId="{F2FF9158-10CB-4BA2-B462-C2828FE37BB7}"/>
          </ac:spMkLst>
        </pc:spChg>
        <pc:spChg chg="add del mod">
          <ac:chgData name="Gonzalo Herrera Francesconi" userId="d236637c-2d4e-4d8b-b3ce-0a0359776a2f" providerId="ADAL" clId="{4D10713D-24D5-4AFD-8009-4C3AB2868D1F}" dt="2023-06-12T17:43:57.706" v="628" actId="21"/>
          <ac:spMkLst>
            <pc:docMk/>
            <pc:sldMk cId="1283731141" sldId="371"/>
            <ac:spMk id="5" creationId="{B266B527-21D6-4EB4-AEA0-9980D66A5316}"/>
          </ac:spMkLst>
        </pc:spChg>
        <pc:picChg chg="add del mod">
          <ac:chgData name="Gonzalo Herrera Francesconi" userId="d236637c-2d4e-4d8b-b3ce-0a0359776a2f" providerId="ADAL" clId="{4D10713D-24D5-4AFD-8009-4C3AB2868D1F}" dt="2023-06-12T17:43:57.706" v="628" actId="21"/>
          <ac:picMkLst>
            <pc:docMk/>
            <pc:sldMk cId="1283731141" sldId="371"/>
            <ac:picMk id="6" creationId="{A0886DF5-C0DD-4EE1-8FA7-C1DA82C12063}"/>
          </ac:picMkLst>
        </pc:picChg>
      </pc:sldChg>
      <pc:sldChg chg="addSp delSp modSp add mod">
        <pc:chgData name="Gonzalo Herrera Francesconi" userId="d236637c-2d4e-4d8b-b3ce-0a0359776a2f" providerId="ADAL" clId="{4D10713D-24D5-4AFD-8009-4C3AB2868D1F}" dt="2023-06-12T18:58:07.773" v="1279" actId="6549"/>
        <pc:sldMkLst>
          <pc:docMk/>
          <pc:sldMk cId="1653716739" sldId="372"/>
        </pc:sldMkLst>
        <pc:spChg chg="mod">
          <ac:chgData name="Gonzalo Herrera Francesconi" userId="d236637c-2d4e-4d8b-b3ce-0a0359776a2f" providerId="ADAL" clId="{4D10713D-24D5-4AFD-8009-4C3AB2868D1F}" dt="2023-06-12T18:58:07.773" v="1279" actId="6549"/>
          <ac:spMkLst>
            <pc:docMk/>
            <pc:sldMk cId="1653716739" sldId="372"/>
            <ac:spMk id="2" creationId="{1F11FCC6-3B49-9D46-8B62-80E94C906F0A}"/>
          </ac:spMkLst>
        </pc:spChg>
        <pc:spChg chg="del">
          <ac:chgData name="Gonzalo Herrera Francesconi" userId="d236637c-2d4e-4d8b-b3ce-0a0359776a2f" providerId="ADAL" clId="{4D10713D-24D5-4AFD-8009-4C3AB2868D1F}" dt="2023-06-12T17:43:52.053" v="627" actId="478"/>
          <ac:spMkLst>
            <pc:docMk/>
            <pc:sldMk cId="1653716739" sldId="372"/>
            <ac:spMk id="3" creationId="{D9D32075-AF4F-0840-A43C-56C51DBC8E70}"/>
          </ac:spMkLst>
        </pc:spChg>
        <pc:spChg chg="add mod">
          <ac:chgData name="Gonzalo Herrera Francesconi" userId="d236637c-2d4e-4d8b-b3ce-0a0359776a2f" providerId="ADAL" clId="{4D10713D-24D5-4AFD-8009-4C3AB2868D1F}" dt="2023-06-12T17:44:06.118" v="630" actId="1076"/>
          <ac:spMkLst>
            <pc:docMk/>
            <pc:sldMk cId="1653716739" sldId="372"/>
            <ac:spMk id="4" creationId="{25A6B10F-7593-480D-BF47-0057B7F42D6D}"/>
          </ac:spMkLst>
        </pc:spChg>
        <pc:picChg chg="add mod">
          <ac:chgData name="Gonzalo Herrera Francesconi" userId="d236637c-2d4e-4d8b-b3ce-0a0359776a2f" providerId="ADAL" clId="{4D10713D-24D5-4AFD-8009-4C3AB2868D1F}" dt="2023-06-12T17:44:06.118" v="630" actId="1076"/>
          <ac:picMkLst>
            <pc:docMk/>
            <pc:sldMk cId="1653716739" sldId="372"/>
            <ac:picMk id="5" creationId="{F983292A-F8F6-4613-9E87-DDCB2C690F50}"/>
          </ac:picMkLst>
        </pc:picChg>
      </pc:sldChg>
      <pc:sldChg chg="addSp delSp modSp add mod">
        <pc:chgData name="Gonzalo Herrera Francesconi" userId="d236637c-2d4e-4d8b-b3ce-0a0359776a2f" providerId="ADAL" clId="{4D10713D-24D5-4AFD-8009-4C3AB2868D1F}" dt="2023-06-12T18:58:33.122" v="1338" actId="6549"/>
        <pc:sldMkLst>
          <pc:docMk/>
          <pc:sldMk cId="3511957671" sldId="373"/>
        </pc:sldMkLst>
        <pc:spChg chg="mod">
          <ac:chgData name="Gonzalo Herrera Francesconi" userId="d236637c-2d4e-4d8b-b3ce-0a0359776a2f" providerId="ADAL" clId="{4D10713D-24D5-4AFD-8009-4C3AB2868D1F}" dt="2023-06-12T18:58:33.122" v="1338" actId="6549"/>
          <ac:spMkLst>
            <pc:docMk/>
            <pc:sldMk cId="3511957671" sldId="373"/>
            <ac:spMk id="2" creationId="{D5B4D40B-2281-FF4E-A378-6A0062B17D86}"/>
          </ac:spMkLst>
        </pc:spChg>
        <pc:spChg chg="del">
          <ac:chgData name="Gonzalo Herrera Francesconi" userId="d236637c-2d4e-4d8b-b3ce-0a0359776a2f" providerId="ADAL" clId="{4D10713D-24D5-4AFD-8009-4C3AB2868D1F}" dt="2023-06-12T17:44:46.205" v="634" actId="478"/>
          <ac:spMkLst>
            <pc:docMk/>
            <pc:sldMk cId="3511957671" sldId="373"/>
            <ac:spMk id="4" creationId="{F2FF9158-10CB-4BA2-B462-C2828FE37BB7}"/>
          </ac:spMkLst>
        </pc:spChg>
        <pc:spChg chg="add mod">
          <ac:chgData name="Gonzalo Herrera Francesconi" userId="d236637c-2d4e-4d8b-b3ce-0a0359776a2f" providerId="ADAL" clId="{4D10713D-24D5-4AFD-8009-4C3AB2868D1F}" dt="2023-06-12T17:44:52.515" v="636" actId="1076"/>
          <ac:spMkLst>
            <pc:docMk/>
            <pc:sldMk cId="3511957671" sldId="373"/>
            <ac:spMk id="5" creationId="{980B77FC-D9D5-4238-931A-78C727F557A4}"/>
          </ac:spMkLst>
        </pc:spChg>
        <pc:picChg chg="add mod">
          <ac:chgData name="Gonzalo Herrera Francesconi" userId="d236637c-2d4e-4d8b-b3ce-0a0359776a2f" providerId="ADAL" clId="{4D10713D-24D5-4AFD-8009-4C3AB2868D1F}" dt="2023-06-12T17:45:01.847" v="639" actId="1076"/>
          <ac:picMkLst>
            <pc:docMk/>
            <pc:sldMk cId="3511957671" sldId="373"/>
            <ac:picMk id="6" creationId="{FEFD27C5-A255-4689-A634-4D7DC237413A}"/>
          </ac:picMkLst>
        </pc:picChg>
      </pc:sldChg>
      <pc:sldChg chg="delSp modSp add mod">
        <pc:chgData name="Gonzalo Herrera Francesconi" userId="d236637c-2d4e-4d8b-b3ce-0a0359776a2f" providerId="ADAL" clId="{4D10713D-24D5-4AFD-8009-4C3AB2868D1F}" dt="2023-06-12T18:53:30.508" v="977" actId="5793"/>
        <pc:sldMkLst>
          <pc:docMk/>
          <pc:sldMk cId="1836768979" sldId="374"/>
        </pc:sldMkLst>
        <pc:spChg chg="mod">
          <ac:chgData name="Gonzalo Herrera Francesconi" userId="d236637c-2d4e-4d8b-b3ce-0a0359776a2f" providerId="ADAL" clId="{4D10713D-24D5-4AFD-8009-4C3AB2868D1F}" dt="2023-06-12T17:45:51.453" v="672" actId="20577"/>
          <ac:spMkLst>
            <pc:docMk/>
            <pc:sldMk cId="1836768979" sldId="374"/>
            <ac:spMk id="2" creationId="{1F11FCC6-3B49-9D46-8B62-80E94C906F0A}"/>
          </ac:spMkLst>
        </pc:spChg>
        <pc:spChg chg="mod">
          <ac:chgData name="Gonzalo Herrera Francesconi" userId="d236637c-2d4e-4d8b-b3ce-0a0359776a2f" providerId="ADAL" clId="{4D10713D-24D5-4AFD-8009-4C3AB2868D1F}" dt="2023-06-12T18:53:30.508" v="977" actId="5793"/>
          <ac:spMkLst>
            <pc:docMk/>
            <pc:sldMk cId="1836768979" sldId="374"/>
            <ac:spMk id="4" creationId="{25A6B10F-7593-480D-BF47-0057B7F42D6D}"/>
          </ac:spMkLst>
        </pc:spChg>
        <pc:picChg chg="del">
          <ac:chgData name="Gonzalo Herrera Francesconi" userId="d236637c-2d4e-4d8b-b3ce-0a0359776a2f" providerId="ADAL" clId="{4D10713D-24D5-4AFD-8009-4C3AB2868D1F}" dt="2023-06-12T17:45:36.289" v="642" actId="478"/>
          <ac:picMkLst>
            <pc:docMk/>
            <pc:sldMk cId="1836768979" sldId="374"/>
            <ac:picMk id="5" creationId="{F983292A-F8F6-4613-9E87-DDCB2C690F50}"/>
          </ac:picMkLst>
        </pc:picChg>
      </pc:sldChg>
      <pc:sldMasterChg chg="delSldLayout">
        <pc:chgData name="Gonzalo Herrera Francesconi" userId="d236637c-2d4e-4d8b-b3ce-0a0359776a2f" providerId="ADAL" clId="{4D10713D-24D5-4AFD-8009-4C3AB2868D1F}" dt="2023-06-12T16:54:48.483" v="377" actId="47"/>
        <pc:sldMasterMkLst>
          <pc:docMk/>
          <pc:sldMasterMk cId="0" sldId="2147483648"/>
        </pc:sldMasterMkLst>
        <pc:sldLayoutChg chg="del">
          <pc:chgData name="Gonzalo Herrera Francesconi" userId="d236637c-2d4e-4d8b-b3ce-0a0359776a2f" providerId="ADAL" clId="{4D10713D-24D5-4AFD-8009-4C3AB2868D1F}" dt="2023-06-12T16:30:24.320" v="0" actId="47"/>
          <pc:sldLayoutMkLst>
            <pc:docMk/>
            <pc:sldMasterMk cId="0" sldId="2147483648"/>
            <pc:sldLayoutMk cId="3877515349" sldId="2147483679"/>
          </pc:sldLayoutMkLst>
        </pc:sldLayoutChg>
        <pc:sldLayoutChg chg="del">
          <pc:chgData name="Gonzalo Herrera Francesconi" userId="d236637c-2d4e-4d8b-b3ce-0a0359776a2f" providerId="ADAL" clId="{4D10713D-24D5-4AFD-8009-4C3AB2868D1F}" dt="2023-06-12T16:35:36.488" v="126" actId="47"/>
          <pc:sldLayoutMkLst>
            <pc:docMk/>
            <pc:sldMasterMk cId="0" sldId="2147483648"/>
            <pc:sldLayoutMk cId="3458113275" sldId="2147483680"/>
          </pc:sldLayoutMkLst>
        </pc:sldLayoutChg>
        <pc:sldLayoutChg chg="del">
          <pc:chgData name="Gonzalo Herrera Francesconi" userId="d236637c-2d4e-4d8b-b3ce-0a0359776a2f" providerId="ADAL" clId="{4D10713D-24D5-4AFD-8009-4C3AB2868D1F}" dt="2023-06-12T16:35:46.512" v="127" actId="47"/>
          <pc:sldLayoutMkLst>
            <pc:docMk/>
            <pc:sldMasterMk cId="0" sldId="2147483648"/>
            <pc:sldLayoutMk cId="3171252922" sldId="2147483681"/>
          </pc:sldLayoutMkLst>
        </pc:sldLayoutChg>
        <pc:sldLayoutChg chg="del">
          <pc:chgData name="Gonzalo Herrera Francesconi" userId="d236637c-2d4e-4d8b-b3ce-0a0359776a2f" providerId="ADAL" clId="{4D10713D-24D5-4AFD-8009-4C3AB2868D1F}" dt="2023-06-12T16:54:48.483" v="377" actId="47"/>
          <pc:sldLayoutMkLst>
            <pc:docMk/>
            <pc:sldMasterMk cId="0" sldId="2147483648"/>
            <pc:sldLayoutMk cId="201588232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06-07-2023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879900"/>
            <a:ext cx="8749511" cy="584775"/>
          </a:xfrm>
        </p:spPr>
        <p:txBody>
          <a:bodyPr/>
          <a:lstStyle/>
          <a:p>
            <a:r>
              <a:rPr lang="es-CL" spc="-10" dirty="0"/>
              <a:t>ARQUITECTURA DE SOFTWARE</a:t>
            </a: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 dirty="0">
                <a:latin typeface="Arial"/>
                <a:cs typeface="Arial"/>
              </a:rPr>
              <a:t>ARQUITECTURA – ASY4131</a:t>
            </a:r>
            <a:endParaRPr lang="es-CL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pPr rtl="0"/>
            <a:r>
              <a:rPr lang="es-CL" dirty="0"/>
              <a:t>Costos y Beneficios de la evaluación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7265D82-A607-2D4B-BE28-D24FF93DFF6A}"/>
              </a:ext>
            </a:extLst>
          </p:cNvPr>
          <p:cNvSpPr/>
          <p:nvPr/>
        </p:nvSpPr>
        <p:spPr>
          <a:xfrm>
            <a:off x="2399263" y="2378075"/>
            <a:ext cx="14514581" cy="781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dirty="0"/>
              <a:t>Cada evaluación tiene beneficios y costos </a:t>
            </a:r>
          </a:p>
          <a:p>
            <a:endParaRPr lang="es-CL" dirty="0"/>
          </a:p>
          <a:p>
            <a:r>
              <a:rPr lang="es-CL" sz="3200" b="1" u="sng" dirty="0"/>
              <a:t>Beneficios</a:t>
            </a:r>
          </a:p>
          <a:p>
            <a:endParaRPr lang="es-CL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3200" dirty="0"/>
              <a:t>Descubre problemas temprano.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3200" dirty="0"/>
              <a:t>Producir una mejor arquitectura.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3200" dirty="0"/>
              <a:t>Congrega a los </a:t>
            </a:r>
            <a:r>
              <a:rPr lang="es-CL" sz="3200" dirty="0" err="1"/>
              <a:t>stakeholders</a:t>
            </a:r>
            <a:r>
              <a:rPr lang="es-CL" sz="3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3200" dirty="0"/>
              <a:t>Obliga a tomar decisiones sobre los atributos de calidad.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3200" dirty="0"/>
              <a:t>Prioriza objetivos en conflicto.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3200" dirty="0"/>
              <a:t>Obliga una clara explicación de la Arquitectura.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3200" dirty="0"/>
              <a:t>Mejora la Documentación de la Arquitectura.</a:t>
            </a:r>
          </a:p>
          <a:p>
            <a:endParaRPr lang="es-CL" dirty="0"/>
          </a:p>
          <a:p>
            <a:r>
              <a:rPr lang="es-CL" sz="3200" b="1" u="sng" dirty="0"/>
              <a:t>Costos</a:t>
            </a:r>
          </a:p>
          <a:p>
            <a:endParaRPr lang="es-CL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3200" dirty="0"/>
              <a:t>Tiempo de los </a:t>
            </a:r>
            <a:r>
              <a:rPr lang="es-CL" sz="3200" dirty="0" err="1"/>
              <a:t>Stakeholders</a:t>
            </a:r>
            <a:r>
              <a:rPr lang="es-CL" sz="3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3200" dirty="0"/>
              <a:t>Posiblemente cambios en el cronograma del proyecto.</a:t>
            </a:r>
          </a:p>
        </p:txBody>
      </p:sp>
    </p:spTree>
    <p:extLst>
      <p:ext uri="{BB962C8B-B14F-4D97-AF65-F5344CB8AC3E}">
        <p14:creationId xmlns:p14="http://schemas.microsoft.com/office/powerpoint/2010/main" val="290176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B4D40B-2281-FF4E-A378-6A0062B17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/>
              <a:t>Tipos de evaluación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C2740AA-CF95-47BC-BF77-23A3A9405F34}"/>
              </a:ext>
            </a:extLst>
          </p:cNvPr>
          <p:cNvSpPr/>
          <p:nvPr/>
        </p:nvSpPr>
        <p:spPr>
          <a:xfrm>
            <a:off x="1870593" y="2301875"/>
            <a:ext cx="16362913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Las evaluaciones de arquitecturas se realizan de distintas maneras: </a:t>
            </a:r>
          </a:p>
          <a:p>
            <a:pPr algn="just"/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Pueden ir desde </a:t>
            </a:r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revisiones simples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hasta las que se hacen en </a:t>
            </a:r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talleres especializados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de revisión, todo ello junto con la elaboración de experimentos y modelos que permitan evaluar </a:t>
            </a:r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si se cumplen o no determinadas características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de la arquitectura.</a:t>
            </a:r>
          </a:p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Cada </a:t>
            </a:r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método de evaluación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tiene ventajas y desventajas, siendo el contexto en el cual se usa lo que influye para obtener los mayores beneficios de los mismos. </a:t>
            </a:r>
          </a:p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Durante el diseño de la arquitectura son más recomendables revisiones personales y ágiles, así como el desarrollo de experimentos o </a:t>
            </a:r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prototipos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Al final, convienen </a:t>
            </a:r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revisiones realizadas por personal externo al proyecto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para detectar tanto situaciones en que el comportamiento del sistema no se dará como está previsto, es decir, </a:t>
            </a:r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puntos de sensibilidad de la arquitectura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, como relaciones de equilibrio entre atributos de calidad que se contradicen entre sí y estos no han sido notados por el personal del proyecto. </a:t>
            </a:r>
            <a:endParaRPr lang="es-CL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8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pPr rtl="0"/>
            <a:r>
              <a:rPr lang="es-CL" dirty="0"/>
              <a:t>Métodos de evaluación de la arquitectura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0311F75-7B57-4C9A-979A-749BED569104}"/>
              </a:ext>
            </a:extLst>
          </p:cNvPr>
          <p:cNvSpPr/>
          <p:nvPr/>
        </p:nvSpPr>
        <p:spPr>
          <a:xfrm>
            <a:off x="2127250" y="1768475"/>
            <a:ext cx="153162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/>
              <a:t> 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Otras evaluaciones están inmersas en el proceso, como ocurre con el </a:t>
            </a:r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ACDM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, el cual por su naturaleza iterativa plantea revisiones durante cada iteración de su proceso de diseño.</a:t>
            </a:r>
          </a:p>
          <a:p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Los métodos más reconocidos para evaluar arquitecturas son: </a:t>
            </a:r>
          </a:p>
          <a:p>
            <a:pPr marL="342900" indent="-342900">
              <a:buFontTx/>
              <a:buChar char="-"/>
            </a:pPr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Revisiones e inspecciones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Recorridos informales de diseño. </a:t>
            </a:r>
          </a:p>
          <a:p>
            <a:pPr marL="342900" indent="-342900">
              <a:buFontTx/>
              <a:buChar char="-"/>
            </a:pPr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ATAM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Tradeoff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), o </a:t>
            </a:r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Método de evaluación de equilibrios de arquitectura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ACDM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Centric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), o </a:t>
            </a:r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Método de diseño centrado en la arquitectura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ARID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(Active 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Intermediate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Designs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), o </a:t>
            </a:r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Revisiones activas para diseños intermedios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Desarrollo de prototipos o experimentos</a:t>
            </a:r>
            <a:endParaRPr lang="es-CL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19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B4D40B-2281-FF4E-A378-6A0062B17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/>
              <a:t>Aprendiendo sobre ATAM</a:t>
            </a:r>
          </a:p>
        </p:txBody>
      </p:sp>
      <p:sp>
        <p:nvSpPr>
          <p:cNvPr id="3" name="2 Rectángulo">
            <a:extLst>
              <a:ext uri="{FF2B5EF4-FFF2-40B4-BE49-F238E27FC236}">
                <a16:creationId xmlns:a16="http://schemas.microsoft.com/office/drawing/2014/main" id="{370A3F46-3139-2D47-B026-0D4728E9095A}"/>
              </a:ext>
            </a:extLst>
          </p:cNvPr>
          <p:cNvSpPr/>
          <p:nvPr/>
        </p:nvSpPr>
        <p:spPr>
          <a:xfrm>
            <a:off x="1365250" y="2301875"/>
            <a:ext cx="17891007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dirty="0"/>
              <a:t>Para lograr evaluar una arquitectura, estudiaremos con detalla la metodología </a:t>
            </a:r>
            <a:r>
              <a:rPr lang="es-CL" sz="3200" b="1" dirty="0"/>
              <a:t>ATAM</a:t>
            </a:r>
          </a:p>
          <a:p>
            <a:endParaRPr lang="es-419" sz="1400" b="1" dirty="0"/>
          </a:p>
          <a:p>
            <a:pPr algn="just"/>
            <a:r>
              <a:rPr lang="es-419" sz="2800" b="1" dirty="0"/>
              <a:t>ATAM</a:t>
            </a:r>
            <a:r>
              <a:rPr lang="es-419" sz="2800" dirty="0"/>
              <a:t> (</a:t>
            </a:r>
            <a:r>
              <a:rPr lang="es-CL" sz="2800" b="1" dirty="0"/>
              <a:t>The Tradeoff Architecture Method</a:t>
            </a:r>
            <a:r>
              <a:rPr lang="es-419" sz="2800" dirty="0"/>
              <a:t>) </a:t>
            </a:r>
            <a:r>
              <a:rPr lang="es-CL" sz="2800" dirty="0"/>
              <a:t>es un método de</a:t>
            </a:r>
            <a:r>
              <a:rPr lang="es-419" sz="2800" dirty="0"/>
              <a:t> </a:t>
            </a:r>
            <a:r>
              <a:rPr lang="es-CL" sz="2800" dirty="0"/>
              <a:t>evaluación de arquitecturas desarrollado por el Software Engineering</a:t>
            </a:r>
            <a:r>
              <a:rPr lang="es-419" sz="2800" dirty="0"/>
              <a:t> </a:t>
            </a:r>
            <a:r>
              <a:rPr lang="es-CL" sz="2800" dirty="0"/>
              <a:t>Institute a fin</a:t>
            </a:r>
            <a:r>
              <a:rPr lang="es-419" sz="2800" dirty="0"/>
              <a:t>es</a:t>
            </a:r>
            <a:r>
              <a:rPr lang="es-CL" sz="2800" dirty="0"/>
              <a:t> de los 90s.</a:t>
            </a:r>
            <a:r>
              <a:rPr lang="es-419" sz="2800" dirty="0"/>
              <a:t>  N</a:t>
            </a:r>
            <a:r>
              <a:rPr lang="es-CL" sz="2800" dirty="0"/>
              <a:t>o solo evalúa cómo la arquitectura</a:t>
            </a:r>
            <a:r>
              <a:rPr lang="es-419" sz="2800" dirty="0"/>
              <a:t> </a:t>
            </a:r>
            <a:r>
              <a:rPr lang="es-CL" sz="2800" dirty="0"/>
              <a:t>satisface objetivos de calidad particulares</a:t>
            </a:r>
            <a:r>
              <a:rPr lang="es-419" sz="2800" dirty="0"/>
              <a:t>, </a:t>
            </a:r>
            <a:r>
              <a:rPr lang="es-CL" sz="2800" dirty="0"/>
              <a:t>también hace explícito como los objetivos</a:t>
            </a:r>
            <a:r>
              <a:rPr lang="es-419" sz="2800" dirty="0"/>
              <a:t> </a:t>
            </a:r>
            <a:r>
              <a:rPr lang="es-CL" sz="2800" dirty="0"/>
              <a:t>de calidad interactúan entre ellos</a:t>
            </a:r>
            <a:r>
              <a:rPr lang="es-419" sz="2800" dirty="0"/>
              <a:t> b</a:t>
            </a:r>
            <a:r>
              <a:rPr lang="es-CL" sz="2800" dirty="0"/>
              <a:t>asado en tres elementos</a:t>
            </a:r>
            <a:r>
              <a:rPr lang="es-419" sz="2800" dirty="0"/>
              <a:t>:</a:t>
            </a:r>
          </a:p>
          <a:p>
            <a:pPr algn="just"/>
            <a:endParaRPr lang="es-CL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800" b="1" dirty="0"/>
              <a:t>Estilos Arquitecturales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800" b="1" dirty="0"/>
              <a:t>Atributos de Calidad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800" b="1" dirty="0"/>
              <a:t>The software Architecture Analysis Method</a:t>
            </a:r>
            <a:r>
              <a:rPr lang="es-419" sz="2800" b="1" dirty="0"/>
              <a:t> </a:t>
            </a:r>
            <a:r>
              <a:rPr lang="es-CL" sz="2800" b="1" dirty="0"/>
              <a:t>(SAAM) </a:t>
            </a:r>
            <a:endParaRPr lang="es-419" sz="2800" b="1" dirty="0"/>
          </a:p>
          <a:p>
            <a:pPr algn="just"/>
            <a:endParaRPr lang="es-419" sz="2800" dirty="0"/>
          </a:p>
          <a:p>
            <a:pPr algn="just"/>
            <a:endParaRPr lang="es-419" sz="2800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E49625-7487-4BBF-B522-107AAFF57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050" y="4856421"/>
            <a:ext cx="9073403" cy="51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75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CL" dirty="0"/>
              <a:t>Aprendiendo sobre ATAM</a:t>
            </a:r>
          </a:p>
        </p:txBody>
      </p:sp>
      <p:sp>
        <p:nvSpPr>
          <p:cNvPr id="5" name="2 Rectángulo">
            <a:extLst>
              <a:ext uri="{FF2B5EF4-FFF2-40B4-BE49-F238E27FC236}">
                <a16:creationId xmlns:a16="http://schemas.microsoft.com/office/drawing/2014/main" id="{56C4F78B-2D51-4C6F-A598-C5E9151C0F8E}"/>
              </a:ext>
            </a:extLst>
          </p:cNvPr>
          <p:cNvSpPr/>
          <p:nvPr/>
        </p:nvSpPr>
        <p:spPr>
          <a:xfrm>
            <a:off x="2418340" y="1246029"/>
            <a:ext cx="17021023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419" sz="1400" b="1" i="1" dirty="0"/>
          </a:p>
          <a:p>
            <a:pPr algn="just"/>
            <a:endParaRPr lang="es-419" sz="2800" i="1" dirty="0"/>
          </a:p>
          <a:p>
            <a:pPr algn="just"/>
            <a:r>
              <a:rPr lang="es-CL" sz="3200" dirty="0"/>
              <a:t>El propósito </a:t>
            </a:r>
            <a:r>
              <a:rPr lang="es-419" sz="3200" dirty="0"/>
              <a:t>de ATAM </a:t>
            </a:r>
            <a:r>
              <a:rPr lang="es-CL" sz="3200" dirty="0"/>
              <a:t>es evaluar las consecuencias de las decisiones</a:t>
            </a:r>
            <a:r>
              <a:rPr lang="es-419" sz="3200" dirty="0"/>
              <a:t> </a:t>
            </a:r>
            <a:r>
              <a:rPr lang="es-CL" sz="3200" dirty="0"/>
              <a:t>arquitectónicas en relación a determinados atributos de calidad.</a:t>
            </a:r>
          </a:p>
          <a:p>
            <a:pPr algn="just"/>
            <a:endParaRPr lang="es-419" sz="3200" dirty="0"/>
          </a:p>
          <a:p>
            <a:pPr algn="just"/>
            <a:r>
              <a:rPr lang="es-419" sz="3200" dirty="0"/>
              <a:t>Por otra parte, a</a:t>
            </a:r>
            <a:r>
              <a:rPr lang="es-CL" sz="3200" dirty="0"/>
              <a:t>yuda a predecir como un atributo de interés puede ser</a:t>
            </a:r>
            <a:r>
              <a:rPr lang="es-419" sz="3200" dirty="0"/>
              <a:t> </a:t>
            </a:r>
            <a:r>
              <a:rPr lang="es-CL" sz="3200" dirty="0"/>
              <a:t>afectado por decisiones arquitectónicas.</a:t>
            </a:r>
            <a:r>
              <a:rPr lang="es-419" sz="3200" dirty="0"/>
              <a:t> </a:t>
            </a:r>
            <a:r>
              <a:rPr lang="es-CL" sz="3200" dirty="0"/>
              <a:t>Los atributos de calidad de interés son clarificados mediante el análisis</a:t>
            </a:r>
            <a:r>
              <a:rPr lang="es-419" sz="3200" dirty="0"/>
              <a:t> </a:t>
            </a:r>
            <a:r>
              <a:rPr lang="es-CL" sz="3200" dirty="0"/>
              <a:t>de los escenarios definidos por los distintos stakeholders en términos</a:t>
            </a:r>
            <a:r>
              <a:rPr lang="es-419" sz="3200" dirty="0"/>
              <a:t> </a:t>
            </a:r>
            <a:r>
              <a:rPr lang="es-CL" sz="3200" dirty="0"/>
              <a:t>de estímulos y respuestas</a:t>
            </a:r>
            <a:r>
              <a:rPr lang="es-419" sz="3200" dirty="0"/>
              <a:t>.</a:t>
            </a:r>
          </a:p>
          <a:p>
            <a:pPr algn="just"/>
            <a:endParaRPr lang="es-419" sz="3200" dirty="0"/>
          </a:p>
          <a:p>
            <a:pPr algn="just"/>
            <a:r>
              <a:rPr lang="es-419" sz="3200" dirty="0"/>
              <a:t> U</a:t>
            </a:r>
            <a:r>
              <a:rPr lang="es-CL" sz="3200" dirty="0"/>
              <a:t>na vez los escenarios han sido definidos y priorizados el siguiente paso</a:t>
            </a:r>
            <a:r>
              <a:rPr lang="es-419" sz="3200" dirty="0"/>
              <a:t> </a:t>
            </a:r>
            <a:r>
              <a:rPr lang="es-CL" sz="3200" dirty="0"/>
              <a:t>es definir que enfoques arquitectónicos pueden afectar a esos</a:t>
            </a:r>
            <a:r>
              <a:rPr lang="es-419" sz="3200" dirty="0"/>
              <a:t> </a:t>
            </a:r>
            <a:r>
              <a:rPr lang="es-CL" sz="3200" dirty="0"/>
              <a:t>atributos de calidad. </a:t>
            </a:r>
            <a:endParaRPr lang="es-419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3F196A-7C4E-4195-9946-938D0801E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50" y="7178675"/>
            <a:ext cx="8672313" cy="36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17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B4D40B-2281-FF4E-A378-6A0062B17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/>
              <a:t>Salidas del ATAM</a:t>
            </a:r>
          </a:p>
        </p:txBody>
      </p:sp>
      <p:sp>
        <p:nvSpPr>
          <p:cNvPr id="6" name="2 Rectángulo">
            <a:extLst>
              <a:ext uri="{FF2B5EF4-FFF2-40B4-BE49-F238E27FC236}">
                <a16:creationId xmlns:a16="http://schemas.microsoft.com/office/drawing/2014/main" id="{82010E53-AD1D-47F3-8308-8C5F73323DAF}"/>
              </a:ext>
            </a:extLst>
          </p:cNvPr>
          <p:cNvSpPr/>
          <p:nvPr/>
        </p:nvSpPr>
        <p:spPr>
          <a:xfrm>
            <a:off x="4489450" y="1844675"/>
            <a:ext cx="1379220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3200" b="1" dirty="0"/>
              <a:t>S</a:t>
            </a:r>
            <a:r>
              <a:rPr lang="es-CL" sz="3200" b="1" dirty="0"/>
              <a:t>alidas de ATAM</a:t>
            </a:r>
            <a:endParaRPr lang="es-419" sz="3200" dirty="0"/>
          </a:p>
          <a:p>
            <a:pPr algn="just"/>
            <a:endParaRPr lang="es-CL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419" sz="3200" b="1" dirty="0"/>
              <a:t>C</a:t>
            </a:r>
            <a:r>
              <a:rPr lang="es-CL" sz="3200" b="1" dirty="0"/>
              <a:t>onjunto de enfoques </a:t>
            </a:r>
            <a:r>
              <a:rPr lang="es-CL" sz="3200" dirty="0"/>
              <a:t>arquitectónicos identificados y/o aplicados</a:t>
            </a:r>
            <a:r>
              <a:rPr lang="es-419" sz="32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419" sz="3200" b="1" dirty="0"/>
              <a:t>Á</a:t>
            </a:r>
            <a:r>
              <a:rPr lang="es-CL" sz="3200" b="1" dirty="0"/>
              <a:t>rbol de uti</a:t>
            </a:r>
            <a:r>
              <a:rPr lang="es-CL" sz="3200" dirty="0"/>
              <a:t>lidad: </a:t>
            </a:r>
            <a:r>
              <a:rPr lang="es-419" sz="3200" dirty="0"/>
              <a:t>M</a:t>
            </a:r>
            <a:r>
              <a:rPr lang="es-CL" sz="3200" dirty="0"/>
              <a:t>odelo jerárquico de los requisitos de la</a:t>
            </a:r>
            <a:r>
              <a:rPr lang="es-419" sz="3200" dirty="0"/>
              <a:t> </a:t>
            </a:r>
            <a:r>
              <a:rPr lang="es-CL" sz="3200" dirty="0"/>
              <a:t>arquitectura</a:t>
            </a:r>
            <a:r>
              <a:rPr lang="es-419" sz="32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419" sz="3200" b="1" dirty="0"/>
              <a:t>C</a:t>
            </a:r>
            <a:r>
              <a:rPr lang="es-CL" sz="3200" b="1" dirty="0"/>
              <a:t>onjunto de escenarios </a:t>
            </a:r>
            <a:r>
              <a:rPr lang="es-CL" sz="3200" dirty="0"/>
              <a:t>identificados y el subconjunto de ellos que</a:t>
            </a:r>
            <a:r>
              <a:rPr lang="es-419" sz="3200" dirty="0"/>
              <a:t> </a:t>
            </a:r>
            <a:r>
              <a:rPr lang="es-CL" sz="3200" dirty="0"/>
              <a:t>han sido mapeados en la arquitectura</a:t>
            </a:r>
            <a:r>
              <a:rPr lang="es-419" sz="32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3200" b="1" dirty="0"/>
              <a:t>Conjunto de cuestiones acerca de los atributos de calidad </a:t>
            </a:r>
            <a:r>
              <a:rPr lang="es-CL" sz="3200" dirty="0"/>
              <a:t>que han</a:t>
            </a:r>
            <a:r>
              <a:rPr lang="es-419" sz="3200" dirty="0"/>
              <a:t> </a:t>
            </a:r>
            <a:r>
              <a:rPr lang="es-CL" sz="3200" dirty="0"/>
              <a:t>sido aplicadas a la arquitectura y las respuestas a esas cuestiones</a:t>
            </a:r>
            <a:r>
              <a:rPr lang="es-419" sz="32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419" sz="3200" b="1" dirty="0"/>
              <a:t>C</a:t>
            </a:r>
            <a:r>
              <a:rPr lang="es-CL" sz="3200" b="1" dirty="0"/>
              <a:t>onjunto de riesgos </a:t>
            </a:r>
            <a:r>
              <a:rPr lang="es-CL" sz="3200" dirty="0"/>
              <a:t>identificados</a:t>
            </a:r>
            <a:r>
              <a:rPr lang="es-419" sz="32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419" sz="3200" dirty="0"/>
              <a:t>C</a:t>
            </a:r>
            <a:r>
              <a:rPr lang="es-CL" sz="3200" dirty="0"/>
              <a:t>onjunto de riesgos </a:t>
            </a:r>
            <a:r>
              <a:rPr lang="es-CL" sz="3200" b="1" dirty="0"/>
              <a:t>mitigados</a:t>
            </a:r>
            <a:r>
              <a:rPr lang="es-CL" sz="3200" dirty="0"/>
              <a:t> por la arquitectura</a:t>
            </a:r>
            <a:r>
              <a:rPr lang="es-419" sz="32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3200" dirty="0"/>
              <a:t>Una </a:t>
            </a:r>
            <a:r>
              <a:rPr lang="es-CL" sz="3200" b="1" dirty="0"/>
              <a:t>síntesis de los riesgos </a:t>
            </a:r>
            <a:r>
              <a:rPr lang="es-CL" sz="3200" dirty="0"/>
              <a:t>que realmente amenazan los objetivos de</a:t>
            </a:r>
            <a:r>
              <a:rPr lang="es-419" sz="3200" dirty="0"/>
              <a:t> </a:t>
            </a:r>
            <a:r>
              <a:rPr lang="es-CL" sz="3200" dirty="0"/>
              <a:t>negocio del sistema. </a:t>
            </a:r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26523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pPr rtl="0"/>
            <a:r>
              <a:rPr lang="es-CL" dirty="0"/>
              <a:t>Pasos en el ATAM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32075-AF4F-0840-A43C-56C51DBC8E70}"/>
              </a:ext>
            </a:extLst>
          </p:cNvPr>
          <p:cNvSpPr/>
          <p:nvPr/>
        </p:nvSpPr>
        <p:spPr>
          <a:xfrm>
            <a:off x="2432050" y="2225675"/>
            <a:ext cx="14249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b="1" dirty="0"/>
              <a:t>ATAM</a:t>
            </a:r>
            <a:r>
              <a:rPr lang="es-CL" sz="3200" dirty="0"/>
              <a:t> está conformado por un conjunto de pasos</a:t>
            </a:r>
          </a:p>
          <a:p>
            <a:endParaRPr lang="es-CL" sz="3200" b="1" dirty="0"/>
          </a:p>
          <a:p>
            <a:pPr algn="just"/>
            <a:r>
              <a:rPr lang="es-CL" sz="3200" b="1" dirty="0"/>
              <a:t>FASE 1: Presentación</a:t>
            </a:r>
          </a:p>
          <a:p>
            <a:pPr algn="just"/>
            <a:endParaRPr lang="es-CL" sz="3200" dirty="0"/>
          </a:p>
          <a:p>
            <a:pPr marL="514350" indent="-514350" algn="just">
              <a:buAutoNum type="arabicPeriod"/>
            </a:pPr>
            <a:r>
              <a:rPr lang="es-CL" sz="3200" b="1" dirty="0"/>
              <a:t>Presentar ATAM</a:t>
            </a:r>
            <a:r>
              <a:rPr lang="es-CL" sz="3200" dirty="0"/>
              <a:t>: se presenta el método a los evaluadores y </a:t>
            </a:r>
            <a:r>
              <a:rPr lang="es-CL" sz="3200" dirty="0" err="1"/>
              <a:t>stakeholders</a:t>
            </a:r>
            <a:r>
              <a:rPr lang="es-CL" sz="3200" dirty="0"/>
              <a:t>.</a:t>
            </a:r>
          </a:p>
          <a:p>
            <a:pPr marL="514350" indent="-514350" algn="just">
              <a:buAutoNum type="arabicPeriod"/>
            </a:pPr>
            <a:endParaRPr lang="es-CL" sz="3200" dirty="0"/>
          </a:p>
          <a:p>
            <a:pPr algn="just"/>
            <a:r>
              <a:rPr lang="es-CL" sz="3200" b="1" dirty="0"/>
              <a:t>2</a:t>
            </a:r>
            <a:r>
              <a:rPr lang="es-CL" sz="3200" dirty="0"/>
              <a:t>. </a:t>
            </a:r>
            <a:r>
              <a:rPr lang="es-CL" sz="3200" b="1" dirty="0"/>
              <a:t>Presentar los objetivos de negocio</a:t>
            </a:r>
            <a:r>
              <a:rPr lang="es-CL" sz="3200" dirty="0"/>
              <a:t>: Se presentan las metas de negocio que motivan el esfuerzo de desarrollo y que deberán ser brindados por la arquitectura.</a:t>
            </a:r>
          </a:p>
          <a:p>
            <a:pPr algn="just"/>
            <a:endParaRPr lang="es-CL" sz="3200" dirty="0"/>
          </a:p>
          <a:p>
            <a:pPr algn="just"/>
            <a:r>
              <a:rPr lang="es-CL" sz="3200" b="1" dirty="0"/>
              <a:t>3</a:t>
            </a:r>
            <a:r>
              <a:rPr lang="es-CL" sz="3200" dirty="0"/>
              <a:t>. </a:t>
            </a:r>
            <a:r>
              <a:rPr lang="es-CL" sz="3200" b="1" dirty="0"/>
              <a:t>Presentar la arquitectura</a:t>
            </a:r>
            <a:r>
              <a:rPr lang="es-CL" sz="3200" dirty="0"/>
              <a:t>: Presentar la arquitectura haciendo énfasis en como aborda los objetivos de negocio</a:t>
            </a:r>
          </a:p>
          <a:p>
            <a:pPr algn="just"/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2618831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B4D40B-2281-FF4E-A378-6A0062B17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/>
              <a:t>Pasos en el ATAM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2FF9158-10CB-4BA2-B462-C2828FE37BB7}"/>
              </a:ext>
            </a:extLst>
          </p:cNvPr>
          <p:cNvSpPr/>
          <p:nvPr/>
        </p:nvSpPr>
        <p:spPr>
          <a:xfrm>
            <a:off x="3498850" y="1915190"/>
            <a:ext cx="142494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b="1" dirty="0"/>
              <a:t>ATAM</a:t>
            </a:r>
            <a:r>
              <a:rPr lang="es-CL" sz="3200" dirty="0"/>
              <a:t> está conformado por un conjunto de pasos</a:t>
            </a:r>
          </a:p>
          <a:p>
            <a:pPr algn="just"/>
            <a:endParaRPr lang="es-CL" sz="3200" dirty="0"/>
          </a:p>
          <a:p>
            <a:pPr algn="just"/>
            <a:r>
              <a:rPr lang="es-CL" sz="3200" b="1" dirty="0"/>
              <a:t>FASE 2: Investigación y análisis</a:t>
            </a:r>
          </a:p>
          <a:p>
            <a:pPr algn="just"/>
            <a:endParaRPr lang="es-CL" sz="3200" dirty="0"/>
          </a:p>
          <a:p>
            <a:pPr algn="just"/>
            <a:r>
              <a:rPr lang="es-CL" sz="3200" b="1" dirty="0"/>
              <a:t>4</a:t>
            </a:r>
            <a:r>
              <a:rPr lang="es-CL" sz="3200" dirty="0"/>
              <a:t>. </a:t>
            </a:r>
            <a:r>
              <a:rPr lang="es-CL" sz="3200" b="1" dirty="0"/>
              <a:t>Identificar los enfoques (patrones) arquitectónicos</a:t>
            </a:r>
            <a:r>
              <a:rPr lang="es-CL" sz="3200" dirty="0"/>
              <a:t>: los arquitectos presentan los enfoques arquitectónicos para este dominio / arquitectura para hacer frente a las metas del sistema y los objetivos de negocio.</a:t>
            </a:r>
          </a:p>
          <a:p>
            <a:pPr algn="just"/>
            <a:endParaRPr lang="es-CL" sz="3200" dirty="0"/>
          </a:p>
          <a:p>
            <a:pPr algn="just"/>
            <a:r>
              <a:rPr lang="es-CL" sz="3200" b="1" dirty="0"/>
              <a:t>5</a:t>
            </a:r>
            <a:r>
              <a:rPr lang="es-CL" sz="3200" dirty="0"/>
              <a:t>. </a:t>
            </a:r>
            <a:r>
              <a:rPr lang="es-CL" sz="3200" b="1" dirty="0"/>
              <a:t>Generar el árbol de utilidad</a:t>
            </a:r>
            <a:r>
              <a:rPr lang="es-CL" sz="3200" dirty="0"/>
              <a:t>: Los factores de calidad (fiabilidad, disponibilidad, rendimiento…) son identificados y especificados hasta el nivel de escenarios, con estímulos y respuestas y después priorizados.</a:t>
            </a:r>
          </a:p>
          <a:p>
            <a:pPr algn="just"/>
            <a:endParaRPr lang="es-CL" sz="3200" dirty="0"/>
          </a:p>
          <a:p>
            <a:pPr algn="just"/>
            <a:r>
              <a:rPr lang="es-CL" sz="3200" b="1" dirty="0"/>
              <a:t>6</a:t>
            </a:r>
            <a:r>
              <a:rPr lang="es-CL" sz="3200" dirty="0"/>
              <a:t>. </a:t>
            </a:r>
            <a:r>
              <a:rPr lang="es-CL" sz="3200" b="1" dirty="0"/>
              <a:t>Analizar los enfoques arquitectónicos</a:t>
            </a:r>
            <a:r>
              <a:rPr lang="es-CL" sz="3200" dirty="0"/>
              <a:t>: los stakeholders y el arquitecto analizan como los enfoques arquitectónicos afectan a los factores identificados en el paso anterior.</a:t>
            </a:r>
          </a:p>
        </p:txBody>
      </p:sp>
    </p:spTree>
    <p:extLst>
      <p:ext uri="{BB962C8B-B14F-4D97-AF65-F5344CB8AC3E}">
        <p14:creationId xmlns:p14="http://schemas.microsoft.com/office/powerpoint/2010/main" val="4223487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pPr rtl="0"/>
            <a:r>
              <a:rPr lang="es-CL" dirty="0"/>
              <a:t>Pasos en el ATAM</a:t>
            </a:r>
          </a:p>
        </p:txBody>
      </p:sp>
      <p:sp>
        <p:nvSpPr>
          <p:cNvPr id="4" name="2 Rectángulo">
            <a:extLst>
              <a:ext uri="{FF2B5EF4-FFF2-40B4-BE49-F238E27FC236}">
                <a16:creationId xmlns:a16="http://schemas.microsoft.com/office/drawing/2014/main" id="{25A6B10F-7593-480D-BF47-0057B7F42D6D}"/>
              </a:ext>
            </a:extLst>
          </p:cNvPr>
          <p:cNvSpPr/>
          <p:nvPr/>
        </p:nvSpPr>
        <p:spPr>
          <a:xfrm>
            <a:off x="2425700" y="2130901"/>
            <a:ext cx="8305800" cy="84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b="1" dirty="0"/>
              <a:t>Fase 3: Testing</a:t>
            </a:r>
          </a:p>
          <a:p>
            <a:pPr algn="just"/>
            <a:endParaRPr lang="es-CL" sz="3200" b="1" dirty="0"/>
          </a:p>
          <a:p>
            <a:pPr algn="just"/>
            <a:r>
              <a:rPr lang="es-CL" sz="3200" b="1" dirty="0"/>
              <a:t>7.</a:t>
            </a:r>
            <a:r>
              <a:rPr lang="es-CL" sz="3200" dirty="0"/>
              <a:t> </a:t>
            </a:r>
            <a:r>
              <a:rPr lang="es-CL" sz="3200" b="1" dirty="0"/>
              <a:t>Brainstorming y priorización de escenarios</a:t>
            </a:r>
            <a:r>
              <a:rPr lang="es-CL" sz="3200" dirty="0"/>
              <a:t>: Si es necesario de se generan nuevos escenarios más detallados que los del árbol de utilidad y se priorizan junto a los del árbol de utilidad.</a:t>
            </a:r>
          </a:p>
          <a:p>
            <a:pPr algn="just"/>
            <a:endParaRPr lang="es-CL" sz="3200" dirty="0"/>
          </a:p>
          <a:p>
            <a:pPr algn="just"/>
            <a:r>
              <a:rPr lang="es-CL" sz="3200" b="1" dirty="0"/>
              <a:t>8</a:t>
            </a:r>
            <a:r>
              <a:rPr lang="es-CL" sz="3200" dirty="0"/>
              <a:t>. </a:t>
            </a:r>
            <a:r>
              <a:rPr lang="es-CL" sz="3200" b="1" dirty="0"/>
              <a:t>Analizar los enfoques arquitectónicos</a:t>
            </a:r>
            <a:r>
              <a:rPr lang="es-CL" sz="3200" dirty="0"/>
              <a:t>: Se repite el paso 6 pero considerando los escenarios de alta prioridad definidos en el punto y se decide que cambios se han de acometer sobre la arquitectura.</a:t>
            </a:r>
          </a:p>
          <a:p>
            <a:pPr algn="just"/>
            <a:endParaRPr lang="es-CL" sz="3200" dirty="0"/>
          </a:p>
          <a:p>
            <a:pPr algn="just"/>
            <a:r>
              <a:rPr lang="es-CL" sz="3200" dirty="0"/>
              <a:t>• </a:t>
            </a:r>
            <a:r>
              <a:rPr lang="es-CL" sz="3200" b="1" dirty="0"/>
              <a:t>Fase 4: Presentación de Informes</a:t>
            </a:r>
          </a:p>
          <a:p>
            <a:pPr algn="just"/>
            <a:endParaRPr lang="es-CL" sz="3200" dirty="0"/>
          </a:p>
          <a:p>
            <a:pPr algn="just"/>
            <a:r>
              <a:rPr lang="es-CL" sz="3200" b="1" dirty="0"/>
              <a:t>9.</a:t>
            </a:r>
            <a:r>
              <a:rPr lang="es-CL" sz="3200" dirty="0"/>
              <a:t> </a:t>
            </a:r>
            <a:r>
              <a:rPr lang="es-CL" sz="3200" b="1" dirty="0"/>
              <a:t>Presentar resultados.</a:t>
            </a:r>
            <a:endParaRPr lang="es-419" sz="3200" b="1" dirty="0"/>
          </a:p>
        </p:txBody>
      </p:sp>
      <p:pic>
        <p:nvPicPr>
          <p:cNvPr id="5" name="Picture 2" descr="Evaluación de Arquitecturas de Software con ATAM (Architecture Tradeoff  Analysis Method): un caso de estudio - PDF Free Download">
            <a:extLst>
              <a:ext uri="{FF2B5EF4-FFF2-40B4-BE49-F238E27FC236}">
                <a16:creationId xmlns:a16="http://schemas.microsoft.com/office/drawing/2014/main" id="{F983292A-F8F6-4613-9E87-DDCB2C690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100" y="3989583"/>
            <a:ext cx="8834919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716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B4D40B-2281-FF4E-A378-6A0062B17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1027" y="755454"/>
            <a:ext cx="16792423" cy="738664"/>
          </a:xfrm>
        </p:spPr>
        <p:txBody>
          <a:bodyPr/>
          <a:lstStyle/>
          <a:p>
            <a:r>
              <a:rPr lang="es-CL" dirty="0"/>
              <a:t>Árbol de utilidad</a:t>
            </a:r>
          </a:p>
        </p:txBody>
      </p:sp>
      <p:sp>
        <p:nvSpPr>
          <p:cNvPr id="5" name="2 Rectángulo">
            <a:extLst>
              <a:ext uri="{FF2B5EF4-FFF2-40B4-BE49-F238E27FC236}">
                <a16:creationId xmlns:a16="http://schemas.microsoft.com/office/drawing/2014/main" id="{980B77FC-D9D5-4238-931A-78C727F557A4}"/>
              </a:ext>
            </a:extLst>
          </p:cNvPr>
          <p:cNvSpPr/>
          <p:nvPr/>
        </p:nvSpPr>
        <p:spPr>
          <a:xfrm>
            <a:off x="2203450" y="1885950"/>
            <a:ext cx="1698826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800" dirty="0"/>
              <a:t>Un punto a destacar de la metodología es la etapa de investigación y Análisis. En ella, mediante </a:t>
            </a:r>
            <a:r>
              <a:rPr lang="es-CL" sz="2800" b="1" dirty="0"/>
              <a:t>arboles de utilidad </a:t>
            </a:r>
            <a:r>
              <a:rPr lang="es-CL" sz="2800" dirty="0"/>
              <a:t>podemos demostrar el cumplimiento de los atributos de calidad.</a:t>
            </a:r>
          </a:p>
          <a:p>
            <a:pPr algn="just"/>
            <a:endParaRPr lang="es-CL" sz="1600" dirty="0"/>
          </a:p>
          <a:p>
            <a:pPr algn="just"/>
            <a:r>
              <a:rPr lang="es-CL" sz="2800" dirty="0"/>
              <a:t>Un </a:t>
            </a:r>
            <a:r>
              <a:rPr lang="es-CL" sz="2800" b="1" dirty="0"/>
              <a:t>árbol de utilidad </a:t>
            </a:r>
            <a:r>
              <a:rPr lang="es-CL" sz="2800" dirty="0"/>
              <a:t>es un modelo jerárquico conducido por los principales requerimientos de calidad.</a:t>
            </a:r>
          </a:p>
          <a:p>
            <a:pPr algn="just"/>
            <a:r>
              <a:rPr lang="es-CL" sz="2800" dirty="0"/>
              <a:t>•	El primer nivel de nodos se corresponde con los principales atributos de calidad</a:t>
            </a:r>
          </a:p>
          <a:p>
            <a:pPr algn="just"/>
            <a:r>
              <a:rPr lang="es-CL" sz="2800" dirty="0"/>
              <a:t>•	Los nodos internos especifican distintos aspectos de cada atributo</a:t>
            </a:r>
          </a:p>
          <a:p>
            <a:pPr algn="just"/>
            <a:r>
              <a:rPr lang="es-CL" sz="2800" dirty="0"/>
              <a:t>•	Las hojas son escenarios de calidad</a:t>
            </a:r>
          </a:p>
          <a:p>
            <a:pPr algn="just"/>
            <a:r>
              <a:rPr lang="es-CL" sz="2800" dirty="0"/>
              <a:t>•	Los escenarios son priorizados en base a dos criterios:</a:t>
            </a:r>
          </a:p>
          <a:p>
            <a:pPr algn="just"/>
            <a:r>
              <a:rPr lang="es-CL" sz="2800" dirty="0"/>
              <a:t>•	Importancia del escenario para el negocio</a:t>
            </a:r>
          </a:p>
          <a:p>
            <a:pPr algn="just"/>
            <a:r>
              <a:rPr lang="es-CL" sz="2800" dirty="0"/>
              <a:t>•	Grado de dificultad de la arquitectura para soportar el escenario</a:t>
            </a:r>
          </a:p>
          <a:p>
            <a:pPr algn="just"/>
            <a:endParaRPr lang="es-CL" sz="1600" dirty="0"/>
          </a:p>
          <a:p>
            <a:pPr algn="just"/>
            <a:r>
              <a:rPr lang="es-CL" sz="2800" dirty="0"/>
              <a:t>Basados en estos árboles se concluye el análisis donde el equipo de evaluación examina los escenarios más prioritarios de a uno y el arquitecto explica cómo la arquitectura soporta a cada escenario.</a:t>
            </a:r>
          </a:p>
          <a:p>
            <a:pPr algn="just"/>
            <a:endParaRPr lang="es-419" sz="3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FD27C5-A255-4689-A634-4D7DC2374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450" y="7409526"/>
            <a:ext cx="8709607" cy="389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450" y="7559675"/>
            <a:ext cx="11963400" cy="2031325"/>
          </a:xfrm>
        </p:spPr>
        <p:txBody>
          <a:bodyPr/>
          <a:lstStyle/>
          <a:p>
            <a:pPr algn="r"/>
            <a:r>
              <a:rPr lang="es-ES" sz="6600" dirty="0"/>
              <a:t>Metodologías de evaluación de la Arquitectura</a:t>
            </a:r>
            <a:endParaRPr lang="es-CL" sz="6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10890250" y="6082347"/>
            <a:ext cx="3692281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3.1.1</a:t>
            </a:r>
          </a:p>
        </p:txBody>
      </p:sp>
    </p:spTree>
    <p:extLst>
      <p:ext uri="{BB962C8B-B14F-4D97-AF65-F5344CB8AC3E}">
        <p14:creationId xmlns:p14="http://schemas.microsoft.com/office/powerpoint/2010/main" val="3117571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pPr rtl="0"/>
            <a:r>
              <a:rPr lang="es-ES" dirty="0"/>
              <a:t>R</a:t>
            </a:r>
            <a:r>
              <a:rPr lang="es-CL" dirty="0" err="1"/>
              <a:t>esumen</a:t>
            </a:r>
            <a:endParaRPr lang="es-CL" dirty="0"/>
          </a:p>
        </p:txBody>
      </p:sp>
      <p:sp>
        <p:nvSpPr>
          <p:cNvPr id="4" name="2 Rectángulo">
            <a:extLst>
              <a:ext uri="{FF2B5EF4-FFF2-40B4-BE49-F238E27FC236}">
                <a16:creationId xmlns:a16="http://schemas.microsoft.com/office/drawing/2014/main" id="{25A6B10F-7593-480D-BF47-0057B7F42D6D}"/>
              </a:ext>
            </a:extLst>
          </p:cNvPr>
          <p:cNvSpPr/>
          <p:nvPr/>
        </p:nvSpPr>
        <p:spPr>
          <a:xfrm>
            <a:off x="2425700" y="2130901"/>
            <a:ext cx="1669415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b="1" dirty="0"/>
              <a:t>Recordar que </a:t>
            </a:r>
            <a:r>
              <a:rPr lang="es-ES" sz="3200" b="1" dirty="0" err="1"/>
              <a:t>exisaten</a:t>
            </a:r>
            <a:r>
              <a:rPr lang="es-ES" sz="3200" b="1" dirty="0"/>
              <a:t> t</a:t>
            </a:r>
            <a:r>
              <a:rPr lang="es-CL" sz="3200" b="1" dirty="0"/>
              <a:t>res fases: </a:t>
            </a:r>
          </a:p>
          <a:p>
            <a:pPr marL="1447800" indent="-457200" algn="just">
              <a:buFont typeface="Wingdings" panose="05000000000000000000" pitchFamily="2" charset="2"/>
              <a:buChar char="ü"/>
            </a:pPr>
            <a:r>
              <a:rPr lang="es-CL" sz="3200" b="1" dirty="0"/>
              <a:t>Definir los Requerimientos </a:t>
            </a:r>
            <a:r>
              <a:rPr lang="es-CL" sz="3200" dirty="0"/>
              <a:t>con un </a:t>
            </a:r>
            <a:r>
              <a:rPr lang="es-CL" sz="3200" b="1" dirty="0"/>
              <a:t>Modelo.</a:t>
            </a:r>
          </a:p>
          <a:p>
            <a:pPr marL="1447800" indent="-457200" algn="just">
              <a:buFont typeface="Wingdings" panose="05000000000000000000" pitchFamily="2" charset="2"/>
              <a:buChar char="ü"/>
            </a:pP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Diseñar la arquitectura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definiendo la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estructura.</a:t>
            </a:r>
          </a:p>
          <a:p>
            <a:pPr marL="1447800" indent="-457200" algn="just">
              <a:buFont typeface="Wingdings" panose="05000000000000000000" pitchFamily="2" charset="2"/>
              <a:buChar char="ü"/>
            </a:pP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Validación de la Arquitectura. </a:t>
            </a:r>
            <a:endParaRPr lang="es-CL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L" sz="3200" dirty="0"/>
              <a:t>La </a:t>
            </a:r>
            <a:r>
              <a:rPr lang="es-CL" sz="3200" b="1" dirty="0"/>
              <a:t>evaluación</a:t>
            </a:r>
            <a:r>
              <a:rPr lang="es-CL" sz="3200" dirty="0"/>
              <a:t> es un mecanismo </a:t>
            </a:r>
            <a:r>
              <a:rPr lang="es-CL" sz="3200" b="1" dirty="0"/>
              <a:t>barato</a:t>
            </a:r>
            <a:r>
              <a:rPr lang="es-CL" sz="3200" dirty="0"/>
              <a:t> para evitar </a:t>
            </a:r>
            <a:r>
              <a:rPr lang="es-CL" sz="3200" b="1" dirty="0"/>
              <a:t>desastres</a:t>
            </a:r>
            <a:r>
              <a:rPr lang="es-CL" sz="32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L" sz="3200" dirty="0"/>
              <a:t>La base para </a:t>
            </a:r>
            <a:r>
              <a:rPr lang="es-CL" sz="3200" b="1" dirty="0"/>
              <a:t>evaluar </a:t>
            </a:r>
            <a:r>
              <a:rPr lang="es-CL" sz="3200" dirty="0"/>
              <a:t>son los </a:t>
            </a:r>
            <a:r>
              <a:rPr lang="es-CL" sz="3200" b="1" dirty="0"/>
              <a:t>Atributos de calidad.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L" sz="3200" dirty="0"/>
              <a:t>Considerar los</a:t>
            </a:r>
            <a:r>
              <a:rPr lang="es-CL" sz="3200" b="1" dirty="0"/>
              <a:t> Costos y Beneficios</a:t>
            </a:r>
            <a:r>
              <a:rPr lang="es-CL" sz="32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ATAM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(Método de evaluación de equilibrios de arquitectura).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ACDM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(Método de diseño centrado en la arquitectura).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ARID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(Revisiones activas para diseños intermedios).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Desarrollo de </a:t>
            </a:r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prototipos. </a:t>
            </a:r>
            <a:endParaRPr lang="es-CL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0600" algn="just"/>
            <a:endParaRPr lang="es-CL" sz="3200" dirty="0"/>
          </a:p>
          <a:p>
            <a:pPr marL="1447800" indent="-457200" algn="just">
              <a:buFont typeface="Arial" panose="020B0604020202020204" pitchFamily="34" charset="0"/>
              <a:buChar char="•"/>
            </a:pPr>
            <a:endParaRPr lang="es-CL" sz="3200" b="1" dirty="0"/>
          </a:p>
        </p:txBody>
      </p:sp>
    </p:spTree>
    <p:extLst>
      <p:ext uri="{BB962C8B-B14F-4D97-AF65-F5344CB8AC3E}">
        <p14:creationId xmlns:p14="http://schemas.microsoft.com/office/powerpoint/2010/main" val="1836768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F48FFCB-5E44-EDEE-2659-BCECB169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450" y="8397875"/>
            <a:ext cx="9020022" cy="1015663"/>
          </a:xfrm>
        </p:spPr>
        <p:txBody>
          <a:bodyPr/>
          <a:lstStyle/>
          <a:p>
            <a:pPr algn="l"/>
            <a:r>
              <a:rPr lang="es-ES" sz="6600" dirty="0"/>
              <a:t>GRACIAS</a:t>
            </a:r>
            <a:endParaRPr lang="es-CL" sz="6600" dirty="0"/>
          </a:p>
        </p:txBody>
      </p:sp>
    </p:spTree>
    <p:extLst>
      <p:ext uri="{BB962C8B-B14F-4D97-AF65-F5344CB8AC3E}">
        <p14:creationId xmlns:p14="http://schemas.microsoft.com/office/powerpoint/2010/main" val="175714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612994"/>
            <a:ext cx="16988263" cy="738664"/>
          </a:xfrm>
        </p:spPr>
        <p:txBody>
          <a:bodyPr/>
          <a:lstStyle/>
          <a:p>
            <a:pPr rtl="0"/>
            <a:r>
              <a:rPr lang="es-ES" dirty="0"/>
              <a:t>Evaluación de la Arquitectura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36C587D-EBD5-40E6-BA17-4B0E63CAF16C}"/>
              </a:ext>
            </a:extLst>
          </p:cNvPr>
          <p:cNvSpPr txBox="1"/>
          <p:nvPr/>
        </p:nvSpPr>
        <p:spPr>
          <a:xfrm>
            <a:off x="2432050" y="4134542"/>
            <a:ext cx="15544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L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3200" b="1" i="1" dirty="0"/>
              <a:t>Descubrir lo inesperado es más importante que confirmar lo conocido” </a:t>
            </a:r>
            <a:r>
              <a:rPr lang="es-ES" sz="3200" i="1" dirty="0"/>
              <a:t>(</a:t>
            </a:r>
            <a:r>
              <a:rPr lang="en-US" sz="3200" dirty="0"/>
              <a:t>George E.P. Box</a:t>
            </a:r>
          </a:p>
        </p:txBody>
      </p:sp>
    </p:spTree>
    <p:extLst>
      <p:ext uri="{BB962C8B-B14F-4D97-AF65-F5344CB8AC3E}">
        <p14:creationId xmlns:p14="http://schemas.microsoft.com/office/powerpoint/2010/main" val="170498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612994"/>
            <a:ext cx="16988263" cy="738664"/>
          </a:xfrm>
        </p:spPr>
        <p:txBody>
          <a:bodyPr/>
          <a:lstStyle/>
          <a:p>
            <a:pPr rtl="0"/>
            <a:r>
              <a:rPr lang="es-ES" dirty="0"/>
              <a:t>Analicemos</a:t>
            </a:r>
            <a:endParaRPr lang="es-C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78E3037-242E-4163-A041-0791294DEB26}"/>
              </a:ext>
            </a:extLst>
          </p:cNvPr>
          <p:cNvSpPr/>
          <p:nvPr/>
        </p:nvSpPr>
        <p:spPr>
          <a:xfrm>
            <a:off x="2165350" y="2301875"/>
            <a:ext cx="162687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L" sz="3200" b="1" i="1" dirty="0"/>
          </a:p>
          <a:p>
            <a:pPr algn="ctr"/>
            <a:r>
              <a:rPr lang="es-CL" sz="3200" b="1" i="1" dirty="0"/>
              <a:t>			</a:t>
            </a:r>
            <a:r>
              <a:rPr lang="es-CL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¿Por qué validar la arquitectura? </a:t>
            </a:r>
          </a:p>
          <a:p>
            <a:pPr algn="ctr"/>
            <a:endParaRPr lang="es-CL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L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		¿Cómo estar seguro de que la arquitectura seleccionada es la correcta?</a:t>
            </a:r>
          </a:p>
          <a:p>
            <a:pPr algn="ctr"/>
            <a:endParaRPr lang="es-CL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L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algn="ctr"/>
            <a:endParaRPr lang="es-CL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L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¿Cómo validar que las decisiones hechas fueron las correctas?</a:t>
            </a:r>
          </a:p>
          <a:p>
            <a:pPr algn="ctr"/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Por Intuición, por experiencia o simplemente ignorando el problema.</a:t>
            </a:r>
          </a:p>
          <a:p>
            <a:pPr algn="ctr"/>
            <a:endParaRPr lang="es-CL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sz="3200" i="1" dirty="0"/>
          </a:p>
        </p:txBody>
      </p:sp>
    </p:spTree>
    <p:extLst>
      <p:ext uri="{BB962C8B-B14F-4D97-AF65-F5344CB8AC3E}">
        <p14:creationId xmlns:p14="http://schemas.microsoft.com/office/powerpoint/2010/main" val="205668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B4D40B-2281-FF4E-A378-6A0062B17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/>
              <a:t>Metodologías de evaluación de la arquitectura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C7BEED4-DC3A-458A-B403-98DF52527345}"/>
              </a:ext>
            </a:extLst>
          </p:cNvPr>
          <p:cNvSpPr/>
          <p:nvPr/>
        </p:nvSpPr>
        <p:spPr>
          <a:xfrm>
            <a:off x="3879850" y="1962150"/>
            <a:ext cx="5639806" cy="84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Nuestro trabajo hasta el momento ha sido: </a:t>
            </a:r>
          </a:p>
          <a:p>
            <a:pPr algn="just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Definir los requerimientos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, es decir, crear un modelo desde los requerimientos que guiarán el diseño de la arquitectura basado en los atributos de calidad esperados.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Diseñar la arquitectura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definiendo la estructura y las responsabilidades de los componentes que comprenderán la Arquitectura.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BDE0B86-B56A-476F-B1BC-58F5D329CA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650" y="2307876"/>
            <a:ext cx="6094994" cy="77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2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pPr algn="l"/>
            <a:r>
              <a:rPr lang="es-CL" dirty="0"/>
              <a:t>Metodologías de evaluación de la arquitectura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1D19704-7126-7B4E-9B40-70958C9624CD}"/>
              </a:ext>
            </a:extLst>
          </p:cNvPr>
          <p:cNvSpPr/>
          <p:nvPr/>
        </p:nvSpPr>
        <p:spPr>
          <a:xfrm>
            <a:off x="2432050" y="1997075"/>
            <a:ext cx="56398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Ahora corresponde la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Validación de la Arquitectura 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esto significa “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probar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” la arquitectura, básicamente pasar a través del diseño contra los requerimientos actuales.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805214-8DF9-AD4A-B033-FBA4466588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850" y="2378075"/>
            <a:ext cx="6094994" cy="77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0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B4D40B-2281-FF4E-A378-6A0062B17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/>
              <a:t>Validación de la Arquitectura</a:t>
            </a:r>
          </a:p>
        </p:txBody>
      </p:sp>
      <p:pic>
        <p:nvPicPr>
          <p:cNvPr id="5" name="Picture 2" descr="http://www.martlonfoto.com/img/preguntas.png">
            <a:extLst>
              <a:ext uri="{FF2B5EF4-FFF2-40B4-BE49-F238E27FC236}">
                <a16:creationId xmlns:a16="http://schemas.microsoft.com/office/drawing/2014/main" id="{807D2E82-A2B3-4069-B47D-BF05B6168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29" y="2140468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9B9E6D5-C342-45EF-9A67-3C0A9A034BC3}"/>
              </a:ext>
            </a:extLst>
          </p:cNvPr>
          <p:cNvSpPr/>
          <p:nvPr/>
        </p:nvSpPr>
        <p:spPr>
          <a:xfrm>
            <a:off x="6470650" y="2436755"/>
            <a:ext cx="115343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b="1" i="1" dirty="0"/>
              <a:t>¿Por qué evaluar?</a:t>
            </a:r>
          </a:p>
          <a:p>
            <a:endParaRPr lang="es-CL" sz="3200" b="1" i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3200" dirty="0"/>
              <a:t>Entre más temprano se encuentre un problema mucho mejor.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3200" dirty="0"/>
              <a:t>La evaluación es un mecanismo relativamente barato para evitar desastres.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62A0B83-EE48-42EF-8117-EADAB0593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050" y="5645150"/>
            <a:ext cx="4800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01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pPr algn="l"/>
            <a:r>
              <a:rPr lang="es-CL" dirty="0"/>
              <a:t>Metodologías de evaluación de la arquitectura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0128BE-EAF5-416A-A0F6-18F0D18F6D67}"/>
              </a:ext>
            </a:extLst>
          </p:cNvPr>
          <p:cNvSpPr/>
          <p:nvPr/>
        </p:nvSpPr>
        <p:spPr>
          <a:xfrm>
            <a:off x="2268614" y="2027676"/>
            <a:ext cx="16755230" cy="843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dirty="0"/>
              <a:t>Entonces  </a:t>
            </a:r>
            <a:r>
              <a:rPr lang="es-CL" sz="3600" b="1" dirty="0"/>
              <a:t>¿Cuándo evaluar la arquitectura?</a:t>
            </a:r>
          </a:p>
          <a:p>
            <a:endParaRPr lang="es-CL" sz="1400" b="1" dirty="0"/>
          </a:p>
          <a:p>
            <a:r>
              <a:rPr lang="es-CL" sz="3600" b="1" dirty="0"/>
              <a:t>Early: </a:t>
            </a:r>
          </a:p>
          <a:p>
            <a:endParaRPr lang="es-CL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3600" dirty="0"/>
              <a:t>Durante el diseño de la Arquitectura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3600" dirty="0"/>
              <a:t>Antes de la implementación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3600" dirty="0"/>
          </a:p>
          <a:p>
            <a:endParaRPr lang="es-CL" dirty="0"/>
          </a:p>
          <a:p>
            <a:r>
              <a:rPr lang="es-CL" sz="3600" b="1" dirty="0"/>
              <a:t>Late: </a:t>
            </a:r>
            <a:r>
              <a:rPr lang="es-CL" sz="3600" dirty="0"/>
              <a:t>Solo cuando la arquitectura y su implementación han sido terminados</a:t>
            </a:r>
          </a:p>
          <a:p>
            <a:endParaRPr lang="es-CL" sz="3600" dirty="0"/>
          </a:p>
          <a:p>
            <a:endParaRPr lang="es-CL" sz="3600" dirty="0"/>
          </a:p>
          <a:p>
            <a:r>
              <a:rPr lang="es-CL" sz="3600" b="1" dirty="0"/>
              <a:t>¿Quiénes Participan en esta evaluación ?</a:t>
            </a:r>
          </a:p>
          <a:p>
            <a:endParaRPr lang="es-CL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3600" dirty="0"/>
              <a:t>Equipo de Evaluación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3600" dirty="0"/>
              <a:t>Stakeholders (todos los involucrados en la aplicación)</a:t>
            </a:r>
          </a:p>
          <a:p>
            <a:endParaRPr lang="es-CL" sz="1400" dirty="0"/>
          </a:p>
          <a:p>
            <a:endParaRPr lang="es-CL" sz="3600" dirty="0"/>
          </a:p>
          <a:p>
            <a:endParaRPr lang="es-CL" sz="3600" i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BEAC148-4C6E-4EC8-930D-9BE3A4E3D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478" y="2096760"/>
            <a:ext cx="6854366" cy="278597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FABB9F4-9A3B-4156-A235-44164E96B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0169" y="6486391"/>
            <a:ext cx="5923794" cy="28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9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B4D40B-2281-FF4E-A378-6A0062B17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/>
              <a:t>Metodologías de evaluación de la arquitectura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EAF5E30-1BE5-BE41-A6B8-F5F2B2E0F65E}"/>
              </a:ext>
            </a:extLst>
          </p:cNvPr>
          <p:cNvSpPr/>
          <p:nvPr/>
        </p:nvSpPr>
        <p:spPr>
          <a:xfrm>
            <a:off x="825169" y="2225675"/>
            <a:ext cx="1845376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dirty="0"/>
              <a:t>Al momento de evaluar, surge las siguientes interrogantes:</a:t>
            </a:r>
          </a:p>
          <a:p>
            <a:r>
              <a:rPr lang="es-CL" sz="3200" b="1" dirty="0"/>
              <a:t> </a:t>
            </a:r>
          </a:p>
          <a:p>
            <a:r>
              <a:rPr lang="es-CL" sz="3200" b="1" dirty="0"/>
              <a:t>¿Cuál es el resultado de la Evaluación de la Arquitectura?</a:t>
            </a:r>
          </a:p>
          <a:p>
            <a:endParaRPr lang="es-CL" sz="3200" dirty="0"/>
          </a:p>
          <a:p>
            <a:r>
              <a:rPr lang="es-CL" sz="3200" b="1" dirty="0"/>
              <a:t>¿La Arquitectura es adecuada para el sistema?</a:t>
            </a:r>
          </a:p>
          <a:p>
            <a:endParaRPr lang="es-CL" sz="3200" dirty="0"/>
          </a:p>
          <a:p>
            <a:r>
              <a:rPr lang="es-CL" sz="3200" b="1" dirty="0"/>
              <a:t>¿Cuál de las Arquitecturas candidatas es la más apropiada?</a:t>
            </a:r>
          </a:p>
          <a:p>
            <a:endParaRPr lang="es-CL" sz="3200" b="1" dirty="0"/>
          </a:p>
          <a:p>
            <a:pPr algn="just"/>
            <a:r>
              <a:rPr lang="es-CL" sz="3200" dirty="0"/>
              <a:t>Para determinar la arquitectura más adecuada, siempre se debe tener en consideración los </a:t>
            </a:r>
            <a:r>
              <a:rPr lang="es-CL" sz="3200" b="1" dirty="0"/>
              <a:t>atributos de calidad , </a:t>
            </a:r>
            <a:r>
              <a:rPr lang="es-CL" sz="3200" dirty="0"/>
              <a:t>ya que, son la base de una evaluación. Pero simplemente nombrarlos no es suficiente, porque no son cantidades absolutas y existen en el contexto de objetivos específicos.</a:t>
            </a:r>
          </a:p>
          <a:p>
            <a:endParaRPr lang="es-CL" sz="3200" b="1" i="1" dirty="0"/>
          </a:p>
        </p:txBody>
      </p:sp>
    </p:spTree>
    <p:extLst>
      <p:ext uri="{BB962C8B-B14F-4D97-AF65-F5344CB8AC3E}">
        <p14:creationId xmlns:p14="http://schemas.microsoft.com/office/powerpoint/2010/main" val="89379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b86751-ad4c-49ff-a33d-b7314027950b">
      <Terms xmlns="http://schemas.microsoft.com/office/infopath/2007/PartnerControls"/>
    </lcf76f155ced4ddcb4097134ff3c332f>
    <TaxCatchAll xmlns="4215e297-5d6e-42b1-b795-55976a17412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3" ma:contentTypeDescription="Crear nuevo documento." ma:contentTypeScope="" ma:versionID="e5b9210409080ab1878d310b63a91de2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13f1ec48c0d2d83b68390b1e0be9568b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d5977e-d2ec-4115-827c-1393f5edec4a}" ma:internalName="TaxCatchAll" ma:showField="CatchAllData" ma:web="4215e297-5d6e-42b1-b795-55976a174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customXml/itemProps2.xml><?xml version="1.0" encoding="utf-8"?>
<ds:datastoreItem xmlns:ds="http://schemas.openxmlformats.org/officeDocument/2006/customXml" ds:itemID="{BBBF0A18-574F-4CFD-981D-5882D6944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5084</TotalTime>
  <Words>1515</Words>
  <Application>Microsoft Office PowerPoint</Application>
  <PresentationFormat>Personalizado</PresentationFormat>
  <Paragraphs>179</Paragraphs>
  <Slides>21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Calibri</vt:lpstr>
      <vt:lpstr>Wingdings</vt:lpstr>
      <vt:lpstr>Office Theme</vt:lpstr>
      <vt:lpstr>ARQUITECTURA DE SOFTWARE</vt:lpstr>
      <vt:lpstr>Metodologías de evaluación de la Arquitectura</vt:lpstr>
      <vt:lpstr>Evaluación de la Arquitectura</vt:lpstr>
      <vt:lpstr>Analicemos</vt:lpstr>
      <vt:lpstr>Presentación de PowerPoint</vt:lpstr>
      <vt:lpstr>Metodologías de evaluación de la arquitectura</vt:lpstr>
      <vt:lpstr>Presentación de PowerPoint</vt:lpstr>
      <vt:lpstr>Metodologías de evaluación de la arquitectura</vt:lpstr>
      <vt:lpstr>Presentación de PowerPoint</vt:lpstr>
      <vt:lpstr>Costos y Beneficios de la evaluación</vt:lpstr>
      <vt:lpstr>Presentación de PowerPoint</vt:lpstr>
      <vt:lpstr>Métodos de evaluación de la arquitectura</vt:lpstr>
      <vt:lpstr>Presentación de PowerPoint</vt:lpstr>
      <vt:lpstr>Aprendiendo sobre ATAM</vt:lpstr>
      <vt:lpstr>Presentación de PowerPoint</vt:lpstr>
      <vt:lpstr>Pasos en el ATAM</vt:lpstr>
      <vt:lpstr>Presentación de PowerPoint</vt:lpstr>
      <vt:lpstr>Pasos en el ATAM</vt:lpstr>
      <vt:lpstr>Presentación de PowerPoint</vt:lpstr>
      <vt:lpstr>Resumen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Fernando Gonzalo Herrera Francesconi</cp:lastModifiedBy>
  <cp:revision>222</cp:revision>
  <dcterms:created xsi:type="dcterms:W3CDTF">2022-07-20T19:15:37Z</dcterms:created>
  <dcterms:modified xsi:type="dcterms:W3CDTF">2023-07-07T02:28:35Z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