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sldIdLst>
    <p:sldId id="261" r:id="rId5"/>
    <p:sldId id="344" r:id="rId6"/>
    <p:sldId id="339" r:id="rId7"/>
    <p:sldId id="349" r:id="rId8"/>
    <p:sldId id="350" r:id="rId9"/>
    <p:sldId id="347" r:id="rId10"/>
    <p:sldId id="351" r:id="rId11"/>
    <p:sldId id="341" r:id="rId12"/>
    <p:sldId id="353" r:id="rId13"/>
    <p:sldId id="354" r:id="rId14"/>
    <p:sldId id="355" r:id="rId15"/>
    <p:sldId id="356" r:id="rId16"/>
    <p:sldId id="357" r:id="rId17"/>
    <p:sldId id="352" r:id="rId18"/>
    <p:sldId id="345" r:id="rId19"/>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02ED24-5168-4025-B2DB-D52A51BFCFAA}" v="47" dt="2023-07-08T03:22:36.18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p:restoredTop sz="94558"/>
  </p:normalViewPr>
  <p:slideViewPr>
    <p:cSldViewPr>
      <p:cViewPr varScale="1">
        <p:scale>
          <a:sx n="38" d="100"/>
          <a:sy n="38" d="100"/>
        </p:scale>
        <p:origin x="73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Gonzalo Herrera Francesconi" userId="d236637c-2d4e-4d8b-b3ce-0a0359776a2f" providerId="ADAL" clId="{F902ED24-5168-4025-B2DB-D52A51BFCFAA}"/>
    <pc:docChg chg="undo custSel addSld modSld">
      <pc:chgData name="Fernando Gonzalo Herrera Francesconi" userId="d236637c-2d4e-4d8b-b3ce-0a0359776a2f" providerId="ADAL" clId="{F902ED24-5168-4025-B2DB-D52A51BFCFAA}" dt="2023-07-08T03:22:36.181" v="579" actId="1036"/>
      <pc:docMkLst>
        <pc:docMk/>
      </pc:docMkLst>
      <pc:sldChg chg="modSp mod">
        <pc:chgData name="Fernando Gonzalo Herrera Francesconi" userId="d236637c-2d4e-4d8b-b3ce-0a0359776a2f" providerId="ADAL" clId="{F902ED24-5168-4025-B2DB-D52A51BFCFAA}" dt="2023-07-08T00:00:36.754" v="43" actId="20577"/>
        <pc:sldMkLst>
          <pc:docMk/>
          <pc:sldMk cId="214962392" sldId="339"/>
        </pc:sldMkLst>
        <pc:spChg chg="mod">
          <ac:chgData name="Fernando Gonzalo Herrera Francesconi" userId="d236637c-2d4e-4d8b-b3ce-0a0359776a2f" providerId="ADAL" clId="{F902ED24-5168-4025-B2DB-D52A51BFCFAA}" dt="2023-07-08T00:00:36.754" v="43" actId="20577"/>
          <ac:spMkLst>
            <pc:docMk/>
            <pc:sldMk cId="214962392" sldId="339"/>
            <ac:spMk id="2" creationId="{1F11FCC6-3B49-9D46-8B62-80E94C906F0A}"/>
          </ac:spMkLst>
        </pc:spChg>
      </pc:sldChg>
      <pc:sldChg chg="modSp mod">
        <pc:chgData name="Fernando Gonzalo Herrera Francesconi" userId="d236637c-2d4e-4d8b-b3ce-0a0359776a2f" providerId="ADAL" clId="{F902ED24-5168-4025-B2DB-D52A51BFCFAA}" dt="2023-07-08T01:22:47.394" v="77"/>
        <pc:sldMkLst>
          <pc:docMk/>
          <pc:sldMk cId="1067811435" sldId="341"/>
        </pc:sldMkLst>
        <pc:spChg chg="mod">
          <ac:chgData name="Fernando Gonzalo Herrera Francesconi" userId="d236637c-2d4e-4d8b-b3ce-0a0359776a2f" providerId="ADAL" clId="{F902ED24-5168-4025-B2DB-D52A51BFCFAA}" dt="2023-07-08T01:22:47.394" v="77"/>
          <ac:spMkLst>
            <pc:docMk/>
            <pc:sldMk cId="1067811435" sldId="341"/>
            <ac:spMk id="2" creationId="{7232B839-E8CF-BF4D-93B8-0EE81E2A4A95}"/>
          </ac:spMkLst>
        </pc:spChg>
      </pc:sldChg>
      <pc:sldChg chg="modSp mod">
        <pc:chgData name="Fernando Gonzalo Herrera Francesconi" userId="d236637c-2d4e-4d8b-b3ce-0a0359776a2f" providerId="ADAL" clId="{F902ED24-5168-4025-B2DB-D52A51BFCFAA}" dt="2023-07-07T23:59:45.045" v="3" actId="20577"/>
        <pc:sldMkLst>
          <pc:docMk/>
          <pc:sldMk cId="3117571071" sldId="344"/>
        </pc:sldMkLst>
        <pc:spChg chg="mod">
          <ac:chgData name="Fernando Gonzalo Herrera Francesconi" userId="d236637c-2d4e-4d8b-b3ce-0a0359776a2f" providerId="ADAL" clId="{F902ED24-5168-4025-B2DB-D52A51BFCFAA}" dt="2023-07-07T23:59:45.045" v="3" actId="20577"/>
          <ac:spMkLst>
            <pc:docMk/>
            <pc:sldMk cId="3117571071" sldId="344"/>
            <ac:spMk id="4" creationId="{DC622BE7-4A49-A749-B2F2-EA3AD97A1AEF}"/>
          </ac:spMkLst>
        </pc:spChg>
      </pc:sldChg>
      <pc:sldChg chg="addSp delSp modSp add mod">
        <pc:chgData name="Fernando Gonzalo Herrera Francesconi" userId="d236637c-2d4e-4d8b-b3ce-0a0359776a2f" providerId="ADAL" clId="{F902ED24-5168-4025-B2DB-D52A51BFCFAA}" dt="2023-07-08T02:38:12.266" v="372" actId="14100"/>
        <pc:sldMkLst>
          <pc:docMk/>
          <pc:sldMk cId="775044537" sldId="353"/>
        </pc:sldMkLst>
        <pc:spChg chg="mod">
          <ac:chgData name="Fernando Gonzalo Herrera Francesconi" userId="d236637c-2d4e-4d8b-b3ce-0a0359776a2f" providerId="ADAL" clId="{F902ED24-5168-4025-B2DB-D52A51BFCFAA}" dt="2023-07-08T02:30:23.095" v="182" actId="20577"/>
          <ac:spMkLst>
            <pc:docMk/>
            <pc:sldMk cId="775044537" sldId="353"/>
            <ac:spMk id="2" creationId="{CBCD8BF0-1144-D34D-8793-D9BC0214A663}"/>
          </ac:spMkLst>
        </pc:spChg>
        <pc:spChg chg="del">
          <ac:chgData name="Fernando Gonzalo Herrera Francesconi" userId="d236637c-2d4e-4d8b-b3ce-0a0359776a2f" providerId="ADAL" clId="{F902ED24-5168-4025-B2DB-D52A51BFCFAA}" dt="2023-07-08T02:28:26.015" v="79" actId="478"/>
          <ac:spMkLst>
            <pc:docMk/>
            <pc:sldMk cId="775044537" sldId="353"/>
            <ac:spMk id="5" creationId="{10E13F51-F9B5-4D9E-AEC8-FB77666CFBF5}"/>
          </ac:spMkLst>
        </pc:spChg>
        <pc:spChg chg="add mod">
          <ac:chgData name="Fernando Gonzalo Herrera Francesconi" userId="d236637c-2d4e-4d8b-b3ce-0a0359776a2f" providerId="ADAL" clId="{F902ED24-5168-4025-B2DB-D52A51BFCFAA}" dt="2023-07-08T02:34:54.281" v="299" actId="6549"/>
          <ac:spMkLst>
            <pc:docMk/>
            <pc:sldMk cId="775044537" sldId="353"/>
            <ac:spMk id="6" creationId="{79600AC7-EAF2-49DB-BCFC-FB5842AB24C5}"/>
          </ac:spMkLst>
        </pc:spChg>
        <pc:spChg chg="add mod">
          <ac:chgData name="Fernando Gonzalo Herrera Francesconi" userId="d236637c-2d4e-4d8b-b3ce-0a0359776a2f" providerId="ADAL" clId="{F902ED24-5168-4025-B2DB-D52A51BFCFAA}" dt="2023-07-08T02:38:07.389" v="370" actId="14100"/>
          <ac:spMkLst>
            <pc:docMk/>
            <pc:sldMk cId="775044537" sldId="353"/>
            <ac:spMk id="8" creationId="{41411E98-7E82-42AC-A1DB-9EB6D12D728C}"/>
          </ac:spMkLst>
        </pc:spChg>
        <pc:picChg chg="del">
          <ac:chgData name="Fernando Gonzalo Herrera Francesconi" userId="d236637c-2d4e-4d8b-b3ce-0a0359776a2f" providerId="ADAL" clId="{F902ED24-5168-4025-B2DB-D52A51BFCFAA}" dt="2023-07-08T02:28:31.509" v="80" actId="478"/>
          <ac:picMkLst>
            <pc:docMk/>
            <pc:sldMk cId="775044537" sldId="353"/>
            <ac:picMk id="7" creationId="{2E9E52BF-6AAB-4BBC-B2EB-5D1EC2C098AD}"/>
          </ac:picMkLst>
        </pc:picChg>
        <pc:picChg chg="add mod">
          <ac:chgData name="Fernando Gonzalo Herrera Francesconi" userId="d236637c-2d4e-4d8b-b3ce-0a0359776a2f" providerId="ADAL" clId="{F902ED24-5168-4025-B2DB-D52A51BFCFAA}" dt="2023-07-08T02:38:12.266" v="372" actId="14100"/>
          <ac:picMkLst>
            <pc:docMk/>
            <pc:sldMk cId="775044537" sldId="353"/>
            <ac:picMk id="9" creationId="{9BFDB31E-5BEF-4409-A8FD-4104247A64CE}"/>
          </ac:picMkLst>
        </pc:picChg>
      </pc:sldChg>
      <pc:sldChg chg="addSp delSp modSp add mod">
        <pc:chgData name="Fernando Gonzalo Herrera Francesconi" userId="d236637c-2d4e-4d8b-b3ce-0a0359776a2f" providerId="ADAL" clId="{F902ED24-5168-4025-B2DB-D52A51BFCFAA}" dt="2023-07-08T02:42:52.581" v="472" actId="1076"/>
        <pc:sldMkLst>
          <pc:docMk/>
          <pc:sldMk cId="96173120" sldId="354"/>
        </pc:sldMkLst>
        <pc:spChg chg="del">
          <ac:chgData name="Fernando Gonzalo Herrera Francesconi" userId="d236637c-2d4e-4d8b-b3ce-0a0359776a2f" providerId="ADAL" clId="{F902ED24-5168-4025-B2DB-D52A51BFCFAA}" dt="2023-07-08T02:39:01.431" v="374" actId="478"/>
          <ac:spMkLst>
            <pc:docMk/>
            <pc:sldMk cId="96173120" sldId="354"/>
            <ac:spMk id="5" creationId="{0BD55BA7-3D1E-41D5-B162-7A61E94DABD4}"/>
          </ac:spMkLst>
        </pc:spChg>
        <pc:spChg chg="add mod">
          <ac:chgData name="Fernando Gonzalo Herrera Francesconi" userId="d236637c-2d4e-4d8b-b3ce-0a0359776a2f" providerId="ADAL" clId="{F902ED24-5168-4025-B2DB-D52A51BFCFAA}" dt="2023-07-08T02:42:46.413" v="470" actId="1076"/>
          <ac:spMkLst>
            <pc:docMk/>
            <pc:sldMk cId="96173120" sldId="354"/>
            <ac:spMk id="6" creationId="{2A95E980-9CFC-45C5-95CA-7B18386D652B}"/>
          </ac:spMkLst>
        </pc:spChg>
        <pc:picChg chg="add mod">
          <ac:chgData name="Fernando Gonzalo Herrera Francesconi" userId="d236637c-2d4e-4d8b-b3ce-0a0359776a2f" providerId="ADAL" clId="{F902ED24-5168-4025-B2DB-D52A51BFCFAA}" dt="2023-07-08T02:42:52.581" v="472" actId="1076"/>
          <ac:picMkLst>
            <pc:docMk/>
            <pc:sldMk cId="96173120" sldId="354"/>
            <ac:picMk id="1026" creationId="{F99C83EF-A640-4F1F-919D-668985059F19}"/>
          </ac:picMkLst>
        </pc:picChg>
        <pc:picChg chg="del">
          <ac:chgData name="Fernando Gonzalo Herrera Francesconi" userId="d236637c-2d4e-4d8b-b3ce-0a0359776a2f" providerId="ADAL" clId="{F902ED24-5168-4025-B2DB-D52A51BFCFAA}" dt="2023-07-08T02:39:03.589" v="375" actId="478"/>
          <ac:picMkLst>
            <pc:docMk/>
            <pc:sldMk cId="96173120" sldId="354"/>
            <ac:picMk id="4098" creationId="{287E137F-8648-4A7E-86CB-902BBC9DC460}"/>
          </ac:picMkLst>
        </pc:picChg>
      </pc:sldChg>
      <pc:sldChg chg="addSp delSp modSp add mod">
        <pc:chgData name="Fernando Gonzalo Herrera Francesconi" userId="d236637c-2d4e-4d8b-b3ce-0a0359776a2f" providerId="ADAL" clId="{F902ED24-5168-4025-B2DB-D52A51BFCFAA}" dt="2023-07-08T02:47:00.802" v="550" actId="1076"/>
        <pc:sldMkLst>
          <pc:docMk/>
          <pc:sldMk cId="4203832832" sldId="355"/>
        </pc:sldMkLst>
        <pc:spChg chg="mod">
          <ac:chgData name="Fernando Gonzalo Herrera Francesconi" userId="d236637c-2d4e-4d8b-b3ce-0a0359776a2f" providerId="ADAL" clId="{F902ED24-5168-4025-B2DB-D52A51BFCFAA}" dt="2023-07-08T02:43:38.037" v="518" actId="6549"/>
          <ac:spMkLst>
            <pc:docMk/>
            <pc:sldMk cId="4203832832" sldId="355"/>
            <ac:spMk id="2" creationId="{CBCD8BF0-1144-D34D-8793-D9BC0214A663}"/>
          </ac:spMkLst>
        </pc:spChg>
        <pc:spChg chg="del">
          <ac:chgData name="Fernando Gonzalo Herrera Francesconi" userId="d236637c-2d4e-4d8b-b3ce-0a0359776a2f" providerId="ADAL" clId="{F902ED24-5168-4025-B2DB-D52A51BFCFAA}" dt="2023-07-08T02:43:42.977" v="519" actId="478"/>
          <ac:spMkLst>
            <pc:docMk/>
            <pc:sldMk cId="4203832832" sldId="355"/>
            <ac:spMk id="6" creationId="{79600AC7-EAF2-49DB-BCFC-FB5842AB24C5}"/>
          </ac:spMkLst>
        </pc:spChg>
        <pc:spChg chg="add mod">
          <ac:chgData name="Fernando Gonzalo Herrera Francesconi" userId="d236637c-2d4e-4d8b-b3ce-0a0359776a2f" providerId="ADAL" clId="{F902ED24-5168-4025-B2DB-D52A51BFCFAA}" dt="2023-07-08T02:46:57.170" v="549" actId="14100"/>
          <ac:spMkLst>
            <pc:docMk/>
            <pc:sldMk cId="4203832832" sldId="355"/>
            <ac:spMk id="7" creationId="{DC754BED-3B61-4BC0-BFB1-795905295BFC}"/>
          </ac:spMkLst>
        </pc:spChg>
        <pc:spChg chg="del">
          <ac:chgData name="Fernando Gonzalo Herrera Francesconi" userId="d236637c-2d4e-4d8b-b3ce-0a0359776a2f" providerId="ADAL" clId="{F902ED24-5168-4025-B2DB-D52A51BFCFAA}" dt="2023-07-08T02:43:46.357" v="520" actId="478"/>
          <ac:spMkLst>
            <pc:docMk/>
            <pc:sldMk cId="4203832832" sldId="355"/>
            <ac:spMk id="8" creationId="{41411E98-7E82-42AC-A1DB-9EB6D12D728C}"/>
          </ac:spMkLst>
        </pc:spChg>
        <pc:spChg chg="add mod">
          <ac:chgData name="Fernando Gonzalo Herrera Francesconi" userId="d236637c-2d4e-4d8b-b3ce-0a0359776a2f" providerId="ADAL" clId="{F902ED24-5168-4025-B2DB-D52A51BFCFAA}" dt="2023-07-08T02:46:57.170" v="549" actId="14100"/>
          <ac:spMkLst>
            <pc:docMk/>
            <pc:sldMk cId="4203832832" sldId="355"/>
            <ac:spMk id="10" creationId="{4D6619A4-0EFA-4C46-BDCF-EF929B82EB21}"/>
          </ac:spMkLst>
        </pc:spChg>
        <pc:picChg chg="del">
          <ac:chgData name="Fernando Gonzalo Herrera Francesconi" userId="d236637c-2d4e-4d8b-b3ce-0a0359776a2f" providerId="ADAL" clId="{F902ED24-5168-4025-B2DB-D52A51BFCFAA}" dt="2023-07-08T02:43:48.953" v="521" actId="478"/>
          <ac:picMkLst>
            <pc:docMk/>
            <pc:sldMk cId="4203832832" sldId="355"/>
            <ac:picMk id="9" creationId="{9BFDB31E-5BEF-4409-A8FD-4104247A64CE}"/>
          </ac:picMkLst>
        </pc:picChg>
        <pc:picChg chg="add mod">
          <ac:chgData name="Fernando Gonzalo Herrera Francesconi" userId="d236637c-2d4e-4d8b-b3ce-0a0359776a2f" providerId="ADAL" clId="{F902ED24-5168-4025-B2DB-D52A51BFCFAA}" dt="2023-07-08T02:47:00.802" v="550" actId="1076"/>
          <ac:picMkLst>
            <pc:docMk/>
            <pc:sldMk cId="4203832832" sldId="355"/>
            <ac:picMk id="2050" creationId="{BC8AB774-24AF-43BD-8653-51C3ACE066CF}"/>
          </ac:picMkLst>
        </pc:picChg>
      </pc:sldChg>
      <pc:sldChg chg="addSp delSp modSp add mod">
        <pc:chgData name="Fernando Gonzalo Herrera Francesconi" userId="d236637c-2d4e-4d8b-b3ce-0a0359776a2f" providerId="ADAL" clId="{F902ED24-5168-4025-B2DB-D52A51BFCFAA}" dt="2023-07-08T03:20:30.357" v="564" actId="1076"/>
        <pc:sldMkLst>
          <pc:docMk/>
          <pc:sldMk cId="4121729717" sldId="356"/>
        </pc:sldMkLst>
        <pc:spChg chg="add mod">
          <ac:chgData name="Fernando Gonzalo Herrera Francesconi" userId="d236637c-2d4e-4d8b-b3ce-0a0359776a2f" providerId="ADAL" clId="{F902ED24-5168-4025-B2DB-D52A51BFCFAA}" dt="2023-07-08T02:48:33.502" v="559" actId="14100"/>
          <ac:spMkLst>
            <pc:docMk/>
            <pc:sldMk cId="4121729717" sldId="356"/>
            <ac:spMk id="5" creationId="{6642390A-E80D-4FDB-9EDF-58E36713E183}"/>
          </ac:spMkLst>
        </pc:spChg>
        <pc:spChg chg="del">
          <ac:chgData name="Fernando Gonzalo Herrera Francesconi" userId="d236637c-2d4e-4d8b-b3ce-0a0359776a2f" providerId="ADAL" clId="{F902ED24-5168-4025-B2DB-D52A51BFCFAA}" dt="2023-07-08T02:48:03.081" v="552" actId="478"/>
          <ac:spMkLst>
            <pc:docMk/>
            <pc:sldMk cId="4121729717" sldId="356"/>
            <ac:spMk id="6" creationId="{2A95E980-9CFC-45C5-95CA-7B18386D652B}"/>
          </ac:spMkLst>
        </pc:spChg>
        <pc:picChg chg="del mod">
          <ac:chgData name="Fernando Gonzalo Herrera Francesconi" userId="d236637c-2d4e-4d8b-b3ce-0a0359776a2f" providerId="ADAL" clId="{F902ED24-5168-4025-B2DB-D52A51BFCFAA}" dt="2023-07-08T02:48:06.254" v="554" actId="478"/>
          <ac:picMkLst>
            <pc:docMk/>
            <pc:sldMk cId="4121729717" sldId="356"/>
            <ac:picMk id="1026" creationId="{F99C83EF-A640-4F1F-919D-668985059F19}"/>
          </ac:picMkLst>
        </pc:picChg>
        <pc:picChg chg="add mod">
          <ac:chgData name="Fernando Gonzalo Herrera Francesconi" userId="d236637c-2d4e-4d8b-b3ce-0a0359776a2f" providerId="ADAL" clId="{F902ED24-5168-4025-B2DB-D52A51BFCFAA}" dt="2023-07-08T03:20:30.357" v="564" actId="1076"/>
          <ac:picMkLst>
            <pc:docMk/>
            <pc:sldMk cId="4121729717" sldId="356"/>
            <ac:picMk id="3074" creationId="{7B54591B-5444-473D-A211-2CC73DAFA69B}"/>
          </ac:picMkLst>
        </pc:picChg>
      </pc:sldChg>
      <pc:sldChg chg="addSp delSp modSp add mod">
        <pc:chgData name="Fernando Gonzalo Herrera Francesconi" userId="d236637c-2d4e-4d8b-b3ce-0a0359776a2f" providerId="ADAL" clId="{F902ED24-5168-4025-B2DB-D52A51BFCFAA}" dt="2023-07-08T03:22:36.181" v="579" actId="1036"/>
        <pc:sldMkLst>
          <pc:docMk/>
          <pc:sldMk cId="3315819524" sldId="357"/>
        </pc:sldMkLst>
        <pc:spChg chg="del">
          <ac:chgData name="Fernando Gonzalo Herrera Francesconi" userId="d236637c-2d4e-4d8b-b3ce-0a0359776a2f" providerId="ADAL" clId="{F902ED24-5168-4025-B2DB-D52A51BFCFAA}" dt="2023-07-08T03:21:01.920" v="566" actId="478"/>
          <ac:spMkLst>
            <pc:docMk/>
            <pc:sldMk cId="3315819524" sldId="357"/>
            <ac:spMk id="7" creationId="{DC754BED-3B61-4BC0-BFB1-795905295BFC}"/>
          </ac:spMkLst>
        </pc:spChg>
        <pc:spChg chg="add mod">
          <ac:chgData name="Fernando Gonzalo Herrera Francesconi" userId="d236637c-2d4e-4d8b-b3ce-0a0359776a2f" providerId="ADAL" clId="{F902ED24-5168-4025-B2DB-D52A51BFCFAA}" dt="2023-07-08T03:21:42.960" v="572" actId="14100"/>
          <ac:spMkLst>
            <pc:docMk/>
            <pc:sldMk cId="3315819524" sldId="357"/>
            <ac:spMk id="8" creationId="{8ED3C1C7-5EA5-4DF0-A8CE-807EFC23562B}"/>
          </ac:spMkLst>
        </pc:spChg>
        <pc:spChg chg="del">
          <ac:chgData name="Fernando Gonzalo Herrera Francesconi" userId="d236637c-2d4e-4d8b-b3ce-0a0359776a2f" providerId="ADAL" clId="{F902ED24-5168-4025-B2DB-D52A51BFCFAA}" dt="2023-07-08T03:21:01.920" v="566" actId="478"/>
          <ac:spMkLst>
            <pc:docMk/>
            <pc:sldMk cId="3315819524" sldId="357"/>
            <ac:spMk id="10" creationId="{4D6619A4-0EFA-4C46-BDCF-EF929B82EB21}"/>
          </ac:spMkLst>
        </pc:spChg>
        <pc:picChg chg="del">
          <ac:chgData name="Fernando Gonzalo Herrera Francesconi" userId="d236637c-2d4e-4d8b-b3ce-0a0359776a2f" providerId="ADAL" clId="{F902ED24-5168-4025-B2DB-D52A51BFCFAA}" dt="2023-07-08T03:21:03.845" v="567" actId="478"/>
          <ac:picMkLst>
            <pc:docMk/>
            <pc:sldMk cId="3315819524" sldId="357"/>
            <ac:picMk id="2050" creationId="{BC8AB774-24AF-43BD-8653-51C3ACE066CF}"/>
          </ac:picMkLst>
        </pc:picChg>
        <pc:picChg chg="add mod">
          <ac:chgData name="Fernando Gonzalo Herrera Francesconi" userId="d236637c-2d4e-4d8b-b3ce-0a0359776a2f" providerId="ADAL" clId="{F902ED24-5168-4025-B2DB-D52A51BFCFAA}" dt="2023-07-08T03:22:36.181" v="579" actId="1036"/>
          <ac:picMkLst>
            <pc:docMk/>
            <pc:sldMk cId="3315819524" sldId="357"/>
            <ac:picMk id="4098" creationId="{8E6C5BEE-B749-46F9-8D90-DB46ECF752C4}"/>
          </ac:picMkLst>
        </pc:picChg>
      </pc:sldChg>
    </pc:docChg>
  </pc:docChgLst>
  <pc:docChgLst>
    <pc:chgData name="Gonzalo Herrera Francesconi" userId="d236637c-2d4e-4d8b-b3ce-0a0359776a2f" providerId="ADAL" clId="{BC8647DC-E23E-4D21-BF10-B3FA02A4828A}"/>
    <pc:docChg chg="undo custSel addSld delSld modSld">
      <pc:chgData name="Gonzalo Herrera Francesconi" userId="d236637c-2d4e-4d8b-b3ce-0a0359776a2f" providerId="ADAL" clId="{BC8647DC-E23E-4D21-BF10-B3FA02A4828A}" dt="2023-06-16T19:52:12.646" v="4766" actId="47"/>
      <pc:docMkLst>
        <pc:docMk/>
      </pc:docMkLst>
      <pc:sldChg chg="modSp mod">
        <pc:chgData name="Gonzalo Herrera Francesconi" userId="d236637c-2d4e-4d8b-b3ce-0a0359776a2f" providerId="ADAL" clId="{BC8647DC-E23E-4D21-BF10-B3FA02A4828A}" dt="2023-06-16T19:28:40.265" v="3987" actId="1036"/>
        <pc:sldMkLst>
          <pc:docMk/>
          <pc:sldMk cId="3642932644" sldId="261"/>
        </pc:sldMkLst>
        <pc:spChg chg="mod">
          <ac:chgData name="Gonzalo Herrera Francesconi" userId="d236637c-2d4e-4d8b-b3ce-0a0359776a2f" providerId="ADAL" clId="{BC8647DC-E23E-4D21-BF10-B3FA02A4828A}" dt="2023-06-16T19:28:40.265" v="3987" actId="1036"/>
          <ac:spMkLst>
            <pc:docMk/>
            <pc:sldMk cId="3642932644" sldId="261"/>
            <ac:spMk id="2" creationId="{9570841C-0ACF-DE6F-43AC-3E3396A2923B}"/>
          </ac:spMkLst>
        </pc:spChg>
      </pc:sldChg>
      <pc:sldChg chg="modSp mod">
        <pc:chgData name="Gonzalo Herrera Francesconi" userId="d236637c-2d4e-4d8b-b3ce-0a0359776a2f" providerId="ADAL" clId="{BC8647DC-E23E-4D21-BF10-B3FA02A4828A}" dt="2023-06-16T16:31:56.493" v="269" actId="20577"/>
        <pc:sldMkLst>
          <pc:docMk/>
          <pc:sldMk cId="214962392" sldId="339"/>
        </pc:sldMkLst>
        <pc:spChg chg="mod">
          <ac:chgData name="Gonzalo Herrera Francesconi" userId="d236637c-2d4e-4d8b-b3ce-0a0359776a2f" providerId="ADAL" clId="{BC8647DC-E23E-4D21-BF10-B3FA02A4828A}" dt="2023-06-16T16:31:56.493" v="269" actId="20577"/>
          <ac:spMkLst>
            <pc:docMk/>
            <pc:sldMk cId="214962392" sldId="339"/>
            <ac:spMk id="4" creationId="{C36C587D-EBD5-40E6-BA17-4B0E63CAF16C}"/>
          </ac:spMkLst>
        </pc:spChg>
      </pc:sldChg>
      <pc:sldChg chg="modSp del mod">
        <pc:chgData name="Gonzalo Herrera Francesconi" userId="d236637c-2d4e-4d8b-b3ce-0a0359776a2f" providerId="ADAL" clId="{BC8647DC-E23E-4D21-BF10-B3FA02A4828A}" dt="2023-06-16T16:32:26.311" v="287" actId="47"/>
        <pc:sldMkLst>
          <pc:docMk/>
          <pc:sldMk cId="717399983" sldId="340"/>
        </pc:sldMkLst>
        <pc:spChg chg="mod">
          <ac:chgData name="Gonzalo Herrera Francesconi" userId="d236637c-2d4e-4d8b-b3ce-0a0359776a2f" providerId="ADAL" clId="{BC8647DC-E23E-4D21-BF10-B3FA02A4828A}" dt="2023-06-16T16:32:22.110" v="286" actId="20577"/>
          <ac:spMkLst>
            <pc:docMk/>
            <pc:sldMk cId="717399983" sldId="340"/>
            <ac:spMk id="2" creationId="{D5B4D40B-2281-FF4E-A378-6A0062B17D86}"/>
          </ac:spMkLst>
        </pc:spChg>
      </pc:sldChg>
      <pc:sldChg chg="addSp delSp modSp mod">
        <pc:chgData name="Gonzalo Herrera Francesconi" userId="d236637c-2d4e-4d8b-b3ce-0a0359776a2f" providerId="ADAL" clId="{BC8647DC-E23E-4D21-BF10-B3FA02A4828A}" dt="2023-06-16T19:31:05.752" v="4151" actId="1076"/>
        <pc:sldMkLst>
          <pc:docMk/>
          <pc:sldMk cId="1067811435" sldId="341"/>
        </pc:sldMkLst>
        <pc:spChg chg="del">
          <ac:chgData name="Gonzalo Herrera Francesconi" userId="d236637c-2d4e-4d8b-b3ce-0a0359776a2f" providerId="ADAL" clId="{BC8647DC-E23E-4D21-BF10-B3FA02A4828A}" dt="2023-06-16T18:45:23.622" v="3095" actId="478"/>
          <ac:spMkLst>
            <pc:docMk/>
            <pc:sldMk cId="1067811435" sldId="341"/>
            <ac:spMk id="4" creationId="{FC547EF4-A63B-4538-9DA9-11400E1BE6C3}"/>
          </ac:spMkLst>
        </pc:spChg>
        <pc:spChg chg="add mod">
          <ac:chgData name="Gonzalo Herrera Francesconi" userId="d236637c-2d4e-4d8b-b3ce-0a0359776a2f" providerId="ADAL" clId="{BC8647DC-E23E-4D21-BF10-B3FA02A4828A}" dt="2023-06-16T19:21:55.036" v="3955" actId="20577"/>
          <ac:spMkLst>
            <pc:docMk/>
            <pc:sldMk cId="1067811435" sldId="341"/>
            <ac:spMk id="5" creationId="{0BD55BA7-3D1E-41D5-B162-7A61E94DABD4}"/>
          </ac:spMkLst>
        </pc:spChg>
        <pc:picChg chg="del">
          <ac:chgData name="Gonzalo Herrera Francesconi" userId="d236637c-2d4e-4d8b-b3ce-0a0359776a2f" providerId="ADAL" clId="{BC8647DC-E23E-4D21-BF10-B3FA02A4828A}" dt="2023-06-16T18:45:19.766" v="3094" actId="478"/>
          <ac:picMkLst>
            <pc:docMk/>
            <pc:sldMk cId="1067811435" sldId="341"/>
            <ac:picMk id="3" creationId="{AF1FEE00-2132-0572-11A2-172E745C45DC}"/>
          </ac:picMkLst>
        </pc:picChg>
        <pc:picChg chg="add mod">
          <ac:chgData name="Gonzalo Herrera Francesconi" userId="d236637c-2d4e-4d8b-b3ce-0a0359776a2f" providerId="ADAL" clId="{BC8647DC-E23E-4D21-BF10-B3FA02A4828A}" dt="2023-06-16T19:31:05.752" v="4151" actId="1076"/>
          <ac:picMkLst>
            <pc:docMk/>
            <pc:sldMk cId="1067811435" sldId="341"/>
            <ac:picMk id="4098" creationId="{287E137F-8648-4A7E-86CB-902BBC9DC460}"/>
          </ac:picMkLst>
        </pc:picChg>
      </pc:sldChg>
      <pc:sldChg chg="addSp delSp modSp del mod modShow">
        <pc:chgData name="Gonzalo Herrera Francesconi" userId="d236637c-2d4e-4d8b-b3ce-0a0359776a2f" providerId="ADAL" clId="{BC8647DC-E23E-4D21-BF10-B3FA02A4828A}" dt="2023-06-16T19:52:12.646" v="4766" actId="47"/>
        <pc:sldMkLst>
          <pc:docMk/>
          <pc:sldMk cId="3056958803" sldId="342"/>
        </pc:sldMkLst>
        <pc:spChg chg="mod">
          <ac:chgData name="Gonzalo Herrera Francesconi" userId="d236637c-2d4e-4d8b-b3ce-0a0359776a2f" providerId="ADAL" clId="{BC8647DC-E23E-4D21-BF10-B3FA02A4828A}" dt="2023-06-16T17:58:10.064" v="1838" actId="20577"/>
          <ac:spMkLst>
            <pc:docMk/>
            <pc:sldMk cId="3056958803" sldId="342"/>
            <ac:spMk id="2" creationId="{CBCD8BF0-1144-D34D-8793-D9BC0214A663}"/>
          </ac:spMkLst>
        </pc:spChg>
        <pc:spChg chg="del">
          <ac:chgData name="Gonzalo Herrera Francesconi" userId="d236637c-2d4e-4d8b-b3ce-0a0359776a2f" providerId="ADAL" clId="{BC8647DC-E23E-4D21-BF10-B3FA02A4828A}" dt="2023-06-16T17:57:46.596" v="1785" actId="478"/>
          <ac:spMkLst>
            <pc:docMk/>
            <pc:sldMk cId="3056958803" sldId="342"/>
            <ac:spMk id="4" creationId="{0E95BA0E-79C6-4805-9EED-3C9F598A6C28}"/>
          </ac:spMkLst>
        </pc:spChg>
        <pc:spChg chg="add mod">
          <ac:chgData name="Gonzalo Herrera Francesconi" userId="d236637c-2d4e-4d8b-b3ce-0a0359776a2f" providerId="ADAL" clId="{BC8647DC-E23E-4D21-BF10-B3FA02A4828A}" dt="2023-06-16T18:29:42.804" v="2621" actId="20577"/>
          <ac:spMkLst>
            <pc:docMk/>
            <pc:sldMk cId="3056958803" sldId="342"/>
            <ac:spMk id="5" creationId="{10E13F51-F9B5-4D9E-AEC8-FB77666CFBF5}"/>
          </ac:spMkLst>
        </pc:spChg>
        <pc:spChg chg="add mod">
          <ac:chgData name="Gonzalo Herrera Francesconi" userId="d236637c-2d4e-4d8b-b3ce-0a0359776a2f" providerId="ADAL" clId="{BC8647DC-E23E-4D21-BF10-B3FA02A4828A}" dt="2023-06-16T18:35:38.516" v="2645" actId="1076"/>
          <ac:spMkLst>
            <pc:docMk/>
            <pc:sldMk cId="3056958803" sldId="342"/>
            <ac:spMk id="8" creationId="{0769C53D-5F26-4441-91BF-1CBDCEFD638B}"/>
          </ac:spMkLst>
        </pc:spChg>
        <pc:spChg chg="add mod">
          <ac:chgData name="Gonzalo Herrera Francesconi" userId="d236637c-2d4e-4d8b-b3ce-0a0359776a2f" providerId="ADAL" clId="{BC8647DC-E23E-4D21-BF10-B3FA02A4828A}" dt="2023-06-16T18:35:57.492" v="2741" actId="1076"/>
          <ac:spMkLst>
            <pc:docMk/>
            <pc:sldMk cId="3056958803" sldId="342"/>
            <ac:spMk id="13" creationId="{CE8FD5FC-77AA-42DB-A20C-F4F33E6529E9}"/>
          </ac:spMkLst>
        </pc:spChg>
        <pc:picChg chg="del mod">
          <ac:chgData name="Gonzalo Herrera Francesconi" userId="d236637c-2d4e-4d8b-b3ce-0a0359776a2f" providerId="ADAL" clId="{BC8647DC-E23E-4D21-BF10-B3FA02A4828A}" dt="2023-06-16T17:57:44.415" v="1784" actId="478"/>
          <ac:picMkLst>
            <pc:docMk/>
            <pc:sldMk cId="3056958803" sldId="342"/>
            <ac:picMk id="6" creationId="{C6527399-0B1A-474E-A848-F7ABC6A81AE5}"/>
          </ac:picMkLst>
        </pc:picChg>
        <pc:picChg chg="add del mod">
          <ac:chgData name="Gonzalo Herrera Francesconi" userId="d236637c-2d4e-4d8b-b3ce-0a0359776a2f" providerId="ADAL" clId="{BC8647DC-E23E-4D21-BF10-B3FA02A4828A}" dt="2023-06-16T19:51:51.857" v="4765" actId="478"/>
          <ac:picMkLst>
            <pc:docMk/>
            <pc:sldMk cId="3056958803" sldId="342"/>
            <ac:picMk id="7" creationId="{2E9E52BF-6AAB-4BBC-B2EB-5D1EC2C098AD}"/>
          </ac:picMkLst>
        </pc:picChg>
        <pc:picChg chg="add mod">
          <ac:chgData name="Gonzalo Herrera Francesconi" userId="d236637c-2d4e-4d8b-b3ce-0a0359776a2f" providerId="ADAL" clId="{BC8647DC-E23E-4D21-BF10-B3FA02A4828A}" dt="2023-06-16T18:34:19.547" v="2631" actId="1076"/>
          <ac:picMkLst>
            <pc:docMk/>
            <pc:sldMk cId="3056958803" sldId="342"/>
            <ac:picMk id="9" creationId="{704B29B9-7FA2-4B61-BEBC-E761C43225EB}"/>
          </ac:picMkLst>
        </pc:picChg>
        <pc:picChg chg="add mod">
          <ac:chgData name="Gonzalo Herrera Francesconi" userId="d236637c-2d4e-4d8b-b3ce-0a0359776a2f" providerId="ADAL" clId="{BC8647DC-E23E-4D21-BF10-B3FA02A4828A}" dt="2023-06-16T18:34:42.315" v="2636" actId="14100"/>
          <ac:picMkLst>
            <pc:docMk/>
            <pc:sldMk cId="3056958803" sldId="342"/>
            <ac:picMk id="10" creationId="{965A1F0B-6B16-422F-8FB9-E7A88625770A}"/>
          </ac:picMkLst>
        </pc:picChg>
        <pc:picChg chg="add mod">
          <ac:chgData name="Gonzalo Herrera Francesconi" userId="d236637c-2d4e-4d8b-b3ce-0a0359776a2f" providerId="ADAL" clId="{BC8647DC-E23E-4D21-BF10-B3FA02A4828A}" dt="2023-06-16T18:36:01.162" v="2742" actId="1076"/>
          <ac:picMkLst>
            <pc:docMk/>
            <pc:sldMk cId="3056958803" sldId="342"/>
            <ac:picMk id="12" creationId="{84B9CAF6-0191-44A3-AF36-147C8A9A6D1B}"/>
          </ac:picMkLst>
        </pc:picChg>
        <pc:picChg chg="add del mod">
          <ac:chgData name="Gonzalo Herrera Francesconi" userId="d236637c-2d4e-4d8b-b3ce-0a0359776a2f" providerId="ADAL" clId="{BC8647DC-E23E-4D21-BF10-B3FA02A4828A}" dt="2023-06-16T18:30:54.173" v="2625" actId="478"/>
          <ac:picMkLst>
            <pc:docMk/>
            <pc:sldMk cId="3056958803" sldId="342"/>
            <ac:picMk id="3074" creationId="{C1CDB91C-0963-428F-8E5D-8024AAE3E6D8}"/>
          </ac:picMkLst>
        </pc:picChg>
      </pc:sldChg>
      <pc:sldChg chg="modSp mod">
        <pc:chgData name="Gonzalo Herrera Francesconi" userId="d236637c-2d4e-4d8b-b3ce-0a0359776a2f" providerId="ADAL" clId="{BC8647DC-E23E-4D21-BF10-B3FA02A4828A}" dt="2023-06-16T19:28:17.702" v="3979" actId="20577"/>
        <pc:sldMkLst>
          <pc:docMk/>
          <pc:sldMk cId="3117571071" sldId="344"/>
        </pc:sldMkLst>
        <pc:spChg chg="mod">
          <ac:chgData name="Gonzalo Herrera Francesconi" userId="d236637c-2d4e-4d8b-b3ce-0a0359776a2f" providerId="ADAL" clId="{BC8647DC-E23E-4D21-BF10-B3FA02A4828A}" dt="2023-06-16T19:28:17.702" v="3979" actId="20577"/>
          <ac:spMkLst>
            <pc:docMk/>
            <pc:sldMk cId="3117571071" sldId="344"/>
            <ac:spMk id="3" creationId="{87A9F761-F66D-564C-A85F-5D24B1E7B998}"/>
          </ac:spMkLst>
        </pc:spChg>
        <pc:spChg chg="mod">
          <ac:chgData name="Gonzalo Herrera Francesconi" userId="d236637c-2d4e-4d8b-b3ce-0a0359776a2f" providerId="ADAL" clId="{BC8647DC-E23E-4D21-BF10-B3FA02A4828A}" dt="2023-06-16T19:27:32.623" v="3969" actId="6549"/>
          <ac:spMkLst>
            <pc:docMk/>
            <pc:sldMk cId="3117571071" sldId="344"/>
            <ac:spMk id="4" creationId="{DC622BE7-4A49-A749-B2F2-EA3AD97A1AEF}"/>
          </ac:spMkLst>
        </pc:spChg>
      </pc:sldChg>
      <pc:sldChg chg="mod modShow">
        <pc:chgData name="Gonzalo Herrera Francesconi" userId="d236637c-2d4e-4d8b-b3ce-0a0359776a2f" providerId="ADAL" clId="{BC8647DC-E23E-4D21-BF10-B3FA02A4828A}" dt="2023-06-16T19:31:15.613" v="4152" actId="729"/>
        <pc:sldMkLst>
          <pc:docMk/>
          <pc:sldMk cId="1757146808" sldId="345"/>
        </pc:sldMkLst>
      </pc:sldChg>
      <pc:sldChg chg="addSp delSp modSp mod">
        <pc:chgData name="Gonzalo Herrera Francesconi" userId="d236637c-2d4e-4d8b-b3ce-0a0359776a2f" providerId="ADAL" clId="{BC8647DC-E23E-4D21-BF10-B3FA02A4828A}" dt="2023-06-16T18:06:05.846" v="1839" actId="14100"/>
        <pc:sldMkLst>
          <pc:docMk/>
          <pc:sldMk cId="692240997" sldId="347"/>
        </pc:sldMkLst>
        <pc:spChg chg="del">
          <ac:chgData name="Gonzalo Herrera Francesconi" userId="d236637c-2d4e-4d8b-b3ce-0a0359776a2f" providerId="ADAL" clId="{BC8647DC-E23E-4D21-BF10-B3FA02A4828A}" dt="2023-06-16T17:42:58.931" v="1000" actId="478"/>
          <ac:spMkLst>
            <pc:docMk/>
            <pc:sldMk cId="692240997" sldId="347"/>
            <ac:spMk id="2" creationId="{5484E58F-674F-8C06-A62A-C797E770A7A9}"/>
          </ac:spMkLst>
        </pc:spChg>
        <pc:spChg chg="mod">
          <ac:chgData name="Gonzalo Herrera Francesconi" userId="d236637c-2d4e-4d8b-b3ce-0a0359776a2f" providerId="ADAL" clId="{BC8647DC-E23E-4D21-BF10-B3FA02A4828A}" dt="2023-06-16T17:45:24.859" v="1063" actId="20577"/>
          <ac:spMkLst>
            <pc:docMk/>
            <pc:sldMk cId="692240997" sldId="347"/>
            <ac:spMk id="3" creationId="{41E4FBDB-F62F-B14F-9D38-C37205252F63}"/>
          </ac:spMkLst>
        </pc:spChg>
        <pc:spChg chg="add mod">
          <ac:chgData name="Gonzalo Herrera Francesconi" userId="d236637c-2d4e-4d8b-b3ce-0a0359776a2f" providerId="ADAL" clId="{BC8647DC-E23E-4D21-BF10-B3FA02A4828A}" dt="2023-06-16T18:06:05.846" v="1839" actId="14100"/>
          <ac:spMkLst>
            <pc:docMk/>
            <pc:sldMk cId="692240997" sldId="347"/>
            <ac:spMk id="4" creationId="{7B66DE9B-C9BB-4FAF-BAED-714092EC5A5F}"/>
          </ac:spMkLst>
        </pc:spChg>
        <pc:picChg chg="del">
          <ac:chgData name="Gonzalo Herrera Francesconi" userId="d236637c-2d4e-4d8b-b3ce-0a0359776a2f" providerId="ADAL" clId="{BC8647DC-E23E-4D21-BF10-B3FA02A4828A}" dt="2023-06-16T17:43:03.208" v="1001" actId="478"/>
          <ac:picMkLst>
            <pc:docMk/>
            <pc:sldMk cId="692240997" sldId="347"/>
            <ac:picMk id="1026" creationId="{2E421A51-3D0B-47AE-B299-8CF13D67CA7A}"/>
          </ac:picMkLst>
        </pc:picChg>
        <pc:picChg chg="add mod">
          <ac:chgData name="Gonzalo Herrera Francesconi" userId="d236637c-2d4e-4d8b-b3ce-0a0359776a2f" providerId="ADAL" clId="{BC8647DC-E23E-4D21-BF10-B3FA02A4828A}" dt="2023-06-16T17:57:36.877" v="1782" actId="1076"/>
          <ac:picMkLst>
            <pc:docMk/>
            <pc:sldMk cId="692240997" sldId="347"/>
            <ac:picMk id="2050" creationId="{13499692-06FE-4DFC-857A-1D0D333C7851}"/>
          </ac:picMkLst>
        </pc:picChg>
      </pc:sldChg>
      <pc:sldChg chg="del">
        <pc:chgData name="Gonzalo Herrera Francesconi" userId="d236637c-2d4e-4d8b-b3ce-0a0359776a2f" providerId="ADAL" clId="{BC8647DC-E23E-4D21-BF10-B3FA02A4828A}" dt="2023-06-16T19:26:24.517" v="3964" actId="47"/>
        <pc:sldMkLst>
          <pc:docMk/>
          <pc:sldMk cId="852074793" sldId="348"/>
        </pc:sldMkLst>
      </pc:sldChg>
      <pc:sldChg chg="addSp modSp mod">
        <pc:chgData name="Gonzalo Herrera Francesconi" userId="d236637c-2d4e-4d8b-b3ce-0a0359776a2f" providerId="ADAL" clId="{BC8647DC-E23E-4D21-BF10-B3FA02A4828A}" dt="2023-06-16T19:36:41.931" v="4260" actId="6549"/>
        <pc:sldMkLst>
          <pc:docMk/>
          <pc:sldMk cId="1490232872" sldId="349"/>
        </pc:sldMkLst>
        <pc:spChg chg="mod">
          <ac:chgData name="Gonzalo Herrera Francesconi" userId="d236637c-2d4e-4d8b-b3ce-0a0359776a2f" providerId="ADAL" clId="{BC8647DC-E23E-4D21-BF10-B3FA02A4828A}" dt="2023-06-16T19:36:41.931" v="4260" actId="6549"/>
          <ac:spMkLst>
            <pc:docMk/>
            <pc:sldMk cId="1490232872" sldId="349"/>
            <ac:spMk id="4" creationId="{2842757A-60F0-412C-B4C2-BCB70C9C182D}"/>
          </ac:spMkLst>
        </pc:spChg>
        <pc:spChg chg="mod">
          <ac:chgData name="Gonzalo Herrera Francesconi" userId="d236637c-2d4e-4d8b-b3ce-0a0359776a2f" providerId="ADAL" clId="{BC8647DC-E23E-4D21-BF10-B3FA02A4828A}" dt="2023-06-16T19:28:56.235" v="3988" actId="6549"/>
          <ac:spMkLst>
            <pc:docMk/>
            <pc:sldMk cId="1490232872" sldId="349"/>
            <ac:spMk id="5" creationId="{B63E6F63-C372-4AA3-9D0F-A65C3EC277F6}"/>
          </ac:spMkLst>
        </pc:spChg>
        <pc:spChg chg="add mod">
          <ac:chgData name="Gonzalo Herrera Francesconi" userId="d236637c-2d4e-4d8b-b3ce-0a0359776a2f" providerId="ADAL" clId="{BC8647DC-E23E-4D21-BF10-B3FA02A4828A}" dt="2023-06-16T19:29:31.448" v="4141" actId="6549"/>
          <ac:spMkLst>
            <pc:docMk/>
            <pc:sldMk cId="1490232872" sldId="349"/>
            <ac:spMk id="6" creationId="{1285EF57-B87C-44E6-9A45-A62797E687B3}"/>
          </ac:spMkLst>
        </pc:spChg>
      </pc:sldChg>
      <pc:sldChg chg="addSp delSp modSp mod">
        <pc:chgData name="Gonzalo Herrera Francesconi" userId="d236637c-2d4e-4d8b-b3ce-0a0359776a2f" providerId="ADAL" clId="{BC8647DC-E23E-4D21-BF10-B3FA02A4828A}" dt="2023-06-16T19:30:07.553" v="4149" actId="20577"/>
        <pc:sldMkLst>
          <pc:docMk/>
          <pc:sldMk cId="2943556135" sldId="350"/>
        </pc:sldMkLst>
        <pc:spChg chg="mod">
          <ac:chgData name="Gonzalo Herrera Francesconi" userId="d236637c-2d4e-4d8b-b3ce-0a0359776a2f" providerId="ADAL" clId="{BC8647DC-E23E-4D21-BF10-B3FA02A4828A}" dt="2023-06-16T17:26:52.703" v="829" actId="20577"/>
          <ac:spMkLst>
            <pc:docMk/>
            <pc:sldMk cId="2943556135" sldId="350"/>
            <ac:spMk id="2" creationId="{D5B4D40B-2281-FF4E-A378-6A0062B17D86}"/>
          </ac:spMkLst>
        </pc:spChg>
        <pc:spChg chg="add mod">
          <ac:chgData name="Gonzalo Herrera Francesconi" userId="d236637c-2d4e-4d8b-b3ce-0a0359776a2f" providerId="ADAL" clId="{BC8647DC-E23E-4D21-BF10-B3FA02A4828A}" dt="2023-06-16T19:30:07.553" v="4149" actId="20577"/>
          <ac:spMkLst>
            <pc:docMk/>
            <pc:sldMk cId="2943556135" sldId="350"/>
            <ac:spMk id="4" creationId="{63CA6701-9525-4546-AA2B-9A95E84EAF96}"/>
          </ac:spMkLst>
        </pc:spChg>
        <pc:picChg chg="del">
          <ac:chgData name="Gonzalo Herrera Francesconi" userId="d236637c-2d4e-4d8b-b3ce-0a0359776a2f" providerId="ADAL" clId="{BC8647DC-E23E-4D21-BF10-B3FA02A4828A}" dt="2023-06-16T17:26:58" v="830" actId="478"/>
          <ac:picMkLst>
            <pc:docMk/>
            <pc:sldMk cId="2943556135" sldId="350"/>
            <ac:picMk id="3" creationId="{5DF9A764-1ACB-BE1A-87E0-3A5D88546F7F}"/>
          </ac:picMkLst>
        </pc:picChg>
        <pc:picChg chg="add mod">
          <ac:chgData name="Gonzalo Herrera Francesconi" userId="d236637c-2d4e-4d8b-b3ce-0a0359776a2f" providerId="ADAL" clId="{BC8647DC-E23E-4D21-BF10-B3FA02A4828A}" dt="2023-06-16T17:41:51.862" v="994" actId="14100"/>
          <ac:picMkLst>
            <pc:docMk/>
            <pc:sldMk cId="2943556135" sldId="350"/>
            <ac:picMk id="1026" creationId="{2737C268-9A07-41EF-A240-BDAF257B99D9}"/>
          </ac:picMkLst>
        </pc:picChg>
      </pc:sldChg>
      <pc:sldChg chg="delSp modSp add mod">
        <pc:chgData name="Gonzalo Herrera Francesconi" userId="d236637c-2d4e-4d8b-b3ce-0a0359776a2f" providerId="ADAL" clId="{BC8647DC-E23E-4D21-BF10-B3FA02A4828A}" dt="2023-06-16T18:44:57.656" v="3093" actId="20577"/>
        <pc:sldMkLst>
          <pc:docMk/>
          <pc:sldMk cId="1010444154" sldId="351"/>
        </pc:sldMkLst>
        <pc:spChg chg="mod">
          <ac:chgData name="Gonzalo Herrera Francesconi" userId="d236637c-2d4e-4d8b-b3ce-0a0359776a2f" providerId="ADAL" clId="{BC8647DC-E23E-4D21-BF10-B3FA02A4828A}" dt="2023-06-16T18:44:57.656" v="3093" actId="20577"/>
          <ac:spMkLst>
            <pc:docMk/>
            <pc:sldMk cId="1010444154" sldId="351"/>
            <ac:spMk id="5" creationId="{10E13F51-F9B5-4D9E-AEC8-FB77666CFBF5}"/>
          </ac:spMkLst>
        </pc:spChg>
        <pc:spChg chg="del mod">
          <ac:chgData name="Gonzalo Herrera Francesconi" userId="d236637c-2d4e-4d8b-b3ce-0a0359776a2f" providerId="ADAL" clId="{BC8647DC-E23E-4D21-BF10-B3FA02A4828A}" dt="2023-06-16T18:36:35.114" v="2748" actId="478"/>
          <ac:spMkLst>
            <pc:docMk/>
            <pc:sldMk cId="1010444154" sldId="351"/>
            <ac:spMk id="8" creationId="{0769C53D-5F26-4441-91BF-1CBDCEFD638B}"/>
          </ac:spMkLst>
        </pc:spChg>
        <pc:spChg chg="del mod">
          <ac:chgData name="Gonzalo Herrera Francesconi" userId="d236637c-2d4e-4d8b-b3ce-0a0359776a2f" providerId="ADAL" clId="{BC8647DC-E23E-4D21-BF10-B3FA02A4828A}" dt="2023-06-16T18:36:35.114" v="2748" actId="478"/>
          <ac:spMkLst>
            <pc:docMk/>
            <pc:sldMk cId="1010444154" sldId="351"/>
            <ac:spMk id="13" creationId="{CE8FD5FC-77AA-42DB-A20C-F4F33E6529E9}"/>
          </ac:spMkLst>
        </pc:spChg>
        <pc:picChg chg="mod">
          <ac:chgData name="Gonzalo Herrera Francesconi" userId="d236637c-2d4e-4d8b-b3ce-0a0359776a2f" providerId="ADAL" clId="{BC8647DC-E23E-4D21-BF10-B3FA02A4828A}" dt="2023-06-16T18:36:56.142" v="2753" actId="1076"/>
          <ac:picMkLst>
            <pc:docMk/>
            <pc:sldMk cId="1010444154" sldId="351"/>
            <ac:picMk id="7" creationId="{2E9E52BF-6AAB-4BBC-B2EB-5D1EC2C098AD}"/>
          </ac:picMkLst>
        </pc:picChg>
        <pc:picChg chg="del mod">
          <ac:chgData name="Gonzalo Herrera Francesconi" userId="d236637c-2d4e-4d8b-b3ce-0a0359776a2f" providerId="ADAL" clId="{BC8647DC-E23E-4D21-BF10-B3FA02A4828A}" dt="2023-06-16T18:36:35.114" v="2748" actId="478"/>
          <ac:picMkLst>
            <pc:docMk/>
            <pc:sldMk cId="1010444154" sldId="351"/>
            <ac:picMk id="9" creationId="{704B29B9-7FA2-4B61-BEBC-E761C43225EB}"/>
          </ac:picMkLst>
        </pc:picChg>
        <pc:picChg chg="del mod">
          <ac:chgData name="Gonzalo Herrera Francesconi" userId="d236637c-2d4e-4d8b-b3ce-0a0359776a2f" providerId="ADAL" clId="{BC8647DC-E23E-4D21-BF10-B3FA02A4828A}" dt="2023-06-16T18:36:35.114" v="2748" actId="478"/>
          <ac:picMkLst>
            <pc:docMk/>
            <pc:sldMk cId="1010444154" sldId="351"/>
            <ac:picMk id="10" creationId="{965A1F0B-6B16-422F-8FB9-E7A88625770A}"/>
          </ac:picMkLst>
        </pc:picChg>
        <pc:picChg chg="del">
          <ac:chgData name="Gonzalo Herrera Francesconi" userId="d236637c-2d4e-4d8b-b3ce-0a0359776a2f" providerId="ADAL" clId="{BC8647DC-E23E-4D21-BF10-B3FA02A4828A}" dt="2023-06-16T18:36:35.114" v="2748" actId="478"/>
          <ac:picMkLst>
            <pc:docMk/>
            <pc:sldMk cId="1010444154" sldId="351"/>
            <ac:picMk id="12" creationId="{84B9CAF6-0191-44A3-AF36-147C8A9A6D1B}"/>
          </ac:picMkLst>
        </pc:picChg>
      </pc:sldChg>
      <pc:sldChg chg="delSp modSp add mod">
        <pc:chgData name="Gonzalo Herrera Francesconi" userId="d236637c-2d4e-4d8b-b3ce-0a0359776a2f" providerId="ADAL" clId="{BC8647DC-E23E-4D21-BF10-B3FA02A4828A}" dt="2023-06-16T19:51:19.655" v="4764" actId="20577"/>
        <pc:sldMkLst>
          <pc:docMk/>
          <pc:sldMk cId="1219793748" sldId="352"/>
        </pc:sldMkLst>
        <pc:spChg chg="mod">
          <ac:chgData name="Gonzalo Herrera Francesconi" userId="d236637c-2d4e-4d8b-b3ce-0a0359776a2f" providerId="ADAL" clId="{BC8647DC-E23E-4D21-BF10-B3FA02A4828A}" dt="2023-06-16T19:51:19.655" v="4764" actId="20577"/>
          <ac:spMkLst>
            <pc:docMk/>
            <pc:sldMk cId="1219793748" sldId="352"/>
            <ac:spMk id="2" creationId="{CBCD8BF0-1144-D34D-8793-D9BC0214A663}"/>
          </ac:spMkLst>
        </pc:spChg>
        <pc:spChg chg="mod">
          <ac:chgData name="Gonzalo Herrera Francesconi" userId="d236637c-2d4e-4d8b-b3ce-0a0359776a2f" providerId="ADAL" clId="{BC8647DC-E23E-4D21-BF10-B3FA02A4828A}" dt="2023-06-16T19:49:34.676" v="4746" actId="6549"/>
          <ac:spMkLst>
            <pc:docMk/>
            <pc:sldMk cId="1219793748" sldId="352"/>
            <ac:spMk id="5" creationId="{10E13F51-F9B5-4D9E-AEC8-FB77666CFBF5}"/>
          </ac:spMkLst>
        </pc:spChg>
        <pc:picChg chg="del">
          <ac:chgData name="Gonzalo Herrera Francesconi" userId="d236637c-2d4e-4d8b-b3ce-0a0359776a2f" providerId="ADAL" clId="{BC8647DC-E23E-4D21-BF10-B3FA02A4828A}" dt="2023-06-16T19:40:02.054" v="4339" actId="478"/>
          <ac:picMkLst>
            <pc:docMk/>
            <pc:sldMk cId="1219793748" sldId="352"/>
            <ac:picMk id="7" creationId="{2E9E52BF-6AAB-4BBC-B2EB-5D1EC2C098AD}"/>
          </ac:picMkLst>
        </pc:picChg>
      </pc:sldChg>
      <pc:sldChg chg="add del">
        <pc:chgData name="Gonzalo Herrera Francesconi" userId="d236637c-2d4e-4d8b-b3ce-0a0359776a2f" providerId="ADAL" clId="{BC8647DC-E23E-4D21-BF10-B3FA02A4828A}" dt="2023-06-16T19:41:04.657" v="4585"/>
        <pc:sldMkLst>
          <pc:docMk/>
          <pc:sldMk cId="3356071657" sldId="353"/>
        </pc:sldMkLst>
      </pc:sldChg>
    </pc:docChg>
  </pc:docChgLst>
  <pc:docChgLst>
    <pc:chgData name="Gonzalo Herrera Francesconi" userId="d236637c-2d4e-4d8b-b3ce-0a0359776a2f" providerId="ADAL" clId="{390369E2-8C29-42C7-800A-4E46335EFE9D}"/>
    <pc:docChg chg="custSel modSld">
      <pc:chgData name="Gonzalo Herrera Francesconi" userId="d236637c-2d4e-4d8b-b3ce-0a0359776a2f" providerId="ADAL" clId="{390369E2-8C29-42C7-800A-4E46335EFE9D}" dt="2023-06-15T00:53:56.615" v="43" actId="1076"/>
      <pc:docMkLst>
        <pc:docMk/>
      </pc:docMkLst>
      <pc:sldChg chg="modSp mod">
        <pc:chgData name="Gonzalo Herrera Francesconi" userId="d236637c-2d4e-4d8b-b3ce-0a0359776a2f" providerId="ADAL" clId="{390369E2-8C29-42C7-800A-4E46335EFE9D}" dt="2023-06-12T21:31:59.877" v="0" actId="1076"/>
        <pc:sldMkLst>
          <pc:docMk/>
          <pc:sldMk cId="717399983" sldId="340"/>
        </pc:sldMkLst>
        <pc:picChg chg="mod">
          <ac:chgData name="Gonzalo Herrera Francesconi" userId="d236637c-2d4e-4d8b-b3ce-0a0359776a2f" providerId="ADAL" clId="{390369E2-8C29-42C7-800A-4E46335EFE9D}" dt="2023-06-12T21:31:59.877" v="0" actId="1076"/>
          <ac:picMkLst>
            <pc:docMk/>
            <pc:sldMk cId="717399983" sldId="340"/>
            <ac:picMk id="3" creationId="{5DF9A764-1ACB-BE1A-87E0-3A5D88546F7F}"/>
          </ac:picMkLst>
        </pc:picChg>
      </pc:sldChg>
      <pc:sldChg chg="modSp mod">
        <pc:chgData name="Gonzalo Herrera Francesconi" userId="d236637c-2d4e-4d8b-b3ce-0a0359776a2f" providerId="ADAL" clId="{390369E2-8C29-42C7-800A-4E46335EFE9D}" dt="2023-06-15T00:53:56.615" v="43" actId="1076"/>
        <pc:sldMkLst>
          <pc:docMk/>
          <pc:sldMk cId="1067811435" sldId="341"/>
        </pc:sldMkLst>
        <pc:spChg chg="mod">
          <ac:chgData name="Gonzalo Herrera Francesconi" userId="d236637c-2d4e-4d8b-b3ce-0a0359776a2f" providerId="ADAL" clId="{390369E2-8C29-42C7-800A-4E46335EFE9D}" dt="2023-06-12T21:32:32.876" v="3" actId="114"/>
          <ac:spMkLst>
            <pc:docMk/>
            <pc:sldMk cId="1067811435" sldId="341"/>
            <ac:spMk id="4" creationId="{FC547EF4-A63B-4538-9DA9-11400E1BE6C3}"/>
          </ac:spMkLst>
        </pc:spChg>
        <pc:picChg chg="mod">
          <ac:chgData name="Gonzalo Herrera Francesconi" userId="d236637c-2d4e-4d8b-b3ce-0a0359776a2f" providerId="ADAL" clId="{390369E2-8C29-42C7-800A-4E46335EFE9D}" dt="2023-06-15T00:53:56.615" v="43" actId="1076"/>
          <ac:picMkLst>
            <pc:docMk/>
            <pc:sldMk cId="1067811435" sldId="341"/>
            <ac:picMk id="3" creationId="{AF1FEE00-2132-0572-11A2-172E745C45DC}"/>
          </ac:picMkLst>
        </pc:picChg>
      </pc:sldChg>
      <pc:sldChg chg="addSp delSp modSp mod">
        <pc:chgData name="Gonzalo Herrera Francesconi" userId="d236637c-2d4e-4d8b-b3ce-0a0359776a2f" providerId="ADAL" clId="{390369E2-8C29-42C7-800A-4E46335EFE9D}" dt="2023-06-15T00:53:32.161" v="41" actId="113"/>
        <pc:sldMkLst>
          <pc:docMk/>
          <pc:sldMk cId="3056958803" sldId="342"/>
        </pc:sldMkLst>
        <pc:spChg chg="mod">
          <ac:chgData name="Gonzalo Herrera Francesconi" userId="d236637c-2d4e-4d8b-b3ce-0a0359776a2f" providerId="ADAL" clId="{390369E2-8C29-42C7-800A-4E46335EFE9D}" dt="2023-06-15T00:53:32.161" v="41" actId="113"/>
          <ac:spMkLst>
            <pc:docMk/>
            <pc:sldMk cId="3056958803" sldId="342"/>
            <ac:spMk id="4" creationId="{0E95BA0E-79C6-4805-9EED-3C9F598A6C28}"/>
          </ac:spMkLst>
        </pc:spChg>
        <pc:picChg chg="del">
          <ac:chgData name="Gonzalo Herrera Francesconi" userId="d236637c-2d4e-4d8b-b3ce-0a0359776a2f" providerId="ADAL" clId="{390369E2-8C29-42C7-800A-4E46335EFE9D}" dt="2023-06-15T00:35:28.583" v="14" actId="478"/>
          <ac:picMkLst>
            <pc:docMk/>
            <pc:sldMk cId="3056958803" sldId="342"/>
            <ac:picMk id="3" creationId="{CCFC7361-A0DB-11FC-BB72-944E916A0BBF}"/>
          </ac:picMkLst>
        </pc:picChg>
        <pc:picChg chg="add mod">
          <ac:chgData name="Gonzalo Herrera Francesconi" userId="d236637c-2d4e-4d8b-b3ce-0a0359776a2f" providerId="ADAL" clId="{390369E2-8C29-42C7-800A-4E46335EFE9D}" dt="2023-06-15T00:46:58.371" v="17" actId="14100"/>
          <ac:picMkLst>
            <pc:docMk/>
            <pc:sldMk cId="3056958803" sldId="342"/>
            <ac:picMk id="6" creationId="{C6527399-0B1A-474E-A848-F7ABC6A81AE5}"/>
          </ac:picMkLst>
        </pc:picChg>
      </pc:sldChg>
      <pc:sldChg chg="addSp delSp modSp mod">
        <pc:chgData name="Gonzalo Herrera Francesconi" userId="d236637c-2d4e-4d8b-b3ce-0a0359776a2f" providerId="ADAL" clId="{390369E2-8C29-42C7-800A-4E46335EFE9D}" dt="2023-06-15T00:52:18.847" v="33" actId="1076"/>
        <pc:sldMkLst>
          <pc:docMk/>
          <pc:sldMk cId="692240997" sldId="347"/>
        </pc:sldMkLst>
        <pc:spChg chg="mod">
          <ac:chgData name="Gonzalo Herrera Francesconi" userId="d236637c-2d4e-4d8b-b3ce-0a0359776a2f" providerId="ADAL" clId="{390369E2-8C29-42C7-800A-4E46335EFE9D}" dt="2023-06-15T00:52:02.436" v="32" actId="113"/>
          <ac:spMkLst>
            <pc:docMk/>
            <pc:sldMk cId="692240997" sldId="347"/>
            <ac:spMk id="2" creationId="{5484E58F-674F-8C06-A62A-C797E770A7A9}"/>
          </ac:spMkLst>
        </pc:spChg>
        <pc:picChg chg="del">
          <ac:chgData name="Gonzalo Herrera Francesconi" userId="d236637c-2d4e-4d8b-b3ce-0a0359776a2f" providerId="ADAL" clId="{390369E2-8C29-42C7-800A-4E46335EFE9D}" dt="2023-06-15T00:34:21.634" v="9" actId="478"/>
          <ac:picMkLst>
            <pc:docMk/>
            <pc:sldMk cId="692240997" sldId="347"/>
            <ac:picMk id="7" creationId="{31734269-91C7-7289-2CF2-85332A882FAF}"/>
          </ac:picMkLst>
        </pc:picChg>
        <pc:picChg chg="add mod">
          <ac:chgData name="Gonzalo Herrera Francesconi" userId="d236637c-2d4e-4d8b-b3ce-0a0359776a2f" providerId="ADAL" clId="{390369E2-8C29-42C7-800A-4E46335EFE9D}" dt="2023-06-15T00:52:18.847" v="33" actId="1076"/>
          <ac:picMkLst>
            <pc:docMk/>
            <pc:sldMk cId="692240997" sldId="347"/>
            <ac:picMk id="1026" creationId="{2E421A51-3D0B-47AE-B299-8CF13D67CA7A}"/>
          </ac:picMkLst>
        </pc:picChg>
      </pc:sldChg>
      <pc:sldChg chg="modSp mod">
        <pc:chgData name="Gonzalo Herrera Francesconi" userId="d236637c-2d4e-4d8b-b3ce-0a0359776a2f" providerId="ADAL" clId="{390369E2-8C29-42C7-800A-4E46335EFE9D}" dt="2023-06-12T21:33:08.023" v="7" actId="114"/>
        <pc:sldMkLst>
          <pc:docMk/>
          <pc:sldMk cId="852074793" sldId="348"/>
        </pc:sldMkLst>
        <pc:spChg chg="mod">
          <ac:chgData name="Gonzalo Herrera Francesconi" userId="d236637c-2d4e-4d8b-b3ce-0a0359776a2f" providerId="ADAL" clId="{390369E2-8C29-42C7-800A-4E46335EFE9D}" dt="2023-06-12T21:33:08.023" v="7" actId="114"/>
          <ac:spMkLst>
            <pc:docMk/>
            <pc:sldMk cId="852074793" sldId="348"/>
            <ac:spMk id="7" creationId="{378A8A75-0C1B-2F8D-82AF-5AC1E587E1A5}"/>
          </ac:spMkLst>
        </pc:spChg>
      </pc:sldChg>
    </pc:docChg>
  </pc:docChgLst>
  <pc:docChgLst>
    <pc:chgData name="Fernando Gonzalo Herrera Francesconi" userId="d236637c-2d4e-4d8b-b3ce-0a0359776a2f" providerId="ADAL" clId="{390369E2-8C29-42C7-800A-4E46335EFE9D}"/>
    <pc:docChg chg="custSel addSld modSld">
      <pc:chgData name="Fernando Gonzalo Herrera Francesconi" userId="d236637c-2d4e-4d8b-b3ce-0a0359776a2f" providerId="ADAL" clId="{390369E2-8C29-42C7-800A-4E46335EFE9D}" dt="2023-06-15T02:18:17.345" v="799" actId="14100"/>
      <pc:docMkLst>
        <pc:docMk/>
      </pc:docMkLst>
      <pc:sldChg chg="addSp delSp modSp mod">
        <pc:chgData name="Fernando Gonzalo Herrera Francesconi" userId="d236637c-2d4e-4d8b-b3ce-0a0359776a2f" providerId="ADAL" clId="{390369E2-8C29-42C7-800A-4E46335EFE9D}" dt="2023-06-15T02:12:16.586" v="9" actId="1076"/>
        <pc:sldMkLst>
          <pc:docMk/>
          <pc:sldMk cId="717399983" sldId="340"/>
        </pc:sldMkLst>
        <pc:picChg chg="del">
          <ac:chgData name="Fernando Gonzalo Herrera Francesconi" userId="d236637c-2d4e-4d8b-b3ce-0a0359776a2f" providerId="ADAL" clId="{390369E2-8C29-42C7-800A-4E46335EFE9D}" dt="2023-06-15T02:11:18.320" v="1" actId="478"/>
          <ac:picMkLst>
            <pc:docMk/>
            <pc:sldMk cId="717399983" sldId="340"/>
            <ac:picMk id="3" creationId="{5DF9A764-1ACB-BE1A-87E0-3A5D88546F7F}"/>
          </ac:picMkLst>
        </pc:picChg>
        <pc:picChg chg="add mod">
          <ac:chgData name="Fernando Gonzalo Herrera Francesconi" userId="d236637c-2d4e-4d8b-b3ce-0a0359776a2f" providerId="ADAL" clId="{390369E2-8C29-42C7-800A-4E46335EFE9D}" dt="2023-06-15T02:12:16.586" v="9" actId="1076"/>
          <ac:picMkLst>
            <pc:docMk/>
            <pc:sldMk cId="717399983" sldId="340"/>
            <ac:picMk id="4" creationId="{7525960F-713B-4F6D-8968-CA7D752F33B7}"/>
          </ac:picMkLst>
        </pc:picChg>
      </pc:sldChg>
      <pc:sldChg chg="addSp delSp modSp add mod">
        <pc:chgData name="Fernando Gonzalo Herrera Francesconi" userId="d236637c-2d4e-4d8b-b3ce-0a0359776a2f" providerId="ADAL" clId="{390369E2-8C29-42C7-800A-4E46335EFE9D}" dt="2023-06-15T02:18:17.345" v="799" actId="14100"/>
        <pc:sldMkLst>
          <pc:docMk/>
          <pc:sldMk cId="1490232872" sldId="349"/>
        </pc:sldMkLst>
        <pc:spChg chg="mod">
          <ac:chgData name="Fernando Gonzalo Herrera Francesconi" userId="d236637c-2d4e-4d8b-b3ce-0a0359776a2f" providerId="ADAL" clId="{390369E2-8C29-42C7-800A-4E46335EFE9D}" dt="2023-06-15T02:12:32.805" v="36" actId="20577"/>
          <ac:spMkLst>
            <pc:docMk/>
            <pc:sldMk cId="1490232872" sldId="349"/>
            <ac:spMk id="2" creationId="{D5B4D40B-2281-FF4E-A378-6A0062B17D86}"/>
          </ac:spMkLst>
        </pc:spChg>
        <pc:spChg chg="add mod">
          <ac:chgData name="Fernando Gonzalo Herrera Francesconi" userId="d236637c-2d4e-4d8b-b3ce-0a0359776a2f" providerId="ADAL" clId="{390369E2-8C29-42C7-800A-4E46335EFE9D}" dt="2023-06-15T02:18:17.345" v="799" actId="14100"/>
          <ac:spMkLst>
            <pc:docMk/>
            <pc:sldMk cId="1490232872" sldId="349"/>
            <ac:spMk id="4" creationId="{2842757A-60F0-412C-B4C2-BCB70C9C182D}"/>
          </ac:spMkLst>
        </pc:spChg>
        <pc:spChg chg="add mod">
          <ac:chgData name="Fernando Gonzalo Herrera Francesconi" userId="d236637c-2d4e-4d8b-b3ce-0a0359776a2f" providerId="ADAL" clId="{390369E2-8C29-42C7-800A-4E46335EFE9D}" dt="2023-06-15T02:18:07.920" v="798" actId="1076"/>
          <ac:spMkLst>
            <pc:docMk/>
            <pc:sldMk cId="1490232872" sldId="349"/>
            <ac:spMk id="5" creationId="{B63E6F63-C372-4AA3-9D0F-A65C3EC277F6}"/>
          </ac:spMkLst>
        </pc:spChg>
        <pc:picChg chg="del">
          <ac:chgData name="Fernando Gonzalo Herrera Francesconi" userId="d236637c-2d4e-4d8b-b3ce-0a0359776a2f" providerId="ADAL" clId="{390369E2-8C29-42C7-800A-4E46335EFE9D}" dt="2023-06-15T02:11:41.789" v="3" actId="478"/>
          <ac:picMkLst>
            <pc:docMk/>
            <pc:sldMk cId="1490232872" sldId="349"/>
            <ac:picMk id="3" creationId="{5DF9A764-1ACB-BE1A-87E0-3A5D88546F7F}"/>
          </ac:picMkLst>
        </pc:picChg>
      </pc:sldChg>
      <pc:sldChg chg="add">
        <pc:chgData name="Fernando Gonzalo Herrera Francesconi" userId="d236637c-2d4e-4d8b-b3ce-0a0359776a2f" providerId="ADAL" clId="{390369E2-8C29-42C7-800A-4E46335EFE9D}" dt="2023-06-15T02:11:28.785" v="2"/>
        <pc:sldMkLst>
          <pc:docMk/>
          <pc:sldMk cId="2943556135" sldId="35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07-07-2023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7/7/2023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hyperlink" Target="https://youtu.be/0Pg5NjgNI6g"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803700"/>
            <a:ext cx="8749511" cy="584775"/>
          </a:xfrm>
        </p:spPr>
        <p:txBody>
          <a:bodyPr/>
          <a:lstStyle/>
          <a:p>
            <a:r>
              <a:rPr lang="es-CL" spc="-10" dirty="0"/>
              <a:t>ARQUITECTURA DE SOFTWARE</a:t>
            </a:r>
            <a:endParaRPr lang="es-CL" sz="3800" dirty="0"/>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a:latin typeface="Arial"/>
                <a:cs typeface="Arial"/>
              </a:rPr>
              <a:t>ARQUITECTURA – ASY4131</a:t>
            </a:r>
            <a:endParaRPr lang="es-CL" sz="2400">
              <a:latin typeface="Arial"/>
              <a:cs typeface="Arial"/>
            </a:endParaRP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ES" dirty="0"/>
              <a:t>Claves para desarrollar un Prototipo</a:t>
            </a:r>
            <a:endParaRPr lang="es-CL" dirty="0"/>
          </a:p>
        </p:txBody>
      </p:sp>
      <p:sp>
        <p:nvSpPr>
          <p:cNvPr id="6" name="Rectángulo 5">
            <a:extLst>
              <a:ext uri="{FF2B5EF4-FFF2-40B4-BE49-F238E27FC236}">
                <a16:creationId xmlns:a16="http://schemas.microsoft.com/office/drawing/2014/main" id="{2A95E980-9CFC-45C5-95CA-7B18386D652B}"/>
              </a:ext>
            </a:extLst>
          </p:cNvPr>
          <p:cNvSpPr/>
          <p:nvPr/>
        </p:nvSpPr>
        <p:spPr>
          <a:xfrm>
            <a:off x="2432050" y="2213262"/>
            <a:ext cx="12801600" cy="2062103"/>
          </a:xfrm>
          <a:prstGeom prst="rect">
            <a:avLst/>
          </a:prstGeom>
        </p:spPr>
        <p:txBody>
          <a:bodyPr wrap="square">
            <a:spAutoFit/>
          </a:bodyPr>
          <a:lstStyle/>
          <a:p>
            <a:pPr algn="just"/>
            <a:r>
              <a:rPr lang="es-CL" sz="3200" dirty="0">
                <a:latin typeface="Arial" panose="020B0604020202020204" pitchFamily="34" charset="0"/>
                <a:cs typeface="Arial" panose="020B0604020202020204" pitchFamily="34" charset="0"/>
              </a:rPr>
              <a:t>Generalmente, los prototipos se desarrollan para </a:t>
            </a:r>
            <a:r>
              <a:rPr lang="es-CL" sz="3200" b="1" dirty="0">
                <a:latin typeface="Arial" panose="020B0604020202020204" pitchFamily="34" charset="0"/>
                <a:cs typeface="Arial" panose="020B0604020202020204" pitchFamily="34" charset="0"/>
              </a:rPr>
              <a:t>evaluar aspectos de usabilidad y accesibilidad</a:t>
            </a:r>
            <a:r>
              <a:rPr lang="es-CL" sz="3200" dirty="0">
                <a:latin typeface="Arial" panose="020B0604020202020204" pitchFamily="34" charset="0"/>
                <a:cs typeface="Arial" panose="020B0604020202020204" pitchFamily="34" charset="0"/>
              </a:rPr>
              <a:t>, permitiendo al equipo de desarrollo  comprobar ciertos requisitos, elegir el </a:t>
            </a:r>
            <a:r>
              <a:rPr lang="es-CL" sz="3200" b="1" dirty="0">
                <a:latin typeface="Arial" panose="020B0604020202020204" pitchFamily="34" charset="0"/>
                <a:cs typeface="Arial" panose="020B0604020202020204" pitchFamily="34" charset="0"/>
              </a:rPr>
              <a:t>diseño de las interfases de usuarios </a:t>
            </a:r>
            <a:r>
              <a:rPr lang="es-CL" sz="3200" dirty="0">
                <a:latin typeface="Arial" panose="020B0604020202020204" pitchFamily="34" charset="0"/>
                <a:cs typeface="Arial" panose="020B0604020202020204" pitchFamily="34" charset="0"/>
              </a:rPr>
              <a:t>de forma temprana. </a:t>
            </a:r>
            <a:endParaRPr lang="es-ES_tradnl" sz="3200" dirty="0">
              <a:solidFill>
                <a:schemeClr val="tx2">
                  <a:lumMod val="50000"/>
                </a:schemeClr>
              </a:solidFill>
              <a:latin typeface="Arial" panose="020B0604020202020204" pitchFamily="34" charset="0"/>
              <a:cs typeface="Arial" panose="020B0604020202020204" pitchFamily="34" charset="0"/>
            </a:endParaRPr>
          </a:p>
        </p:txBody>
      </p:sp>
      <p:pic>
        <p:nvPicPr>
          <p:cNvPr id="1026" name="Picture 2" descr="Qué es UX y cómo desarrollarla en tu proyecto - acceseo">
            <a:extLst>
              <a:ext uri="{FF2B5EF4-FFF2-40B4-BE49-F238E27FC236}">
                <a16:creationId xmlns:a16="http://schemas.microsoft.com/office/drawing/2014/main" id="{F99C83EF-A640-4F1F-919D-668985059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450" y="4975044"/>
            <a:ext cx="8949003" cy="513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73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Técnicas de Prototipado</a:t>
            </a:r>
            <a:endParaRPr lang="es-CL" dirty="0"/>
          </a:p>
        </p:txBody>
      </p:sp>
      <p:sp>
        <p:nvSpPr>
          <p:cNvPr id="7" name="Rectángulo 6">
            <a:extLst>
              <a:ext uri="{FF2B5EF4-FFF2-40B4-BE49-F238E27FC236}">
                <a16:creationId xmlns:a16="http://schemas.microsoft.com/office/drawing/2014/main" id="{DC754BED-3B61-4BC0-BFB1-795905295BFC}"/>
              </a:ext>
            </a:extLst>
          </p:cNvPr>
          <p:cNvSpPr/>
          <p:nvPr/>
        </p:nvSpPr>
        <p:spPr>
          <a:xfrm>
            <a:off x="2279650" y="1844675"/>
            <a:ext cx="15621000" cy="3046988"/>
          </a:xfrm>
          <a:prstGeom prst="rect">
            <a:avLst/>
          </a:prstGeom>
        </p:spPr>
        <p:txBody>
          <a:bodyPr wrap="square">
            <a:spAutoFit/>
          </a:bodyPr>
          <a:lstStyle/>
          <a:p>
            <a:pPr algn="just"/>
            <a:r>
              <a:rPr lang="es-CL" sz="3200" dirty="0">
                <a:latin typeface="Arial" panose="020B0604020202020204" pitchFamily="34" charset="0"/>
                <a:cs typeface="Arial" panose="020B0604020202020204" pitchFamily="34" charset="0"/>
              </a:rPr>
              <a:t>Las </a:t>
            </a:r>
            <a:r>
              <a:rPr lang="es-CL" sz="3200" b="1" dirty="0">
                <a:latin typeface="Arial" panose="020B0604020202020204" pitchFamily="34" charset="0"/>
                <a:cs typeface="Arial" panose="020B0604020202020204" pitchFamily="34" charset="0"/>
              </a:rPr>
              <a:t>técnicas de </a:t>
            </a:r>
            <a:r>
              <a:rPr lang="es-CL" sz="3200" b="1" dirty="0" err="1">
                <a:latin typeface="Arial" panose="020B0604020202020204" pitchFamily="34" charset="0"/>
                <a:cs typeface="Arial" panose="020B0604020202020204" pitchFamily="34" charset="0"/>
              </a:rPr>
              <a:t>prototipado</a:t>
            </a:r>
            <a:r>
              <a:rPr lang="es-CL" sz="3200" b="1" dirty="0">
                <a:latin typeface="Arial" panose="020B0604020202020204" pitchFamily="34" charset="0"/>
                <a:cs typeface="Arial" panose="020B0604020202020204" pitchFamily="34" charset="0"/>
              </a:rPr>
              <a:t> </a:t>
            </a:r>
            <a:r>
              <a:rPr lang="es-CL" sz="3200" dirty="0">
                <a:latin typeface="Arial" panose="020B0604020202020204" pitchFamily="34" charset="0"/>
                <a:cs typeface="Arial" panose="020B0604020202020204" pitchFamily="34" charset="0"/>
              </a:rPr>
              <a:t>se clasifican en dos categorías, las de </a:t>
            </a:r>
            <a:r>
              <a:rPr lang="es-CL" sz="3200" b="1" dirty="0">
                <a:latin typeface="Arial" panose="020B0604020202020204" pitchFamily="34" charset="0"/>
                <a:cs typeface="Arial" panose="020B0604020202020204" pitchFamily="34" charset="0"/>
              </a:rPr>
              <a:t>baja fidelidad </a:t>
            </a:r>
            <a:r>
              <a:rPr lang="es-CL" sz="3200" dirty="0">
                <a:latin typeface="Arial" panose="020B0604020202020204" pitchFamily="34" charset="0"/>
                <a:cs typeface="Arial" panose="020B0604020202020204" pitchFamily="34" charset="0"/>
              </a:rPr>
              <a:t>y las de </a:t>
            </a:r>
            <a:r>
              <a:rPr lang="es-CL" sz="3200" b="1" dirty="0">
                <a:latin typeface="Arial" panose="020B0604020202020204" pitchFamily="34" charset="0"/>
                <a:cs typeface="Arial" panose="020B0604020202020204" pitchFamily="34" charset="0"/>
              </a:rPr>
              <a:t>alta fidelidad</a:t>
            </a:r>
            <a:r>
              <a:rPr lang="es-CL" sz="3200" dirty="0">
                <a:latin typeface="Arial" panose="020B0604020202020204" pitchFamily="34" charset="0"/>
                <a:cs typeface="Arial" panose="020B0604020202020204" pitchFamily="34" charset="0"/>
              </a:rPr>
              <a:t>.</a:t>
            </a:r>
          </a:p>
          <a:p>
            <a:pPr algn="just"/>
            <a:r>
              <a:rPr lang="es-CL" sz="3200" dirty="0">
                <a:latin typeface="Arial" panose="020B0604020202020204" pitchFamily="34" charset="0"/>
                <a:cs typeface="Arial" panose="020B0604020202020204" pitchFamily="34" charset="0"/>
              </a:rPr>
              <a:t> </a:t>
            </a:r>
          </a:p>
          <a:p>
            <a:pPr algn="just"/>
            <a:r>
              <a:rPr lang="es-CL" sz="3200" dirty="0">
                <a:latin typeface="Arial" panose="020B0604020202020204" pitchFamily="34" charset="0"/>
                <a:cs typeface="Arial" panose="020B0604020202020204" pitchFamily="34" charset="0"/>
              </a:rPr>
              <a:t>Las técnicas de </a:t>
            </a:r>
            <a:r>
              <a:rPr lang="es-CL" sz="3200" b="1" dirty="0">
                <a:latin typeface="Arial" panose="020B0604020202020204" pitchFamily="34" charset="0"/>
                <a:cs typeface="Arial" panose="020B0604020202020204" pitchFamily="34" charset="0"/>
              </a:rPr>
              <a:t>baja fidelidad</a:t>
            </a:r>
            <a:r>
              <a:rPr lang="es-CL" sz="3200" dirty="0">
                <a:latin typeface="Arial" panose="020B0604020202020204" pitchFamily="34" charset="0"/>
                <a:cs typeface="Arial" panose="020B0604020202020204" pitchFamily="34" charset="0"/>
              </a:rPr>
              <a:t> consideran aspectos del sistema de forma general </a:t>
            </a:r>
            <a:r>
              <a:rPr lang="es-CL" sz="3200" b="1" dirty="0">
                <a:latin typeface="Arial" panose="020B0604020202020204" pitchFamily="34" charset="0"/>
                <a:cs typeface="Arial" panose="020B0604020202020204" pitchFamily="34" charset="0"/>
              </a:rPr>
              <a:t>sin detalles específicos, </a:t>
            </a:r>
            <a:r>
              <a:rPr lang="es-CL" sz="3200" dirty="0">
                <a:latin typeface="Arial" panose="020B0604020202020204" pitchFamily="34" charset="0"/>
                <a:cs typeface="Arial" panose="020B0604020202020204" pitchFamily="34" charset="0"/>
              </a:rPr>
              <a:t>además de ser </a:t>
            </a:r>
            <a:r>
              <a:rPr lang="es-CL" sz="3200" b="1" dirty="0">
                <a:latin typeface="Arial" panose="020B0604020202020204" pitchFamily="34" charset="0"/>
                <a:cs typeface="Arial" panose="020B0604020202020204" pitchFamily="34" charset="0"/>
              </a:rPr>
              <a:t>más baratos y rápidos de construir</a:t>
            </a:r>
            <a:r>
              <a:rPr lang="es-CL" sz="3200" dirty="0">
                <a:latin typeface="Arial" panose="020B0604020202020204" pitchFamily="34" charset="0"/>
                <a:cs typeface="Arial" panose="020B0604020202020204" pitchFamily="34" charset="0"/>
              </a:rPr>
              <a:t>, y no requieren de expertos en implementación.</a:t>
            </a:r>
            <a:endParaRPr lang="es-ES_tradnl" sz="3200" dirty="0">
              <a:solidFill>
                <a:schemeClr val="tx2">
                  <a:lumMod val="50000"/>
                </a:schemeClr>
              </a:solidFill>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4D6619A4-0EFA-4C46-BDCF-EF929B82EB21}"/>
              </a:ext>
            </a:extLst>
          </p:cNvPr>
          <p:cNvSpPr/>
          <p:nvPr/>
        </p:nvSpPr>
        <p:spPr>
          <a:xfrm>
            <a:off x="2279650" y="4891663"/>
            <a:ext cx="15544800" cy="2062103"/>
          </a:xfrm>
          <a:prstGeom prst="rect">
            <a:avLst/>
          </a:prstGeom>
        </p:spPr>
        <p:txBody>
          <a:bodyPr wrap="square">
            <a:spAutoFit/>
          </a:bodyPr>
          <a:lstStyle/>
          <a:p>
            <a:pPr algn="just"/>
            <a:r>
              <a:rPr lang="es-CL" sz="3200" dirty="0">
                <a:latin typeface="Arial" panose="020B0604020202020204" pitchFamily="34" charset="0"/>
                <a:cs typeface="Arial" panose="020B0604020202020204" pitchFamily="34" charset="0"/>
              </a:rPr>
              <a:t>Por otro lado, las de </a:t>
            </a:r>
            <a:r>
              <a:rPr lang="es-CL" sz="3200" b="1" dirty="0">
                <a:latin typeface="Arial" panose="020B0604020202020204" pitchFamily="34" charset="0"/>
                <a:cs typeface="Arial" panose="020B0604020202020204" pitchFamily="34" charset="0"/>
              </a:rPr>
              <a:t>alta fidelidad </a:t>
            </a:r>
            <a:r>
              <a:rPr lang="es-CL" sz="3200" dirty="0">
                <a:latin typeface="Arial" panose="020B0604020202020204" pitchFamily="34" charset="0"/>
                <a:cs typeface="Arial" panose="020B0604020202020204" pitchFamily="34" charset="0"/>
              </a:rPr>
              <a:t>representan </a:t>
            </a:r>
            <a:r>
              <a:rPr lang="es-CL" sz="3200" b="1" dirty="0">
                <a:latin typeface="Arial" panose="020B0604020202020204" pitchFamily="34" charset="0"/>
                <a:cs typeface="Arial" panose="020B0604020202020204" pitchFamily="34" charset="0"/>
              </a:rPr>
              <a:t>aspectos del sistema más precisos</a:t>
            </a:r>
            <a:r>
              <a:rPr lang="es-CL" sz="3200" dirty="0">
                <a:latin typeface="Arial" panose="020B0604020202020204" pitchFamily="34" charset="0"/>
                <a:cs typeface="Arial" panose="020B0604020202020204" pitchFamily="34" charset="0"/>
              </a:rPr>
              <a:t>, logrando una interacción concreta y apegada al resultado final, además que requieren </a:t>
            </a:r>
            <a:r>
              <a:rPr lang="es-CL" sz="3200" b="1" dirty="0">
                <a:latin typeface="Arial" panose="020B0604020202020204" pitchFamily="34" charset="0"/>
                <a:cs typeface="Arial" panose="020B0604020202020204" pitchFamily="34" charset="0"/>
              </a:rPr>
              <a:t>mayor tiempo de construcción</a:t>
            </a:r>
            <a:r>
              <a:rPr lang="es-CL" sz="3200" dirty="0">
                <a:latin typeface="Arial" panose="020B0604020202020204" pitchFamily="34" charset="0"/>
                <a:cs typeface="Arial" panose="020B0604020202020204" pitchFamily="34" charset="0"/>
              </a:rPr>
              <a:t>, ya que se acercan al resultado final del producto y por lo tanto implica mayores recursos. </a:t>
            </a:r>
            <a:endParaRPr lang="es-ES_tradnl" sz="3200" dirty="0">
              <a:solidFill>
                <a:schemeClr val="tx2">
                  <a:lumMod val="50000"/>
                </a:schemeClr>
              </a:solidFill>
              <a:latin typeface="Arial" panose="020B0604020202020204" pitchFamily="34" charset="0"/>
              <a:cs typeface="Arial" panose="020B0604020202020204" pitchFamily="34" charset="0"/>
            </a:endParaRPr>
          </a:p>
        </p:txBody>
      </p:sp>
      <p:pic>
        <p:nvPicPr>
          <p:cNvPr id="2050" name="Picture 2" descr="Sesión 13: Prototipo de baja fidelidad -">
            <a:extLst>
              <a:ext uri="{FF2B5EF4-FFF2-40B4-BE49-F238E27FC236}">
                <a16:creationId xmlns:a16="http://schemas.microsoft.com/office/drawing/2014/main" id="{BC8AB774-24AF-43BD-8653-51C3ACE06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050" y="7178675"/>
            <a:ext cx="6739150" cy="377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83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ES" dirty="0"/>
              <a:t>Claves para desarrollar un Prototipo</a:t>
            </a:r>
            <a:endParaRPr lang="es-CL" dirty="0"/>
          </a:p>
        </p:txBody>
      </p:sp>
      <p:sp>
        <p:nvSpPr>
          <p:cNvPr id="5" name="Rectángulo 4">
            <a:extLst>
              <a:ext uri="{FF2B5EF4-FFF2-40B4-BE49-F238E27FC236}">
                <a16:creationId xmlns:a16="http://schemas.microsoft.com/office/drawing/2014/main" id="{6642390A-E80D-4FDB-9EDF-58E36713E183}"/>
              </a:ext>
            </a:extLst>
          </p:cNvPr>
          <p:cNvSpPr/>
          <p:nvPr/>
        </p:nvSpPr>
        <p:spPr>
          <a:xfrm>
            <a:off x="2279649" y="1920875"/>
            <a:ext cx="16988263" cy="1569660"/>
          </a:xfrm>
          <a:prstGeom prst="rect">
            <a:avLst/>
          </a:prstGeom>
        </p:spPr>
        <p:txBody>
          <a:bodyPr wrap="square">
            <a:spAutoFit/>
          </a:bodyPr>
          <a:lstStyle/>
          <a:p>
            <a:pPr algn="just"/>
            <a:r>
              <a:rPr lang="es-CL" sz="3200" dirty="0">
                <a:latin typeface="Arial" panose="020B0604020202020204" pitchFamily="34" charset="0"/>
                <a:cs typeface="Arial" panose="020B0604020202020204" pitchFamily="34" charset="0"/>
              </a:rPr>
              <a:t>En los prototipos de </a:t>
            </a:r>
            <a:r>
              <a:rPr lang="es-CL" sz="3200" b="1" dirty="0">
                <a:latin typeface="Arial" panose="020B0604020202020204" pitchFamily="34" charset="0"/>
                <a:cs typeface="Arial" panose="020B0604020202020204" pitchFamily="34" charset="0"/>
              </a:rPr>
              <a:t>baja fidelidad o estáticos</a:t>
            </a:r>
            <a:r>
              <a:rPr lang="es-CL" sz="3200" dirty="0">
                <a:latin typeface="Arial" panose="020B0604020202020204" pitchFamily="34" charset="0"/>
                <a:cs typeface="Arial" panose="020B0604020202020204" pitchFamily="34" charset="0"/>
              </a:rPr>
              <a:t>, se aplican técnicas de </a:t>
            </a:r>
            <a:r>
              <a:rPr lang="es-CL" sz="3200" b="1" dirty="0" err="1">
                <a:latin typeface="Arial" panose="020B0604020202020204" pitchFamily="34" charset="0"/>
                <a:cs typeface="Arial" panose="020B0604020202020204" pitchFamily="34" charset="0"/>
              </a:rPr>
              <a:t>prototipado</a:t>
            </a:r>
            <a:r>
              <a:rPr lang="es-CL" sz="3200" b="1" dirty="0">
                <a:latin typeface="Arial" panose="020B0604020202020204" pitchFamily="34" charset="0"/>
                <a:cs typeface="Arial" panose="020B0604020202020204" pitchFamily="34" charset="0"/>
              </a:rPr>
              <a:t> en papel</a:t>
            </a:r>
            <a:r>
              <a:rPr lang="es-CL" sz="3200" dirty="0">
                <a:latin typeface="Arial" panose="020B0604020202020204" pitchFamily="34" charset="0"/>
                <a:cs typeface="Arial" panose="020B0604020202020204" pitchFamily="34" charset="0"/>
              </a:rPr>
              <a:t>, </a:t>
            </a:r>
            <a:r>
              <a:rPr lang="es-CL" sz="3200" b="1" dirty="0" err="1">
                <a:latin typeface="Arial" panose="020B0604020202020204" pitchFamily="34" charset="0"/>
                <a:cs typeface="Arial" panose="020B0604020202020204" pitchFamily="34" charset="0"/>
              </a:rPr>
              <a:t>wireframes</a:t>
            </a:r>
            <a:r>
              <a:rPr lang="es-CL" sz="3200" dirty="0">
                <a:latin typeface="Arial" panose="020B0604020202020204" pitchFamily="34" charset="0"/>
                <a:cs typeface="Arial" panose="020B0604020202020204" pitchFamily="34" charset="0"/>
              </a:rPr>
              <a:t> y </a:t>
            </a:r>
            <a:r>
              <a:rPr lang="es-CL" sz="3200" b="1" dirty="0" err="1">
                <a:latin typeface="Arial" panose="020B0604020202020204" pitchFamily="34" charset="0"/>
                <a:cs typeface="Arial" panose="020B0604020202020204" pitchFamily="34" charset="0"/>
              </a:rPr>
              <a:t>mockups</a:t>
            </a:r>
            <a:r>
              <a:rPr lang="es-CL" sz="3200" b="1" dirty="0">
                <a:latin typeface="Arial" panose="020B0604020202020204" pitchFamily="34" charset="0"/>
                <a:cs typeface="Arial" panose="020B0604020202020204" pitchFamily="34" charset="0"/>
              </a:rPr>
              <a:t> </a:t>
            </a:r>
            <a:r>
              <a:rPr lang="es-CL" sz="3200" dirty="0">
                <a:latin typeface="Arial" panose="020B0604020202020204" pitchFamily="34" charset="0"/>
                <a:cs typeface="Arial" panose="020B0604020202020204" pitchFamily="34" charset="0"/>
              </a:rPr>
              <a:t>que reflejan aspectos a nivel de </a:t>
            </a:r>
            <a:r>
              <a:rPr lang="es-CL" sz="3200" b="1" dirty="0">
                <a:latin typeface="Arial" panose="020B0604020202020204" pitchFamily="34" charset="0"/>
                <a:cs typeface="Arial" panose="020B0604020202020204" pitchFamily="34" charset="0"/>
              </a:rPr>
              <a:t>bocetos</a:t>
            </a:r>
            <a:r>
              <a:rPr lang="es-CL" sz="3200" dirty="0">
                <a:latin typeface="Arial" panose="020B0604020202020204" pitchFamily="34" charset="0"/>
                <a:cs typeface="Arial" panose="020B0604020202020204" pitchFamily="34" charset="0"/>
              </a:rPr>
              <a:t>, </a:t>
            </a:r>
            <a:r>
              <a:rPr lang="es-CL" sz="3200" b="1" dirty="0">
                <a:latin typeface="Arial" panose="020B0604020202020204" pitchFamily="34" charset="0"/>
                <a:cs typeface="Arial" panose="020B0604020202020204" pitchFamily="34" charset="0"/>
              </a:rPr>
              <a:t>estructura</a:t>
            </a:r>
            <a:r>
              <a:rPr lang="es-CL" sz="3200" dirty="0">
                <a:latin typeface="Arial" panose="020B0604020202020204" pitchFamily="34" charset="0"/>
                <a:cs typeface="Arial" panose="020B0604020202020204" pitchFamily="34" charset="0"/>
              </a:rPr>
              <a:t>, </a:t>
            </a:r>
            <a:r>
              <a:rPr lang="es-CL" sz="3200" b="1" dirty="0">
                <a:latin typeface="Arial" panose="020B0604020202020204" pitchFamily="34" charset="0"/>
                <a:cs typeface="Arial" panose="020B0604020202020204" pitchFamily="34" charset="0"/>
              </a:rPr>
              <a:t>navegación</a:t>
            </a:r>
            <a:r>
              <a:rPr lang="es-CL" sz="3200" dirty="0">
                <a:latin typeface="Arial" panose="020B0604020202020204" pitchFamily="34" charset="0"/>
                <a:cs typeface="Arial" panose="020B0604020202020204" pitchFamily="34" charset="0"/>
              </a:rPr>
              <a:t> y </a:t>
            </a:r>
            <a:r>
              <a:rPr lang="es-CL" sz="3200" b="1" dirty="0">
                <a:latin typeface="Arial" panose="020B0604020202020204" pitchFamily="34" charset="0"/>
                <a:cs typeface="Arial" panose="020B0604020202020204" pitchFamily="34" charset="0"/>
              </a:rPr>
              <a:t>diagramas</a:t>
            </a:r>
            <a:r>
              <a:rPr lang="es-CL" sz="3200" dirty="0">
                <a:latin typeface="Arial" panose="020B0604020202020204" pitchFamily="34" charset="0"/>
                <a:cs typeface="Arial" panose="020B0604020202020204" pitchFamily="34" charset="0"/>
              </a:rPr>
              <a:t>. </a:t>
            </a:r>
            <a:endParaRPr lang="es-ES_tradnl" sz="3200" dirty="0">
              <a:solidFill>
                <a:schemeClr val="tx2">
                  <a:lumMod val="50000"/>
                </a:schemeClr>
              </a:solidFill>
              <a:latin typeface="Arial" panose="020B0604020202020204" pitchFamily="34" charset="0"/>
              <a:cs typeface="Arial" panose="020B0604020202020204" pitchFamily="34" charset="0"/>
            </a:endParaRPr>
          </a:p>
        </p:txBody>
      </p:sp>
      <p:pic>
        <p:nvPicPr>
          <p:cNvPr id="3074" name="Picture 2" descr="Diseño de Aplicaciones: Prototipos de baja y alta fidelidad | Posición Web">
            <a:extLst>
              <a:ext uri="{FF2B5EF4-FFF2-40B4-BE49-F238E27FC236}">
                <a16:creationId xmlns:a16="http://schemas.microsoft.com/office/drawing/2014/main" id="{7B54591B-5444-473D-A211-2CC73DAFA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650" y="4206875"/>
            <a:ext cx="9639909" cy="5658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72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Técnicas de Prototipado</a:t>
            </a:r>
            <a:endParaRPr lang="es-CL" dirty="0"/>
          </a:p>
        </p:txBody>
      </p:sp>
      <p:sp>
        <p:nvSpPr>
          <p:cNvPr id="8" name="CuadroTexto 7">
            <a:extLst>
              <a:ext uri="{FF2B5EF4-FFF2-40B4-BE49-F238E27FC236}">
                <a16:creationId xmlns:a16="http://schemas.microsoft.com/office/drawing/2014/main" id="{8ED3C1C7-5EA5-4DF0-A8CE-807EFC23562B}"/>
              </a:ext>
            </a:extLst>
          </p:cNvPr>
          <p:cNvSpPr txBox="1"/>
          <p:nvPr/>
        </p:nvSpPr>
        <p:spPr>
          <a:xfrm>
            <a:off x="1593850" y="1692275"/>
            <a:ext cx="16154400" cy="1569660"/>
          </a:xfrm>
          <a:prstGeom prst="rect">
            <a:avLst/>
          </a:prstGeom>
          <a:noFill/>
        </p:spPr>
        <p:txBody>
          <a:bodyPr wrap="square">
            <a:spAutoFit/>
          </a:bodyPr>
          <a:lstStyle/>
          <a:p>
            <a:pPr algn="just"/>
            <a:r>
              <a:rPr lang="es-CL" sz="3200" dirty="0">
                <a:latin typeface="Arial" panose="020B0604020202020204" pitchFamily="34" charset="0"/>
                <a:cs typeface="Arial" panose="020B0604020202020204" pitchFamily="34" charset="0"/>
              </a:rPr>
              <a:t>En prototipos de </a:t>
            </a:r>
            <a:r>
              <a:rPr lang="es-CL" sz="3200" b="1" dirty="0">
                <a:latin typeface="Arial" panose="020B0604020202020204" pitchFamily="34" charset="0"/>
                <a:cs typeface="Arial" panose="020B0604020202020204" pitchFamily="34" charset="0"/>
              </a:rPr>
              <a:t>alta fidelidad o dinámicos</a:t>
            </a:r>
            <a:r>
              <a:rPr lang="es-CL" sz="3200" dirty="0">
                <a:latin typeface="Arial" panose="020B0604020202020204" pitchFamily="34" charset="0"/>
                <a:cs typeface="Arial" panose="020B0604020202020204" pitchFamily="34" charset="0"/>
              </a:rPr>
              <a:t>, se usan técnicas de </a:t>
            </a:r>
            <a:r>
              <a:rPr lang="es-CL" sz="3200" b="1" dirty="0">
                <a:latin typeface="Arial" panose="020B0604020202020204" pitchFamily="34" charset="0"/>
                <a:cs typeface="Arial" panose="020B0604020202020204" pitchFamily="34" charset="0"/>
              </a:rPr>
              <a:t>desarrollo de aplicaciones </a:t>
            </a:r>
            <a:r>
              <a:rPr lang="es-CL" sz="3200" dirty="0">
                <a:latin typeface="Arial" panose="020B0604020202020204" pitchFamily="34" charset="0"/>
                <a:cs typeface="Arial" panose="020B0604020202020204" pitchFamily="34" charset="0"/>
              </a:rPr>
              <a:t>con </a:t>
            </a:r>
            <a:r>
              <a:rPr lang="es-CL" sz="3200" b="1" dirty="0">
                <a:latin typeface="Arial" panose="020B0604020202020204" pitchFamily="34" charset="0"/>
                <a:cs typeface="Arial" panose="020B0604020202020204" pitchFamily="34" charset="0"/>
              </a:rPr>
              <a:t>funcionalidades parciales o completas</a:t>
            </a:r>
            <a:r>
              <a:rPr lang="es-CL" sz="3200" dirty="0">
                <a:latin typeface="Arial" panose="020B0604020202020204" pitchFamily="34" charset="0"/>
                <a:cs typeface="Arial" panose="020B0604020202020204" pitchFamily="34" charset="0"/>
              </a:rPr>
              <a:t>, como, por ejemplo, una aplicación Web en la cual </a:t>
            </a:r>
            <a:r>
              <a:rPr lang="es-CL" sz="3200" b="1" dirty="0">
                <a:latin typeface="Arial" panose="020B0604020202020204" pitchFamily="34" charset="0"/>
                <a:cs typeface="Arial" panose="020B0604020202020204" pitchFamily="34" charset="0"/>
              </a:rPr>
              <a:t>se puede interactuar a través de sus páginas</a:t>
            </a:r>
            <a:r>
              <a:rPr lang="es-CL" sz="3200" dirty="0">
                <a:latin typeface="Arial" panose="020B0604020202020204" pitchFamily="34" charset="0"/>
                <a:cs typeface="Arial" panose="020B0604020202020204" pitchFamily="34" charset="0"/>
              </a:rPr>
              <a:t>. </a:t>
            </a:r>
            <a:endParaRPr lang="es-ES_tradnl" sz="3200" dirty="0">
              <a:solidFill>
                <a:schemeClr val="tx2">
                  <a:lumMod val="50000"/>
                </a:schemeClr>
              </a:solidFill>
              <a:latin typeface="Arial" panose="020B0604020202020204" pitchFamily="34" charset="0"/>
              <a:cs typeface="Arial" panose="020B0604020202020204" pitchFamily="34" charset="0"/>
            </a:endParaRPr>
          </a:p>
        </p:txBody>
      </p:sp>
      <p:pic>
        <p:nvPicPr>
          <p:cNvPr id="4098" name="Picture 2" descr="Prototipo de alta fidelidad">
            <a:extLst>
              <a:ext uri="{FF2B5EF4-FFF2-40B4-BE49-F238E27FC236}">
                <a16:creationId xmlns:a16="http://schemas.microsoft.com/office/drawing/2014/main" id="{8E6C5BEE-B749-46F9-8D90-DB46ECF75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0" y="3673475"/>
            <a:ext cx="1246614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819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a:xfrm>
            <a:off x="727227" y="755454"/>
            <a:ext cx="16792423" cy="738664"/>
          </a:xfrm>
        </p:spPr>
        <p:txBody>
          <a:bodyPr/>
          <a:lstStyle/>
          <a:p>
            <a:r>
              <a:rPr lang="es-ES" dirty="0"/>
              <a:t>Ejemplo de uso de Prototipados</a:t>
            </a:r>
            <a:endParaRPr lang="es-CL" dirty="0"/>
          </a:p>
        </p:txBody>
      </p:sp>
      <p:sp>
        <p:nvSpPr>
          <p:cNvPr id="5" name="CuadroTexto 4">
            <a:extLst>
              <a:ext uri="{FF2B5EF4-FFF2-40B4-BE49-F238E27FC236}">
                <a16:creationId xmlns:a16="http://schemas.microsoft.com/office/drawing/2014/main" id="{10E13F51-F9B5-4D9E-AEC8-FB77666CFBF5}"/>
              </a:ext>
            </a:extLst>
          </p:cNvPr>
          <p:cNvSpPr txBox="1"/>
          <p:nvPr/>
        </p:nvSpPr>
        <p:spPr>
          <a:xfrm>
            <a:off x="3194050" y="2378075"/>
            <a:ext cx="15621000" cy="4031873"/>
          </a:xfrm>
          <a:prstGeom prst="rect">
            <a:avLst/>
          </a:prstGeom>
          <a:noFill/>
        </p:spPr>
        <p:txBody>
          <a:bodyPr wrap="square" rtlCol="0">
            <a:spAutoFit/>
          </a:bodyPr>
          <a:lstStyle/>
          <a:p>
            <a:r>
              <a:rPr lang="es-ES" sz="3200" b="1" dirty="0">
                <a:latin typeface="Arial" panose="020B0604020202020204" pitchFamily="34" charset="0"/>
                <a:cs typeface="Arial" panose="020B0604020202020204" pitchFamily="34" charset="0"/>
              </a:rPr>
              <a:t>Veamos con un  ejemplo la importancia , características y diferencia de Prototipado funcional</a:t>
            </a:r>
            <a:r>
              <a:rPr lang="es-ES" sz="3200" b="1" dirty="0">
                <a:solidFill>
                  <a:schemeClr val="tx1"/>
                </a:solidFill>
                <a:latin typeface="Arial" panose="020B0604020202020204" pitchFamily="34" charset="0"/>
                <a:cs typeface="Arial" panose="020B0604020202020204" pitchFamily="34" charset="0"/>
              </a:rPr>
              <a:t> en el </a:t>
            </a:r>
            <a:r>
              <a:rPr lang="es-ES" sz="3200" b="1" dirty="0">
                <a:latin typeface="Arial" panose="020B0604020202020204" pitchFamily="34" charset="0"/>
                <a:cs typeface="Arial" panose="020B0604020202020204" pitchFamily="34" charset="0"/>
              </a:rPr>
              <a:t>Desarrollo de un software</a:t>
            </a:r>
            <a:endParaRPr lang="es-ES" sz="3200" dirty="0">
              <a:solidFill>
                <a:schemeClr val="tx1"/>
              </a:solidFill>
              <a:latin typeface="Arial" panose="020B0604020202020204" pitchFamily="34" charset="0"/>
              <a:cs typeface="Arial" panose="020B0604020202020204" pitchFamily="34" charset="0"/>
            </a:endParaRPr>
          </a:p>
          <a:p>
            <a:endParaRPr lang="es-ES" sz="3200" dirty="0">
              <a:solidFill>
                <a:schemeClr val="tx1"/>
              </a:solidFill>
              <a:latin typeface="Arial" panose="020B0604020202020204" pitchFamily="34" charset="0"/>
              <a:cs typeface="Arial" panose="020B0604020202020204" pitchFamily="34" charset="0"/>
            </a:endParaRPr>
          </a:p>
          <a:p>
            <a:endParaRPr lang="es-CL" sz="3200" dirty="0">
              <a:solidFill>
                <a:srgbClr val="FFFFFF"/>
              </a:solidFill>
              <a:latin typeface="YouTube Noto"/>
            </a:endParaRPr>
          </a:p>
          <a:p>
            <a:r>
              <a:rPr lang="es-CL" sz="3200" b="0" i="0" u="none" strike="noStrike" dirty="0">
                <a:solidFill>
                  <a:schemeClr val="tx1"/>
                </a:solidFill>
                <a:effectLst/>
                <a:latin typeface="YouTube Noto"/>
                <a:hlinkClick r:id="rId2"/>
              </a:rPr>
              <a:t>https://youtu.be/0Pg5NjgNI6g</a:t>
            </a:r>
            <a:r>
              <a:rPr lang="es-CL" sz="3200" b="0" i="0" u="none" strike="noStrike" dirty="0">
                <a:solidFill>
                  <a:schemeClr val="tx1"/>
                </a:solidFill>
                <a:effectLst/>
                <a:latin typeface="YouTube Noto"/>
              </a:rPr>
              <a:t> </a:t>
            </a:r>
          </a:p>
          <a:p>
            <a:endParaRPr lang="es-CL" sz="3200" dirty="0">
              <a:solidFill>
                <a:srgbClr val="FFFFFF"/>
              </a:solidFill>
              <a:latin typeface="YouTube Noto"/>
              <a:cs typeface="Arial" panose="020B0604020202020204" pitchFamily="34" charset="0"/>
            </a:endParaRPr>
          </a:p>
          <a:p>
            <a:endParaRPr lang="es-CL" sz="3200" dirty="0">
              <a:solidFill>
                <a:srgbClr val="FFFFFF"/>
              </a:solidFill>
              <a:latin typeface="YouTube Noto"/>
              <a:cs typeface="Arial" panose="020B0604020202020204" pitchFamily="34" charset="0"/>
            </a:endParaRPr>
          </a:p>
          <a:p>
            <a:endParaRPr lang="es-E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979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F48FFCB-5E44-EDEE-2659-BCECB169E915}"/>
              </a:ext>
            </a:extLst>
          </p:cNvPr>
          <p:cNvSpPr>
            <a:spLocks noGrp="1"/>
          </p:cNvSpPr>
          <p:nvPr>
            <p:ph type="title"/>
          </p:nvPr>
        </p:nvSpPr>
        <p:spPr>
          <a:xfrm>
            <a:off x="7537450" y="8397875"/>
            <a:ext cx="9020022" cy="1015663"/>
          </a:xfrm>
        </p:spPr>
        <p:txBody>
          <a:bodyPr/>
          <a:lstStyle/>
          <a:p>
            <a:pPr algn="l"/>
            <a:r>
              <a:rPr lang="es-ES" sz="6600" dirty="0"/>
              <a:t>GRACIAS</a:t>
            </a:r>
            <a:endParaRPr lang="es-CL" sz="6600" dirty="0"/>
          </a:p>
        </p:txBody>
      </p:sp>
    </p:spTree>
    <p:extLst>
      <p:ext uri="{BB962C8B-B14F-4D97-AF65-F5344CB8AC3E}">
        <p14:creationId xmlns:p14="http://schemas.microsoft.com/office/powerpoint/2010/main" val="175714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3727450" y="7559675"/>
            <a:ext cx="10820400" cy="1015663"/>
          </a:xfrm>
        </p:spPr>
        <p:txBody>
          <a:bodyPr/>
          <a:lstStyle/>
          <a:p>
            <a:pPr algn="r"/>
            <a:r>
              <a:rPr lang="es-ES" sz="6600" dirty="0"/>
              <a:t>Desarrollo de un Prototipo</a:t>
            </a:r>
            <a:endParaRPr lang="es-CL" sz="6600" dirty="0"/>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8451850" y="6082347"/>
            <a:ext cx="6130681"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3.1.1</a:t>
            </a:r>
          </a:p>
        </p:txBody>
      </p:sp>
    </p:spTree>
    <p:extLst>
      <p:ext uri="{BB962C8B-B14F-4D97-AF65-F5344CB8AC3E}">
        <p14:creationId xmlns:p14="http://schemas.microsoft.com/office/powerpoint/2010/main" val="311757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pPr rtl="0"/>
            <a:r>
              <a:rPr lang="es-ES" dirty="0"/>
              <a:t>Desarrollo de Prototipo</a:t>
            </a:r>
            <a:endParaRPr lang="es-CL" dirty="0"/>
          </a:p>
        </p:txBody>
      </p:sp>
      <p:sp>
        <p:nvSpPr>
          <p:cNvPr id="4" name="CuadroTexto 3">
            <a:extLst>
              <a:ext uri="{FF2B5EF4-FFF2-40B4-BE49-F238E27FC236}">
                <a16:creationId xmlns:a16="http://schemas.microsoft.com/office/drawing/2014/main" id="{C36C587D-EBD5-40E6-BA17-4B0E63CAF16C}"/>
              </a:ext>
            </a:extLst>
          </p:cNvPr>
          <p:cNvSpPr txBox="1"/>
          <p:nvPr/>
        </p:nvSpPr>
        <p:spPr>
          <a:xfrm>
            <a:off x="2965450" y="4134541"/>
            <a:ext cx="14630400" cy="1106970"/>
          </a:xfrm>
          <a:prstGeom prst="rect">
            <a:avLst/>
          </a:prstGeom>
          <a:noFill/>
        </p:spPr>
        <p:txBody>
          <a:bodyPr wrap="square">
            <a:spAutoFit/>
          </a:bodyPr>
          <a:lstStyle/>
          <a:p>
            <a:pPr marL="50800" lvl="0" indent="0" algn="ctr" rtl="0">
              <a:lnSpc>
                <a:spcPct val="90000"/>
              </a:lnSpc>
              <a:spcBef>
                <a:spcPts val="1000"/>
              </a:spcBef>
              <a:spcAft>
                <a:spcPts val="0"/>
              </a:spcAft>
              <a:buSzPts val="2800"/>
              <a:buNone/>
            </a:pPr>
            <a:r>
              <a:rPr lang="es-ES" sz="3200" b="1" i="1" dirty="0">
                <a:solidFill>
                  <a:schemeClr val="tx1"/>
                </a:solidFill>
                <a:effectLst/>
                <a:latin typeface="Arial" panose="020B0604020202020204" pitchFamily="34" charset="0"/>
                <a:cs typeface="Arial" panose="020B0604020202020204" pitchFamily="34" charset="0"/>
              </a:rPr>
              <a:t>“La interfaz de usuario es como un chiste, si tienes que explicarlo, </a:t>
            </a:r>
          </a:p>
          <a:p>
            <a:pPr marL="50800" lvl="0" indent="0" algn="ctr" rtl="0">
              <a:lnSpc>
                <a:spcPct val="90000"/>
              </a:lnSpc>
              <a:spcBef>
                <a:spcPts val="1000"/>
              </a:spcBef>
              <a:spcAft>
                <a:spcPts val="0"/>
              </a:spcAft>
              <a:buSzPts val="2800"/>
              <a:buNone/>
            </a:pPr>
            <a:r>
              <a:rPr lang="es-ES" sz="3200" b="1" i="1" dirty="0">
                <a:solidFill>
                  <a:schemeClr val="tx1"/>
                </a:solidFill>
                <a:effectLst/>
                <a:latin typeface="Arial" panose="020B0604020202020204" pitchFamily="34" charset="0"/>
                <a:cs typeface="Arial" panose="020B0604020202020204" pitchFamily="34" charset="0"/>
              </a:rPr>
              <a:t>no es tan bueno</a:t>
            </a:r>
            <a:r>
              <a:rPr lang="es-ES" sz="3200" b="0" dirty="0">
                <a:solidFill>
                  <a:schemeClr val="tx1"/>
                </a:solidFill>
                <a:effectLst/>
                <a:latin typeface="Arial" panose="020B0604020202020204" pitchFamily="34" charset="0"/>
                <a:cs typeface="Arial" panose="020B0604020202020204" pitchFamily="34" charset="0"/>
              </a:rPr>
              <a:t>” (</a:t>
            </a:r>
            <a:r>
              <a:rPr lang="es-ES" sz="3200" dirty="0">
                <a:solidFill>
                  <a:schemeClr val="tx1"/>
                </a:solidFill>
                <a:latin typeface="Arial" panose="020B0604020202020204" pitchFamily="34" charset="0"/>
                <a:cs typeface="Arial" panose="020B0604020202020204" pitchFamily="34" charset="0"/>
              </a:rPr>
              <a:t>Martin </a:t>
            </a:r>
            <a:r>
              <a:rPr lang="es-ES" sz="3200" dirty="0" err="1">
                <a:solidFill>
                  <a:schemeClr val="tx1"/>
                </a:solidFill>
                <a:latin typeface="Arial" panose="020B0604020202020204" pitchFamily="34" charset="0"/>
                <a:cs typeface="Arial" panose="020B0604020202020204" pitchFamily="34" charset="0"/>
              </a:rPr>
              <a:t>LeBlanc</a:t>
            </a:r>
            <a:r>
              <a:rPr lang="es-ES" sz="3200" b="0" dirty="0">
                <a:solidFill>
                  <a:schemeClr val="tx1"/>
                </a:solidFill>
                <a:effectLst/>
                <a:latin typeface="Arial" panose="020B0604020202020204" pitchFamily="34" charset="0"/>
                <a:cs typeface="Arial" panose="020B0604020202020204" pitchFamily="34" charset="0"/>
              </a:rPr>
              <a:t>).</a:t>
            </a:r>
            <a:endParaRPr lang="es-ES" sz="3200" dirty="0">
              <a:solidFill>
                <a:schemeClr val="tx1"/>
              </a:solidFill>
              <a:latin typeface="Arial" panose="020B0604020202020204" pitchFamily="34" charset="0"/>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21496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Analicemos</a:t>
            </a:r>
            <a:endParaRPr lang="es-CL" dirty="0"/>
          </a:p>
        </p:txBody>
      </p:sp>
      <p:sp>
        <p:nvSpPr>
          <p:cNvPr id="4" name="CuadroTexto 3">
            <a:extLst>
              <a:ext uri="{FF2B5EF4-FFF2-40B4-BE49-F238E27FC236}">
                <a16:creationId xmlns:a16="http://schemas.microsoft.com/office/drawing/2014/main" id="{2842757A-60F0-412C-B4C2-BCB70C9C182D}"/>
              </a:ext>
            </a:extLst>
          </p:cNvPr>
          <p:cNvSpPr txBox="1"/>
          <p:nvPr/>
        </p:nvSpPr>
        <p:spPr>
          <a:xfrm>
            <a:off x="1212850" y="2662595"/>
            <a:ext cx="17449800" cy="584775"/>
          </a:xfrm>
          <a:prstGeom prst="rect">
            <a:avLst/>
          </a:prstGeom>
          <a:noFill/>
        </p:spPr>
        <p:txBody>
          <a:bodyPr wrap="square">
            <a:spAutoFit/>
          </a:bodyPr>
          <a:lstStyle/>
          <a:p>
            <a:pPr algn="ctr"/>
            <a:r>
              <a:rPr lang="es-ES" sz="3200" dirty="0">
                <a:latin typeface="Arial" panose="020B0604020202020204" pitchFamily="34" charset="0"/>
                <a:cs typeface="Arial" panose="020B0604020202020204" pitchFamily="34" charset="0"/>
              </a:rPr>
              <a:t>¿ Es necesario desarrollar un Prototipo funcional ?</a:t>
            </a:r>
          </a:p>
        </p:txBody>
      </p:sp>
      <p:sp>
        <p:nvSpPr>
          <p:cNvPr id="5" name="CuadroTexto 4">
            <a:extLst>
              <a:ext uri="{FF2B5EF4-FFF2-40B4-BE49-F238E27FC236}">
                <a16:creationId xmlns:a16="http://schemas.microsoft.com/office/drawing/2014/main" id="{B63E6F63-C372-4AA3-9D0F-A65C3EC277F6}"/>
              </a:ext>
            </a:extLst>
          </p:cNvPr>
          <p:cNvSpPr txBox="1"/>
          <p:nvPr/>
        </p:nvSpPr>
        <p:spPr>
          <a:xfrm>
            <a:off x="1441450" y="5116066"/>
            <a:ext cx="16792422" cy="1077218"/>
          </a:xfrm>
          <a:prstGeom prst="rect">
            <a:avLst/>
          </a:prstGeom>
          <a:noFill/>
        </p:spPr>
        <p:txBody>
          <a:bodyPr wrap="square">
            <a:spAutoFit/>
          </a:bodyPr>
          <a:lstStyle/>
          <a:p>
            <a:pPr algn="ctr"/>
            <a:r>
              <a:rPr lang="es-ES" sz="3200" dirty="0"/>
              <a:t>¿ Será importante un buen diseño con un prototipo para el éxito del proyecto de desarrollo de una solución ?</a:t>
            </a:r>
          </a:p>
        </p:txBody>
      </p:sp>
      <p:sp>
        <p:nvSpPr>
          <p:cNvPr id="6" name="CuadroTexto 5">
            <a:extLst>
              <a:ext uri="{FF2B5EF4-FFF2-40B4-BE49-F238E27FC236}">
                <a16:creationId xmlns:a16="http://schemas.microsoft.com/office/drawing/2014/main" id="{1285EF57-B87C-44E6-9A45-A62797E687B3}"/>
              </a:ext>
            </a:extLst>
          </p:cNvPr>
          <p:cNvSpPr txBox="1"/>
          <p:nvPr/>
        </p:nvSpPr>
        <p:spPr>
          <a:xfrm>
            <a:off x="1365250" y="3926900"/>
            <a:ext cx="17449800" cy="584775"/>
          </a:xfrm>
          <a:prstGeom prst="rect">
            <a:avLst/>
          </a:prstGeom>
          <a:noFill/>
        </p:spPr>
        <p:txBody>
          <a:bodyPr wrap="square">
            <a:spAutoFit/>
          </a:bodyPr>
          <a:lstStyle/>
          <a:p>
            <a:pPr algn="ctr"/>
            <a:r>
              <a:rPr lang="es-ES" sz="3200" dirty="0">
                <a:latin typeface="Arial" panose="020B0604020202020204" pitchFamily="34" charset="0"/>
                <a:cs typeface="Arial" panose="020B0604020202020204" pitchFamily="34" charset="0"/>
              </a:rPr>
              <a:t>¿ Es necesario involucrar al cliente en la fase de Desarrollo de un Prototipo ?</a:t>
            </a:r>
          </a:p>
        </p:txBody>
      </p:sp>
    </p:spTree>
    <p:extLst>
      <p:ext uri="{BB962C8B-B14F-4D97-AF65-F5344CB8AC3E}">
        <p14:creationId xmlns:p14="http://schemas.microsoft.com/office/powerpoint/2010/main" val="149023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Prototipo</a:t>
            </a:r>
            <a:endParaRPr lang="es-CL" dirty="0"/>
          </a:p>
        </p:txBody>
      </p:sp>
      <p:sp>
        <p:nvSpPr>
          <p:cNvPr id="4" name="CuadroTexto 3">
            <a:extLst>
              <a:ext uri="{FF2B5EF4-FFF2-40B4-BE49-F238E27FC236}">
                <a16:creationId xmlns:a16="http://schemas.microsoft.com/office/drawing/2014/main" id="{63CA6701-9525-4546-AA2B-9A95E84EAF96}"/>
              </a:ext>
            </a:extLst>
          </p:cNvPr>
          <p:cNvSpPr txBox="1"/>
          <p:nvPr/>
        </p:nvSpPr>
        <p:spPr>
          <a:xfrm>
            <a:off x="727227" y="1565622"/>
            <a:ext cx="13296900" cy="7971413"/>
          </a:xfrm>
          <a:prstGeom prst="rect">
            <a:avLst/>
          </a:prstGeom>
          <a:noFill/>
        </p:spPr>
        <p:txBody>
          <a:bodyPr wrap="square" rtlCol="0">
            <a:spAutoFit/>
          </a:bodyPr>
          <a:lstStyle/>
          <a:p>
            <a:r>
              <a:rPr lang="es-ES" sz="3200" b="1" i="0" dirty="0">
                <a:solidFill>
                  <a:schemeClr val="tx1"/>
                </a:solidFill>
                <a:effectLst/>
                <a:latin typeface="Arial" panose="020B0604020202020204" pitchFamily="34" charset="0"/>
                <a:cs typeface="Arial" panose="020B0604020202020204" pitchFamily="34" charset="0"/>
              </a:rPr>
              <a:t>¿ Qué es? </a:t>
            </a:r>
          </a:p>
          <a:p>
            <a:pPr marL="457200" indent="-457200">
              <a:buFont typeface="Wingdings" panose="05000000000000000000" pitchFamily="2" charset="2"/>
              <a:buChar char="Ø"/>
            </a:pPr>
            <a:r>
              <a:rPr lang="es-ES" sz="3200" i="0" dirty="0">
                <a:solidFill>
                  <a:schemeClr val="tx1"/>
                </a:solidFill>
                <a:effectLst/>
                <a:latin typeface="Arial" panose="020B0604020202020204" pitchFamily="34" charset="0"/>
                <a:cs typeface="Arial" panose="020B0604020202020204" pitchFamily="34" charset="0"/>
              </a:rPr>
              <a:t>Un prototipo es un primer modelo que sirve como representación o simulación del producto final y que nos permite verificar el diseño y confirmar que cuenta con las características específicas planteadas.</a:t>
            </a:r>
          </a:p>
          <a:p>
            <a:pPr marL="457200" indent="-457200">
              <a:buFont typeface="Arial" panose="020B0604020202020204" pitchFamily="34" charset="0"/>
              <a:buChar char="•"/>
            </a:pPr>
            <a:endParaRPr lang="es-ES" sz="3200" dirty="0">
              <a:solidFill>
                <a:schemeClr val="tx1"/>
              </a:solidFill>
              <a:latin typeface="Arial" panose="020B0604020202020204" pitchFamily="34" charset="0"/>
              <a:cs typeface="Arial" panose="020B0604020202020204" pitchFamily="34" charset="0"/>
            </a:endParaRPr>
          </a:p>
          <a:p>
            <a:r>
              <a:rPr lang="es-CL" sz="3200" b="1" dirty="0">
                <a:solidFill>
                  <a:schemeClr val="tx1"/>
                </a:solidFill>
                <a:latin typeface="Arial" panose="020B0604020202020204" pitchFamily="34" charset="0"/>
                <a:cs typeface="Arial" panose="020B0604020202020204" pitchFamily="34" charset="0"/>
              </a:rPr>
              <a:t>¿ Cuál es su objetivo ?</a:t>
            </a:r>
          </a:p>
          <a:p>
            <a:pPr marL="457200" indent="-457200">
              <a:buFont typeface="Wingdings" panose="05000000000000000000" pitchFamily="2" charset="2"/>
              <a:buChar char="Ø"/>
            </a:pPr>
            <a:r>
              <a:rPr lang="es-ES" sz="3200" i="0" dirty="0">
                <a:solidFill>
                  <a:schemeClr val="tx1"/>
                </a:solidFill>
                <a:effectLst/>
                <a:latin typeface="Arial" panose="020B0604020202020204" pitchFamily="34" charset="0"/>
                <a:cs typeface="Arial" panose="020B0604020202020204" pitchFamily="34" charset="0"/>
              </a:rPr>
              <a:t>Un prototipo es una simulación del producto final. Es como una maqueta interactiva cuyo objetivo principal es probar si el flujo de interacción es el correcto o si hace falta corregirlo.</a:t>
            </a:r>
          </a:p>
          <a:p>
            <a:pPr marL="457200" indent="-457200">
              <a:buFont typeface="Wingdings" panose="05000000000000000000" pitchFamily="2" charset="2"/>
              <a:buChar char="Ø"/>
            </a:pPr>
            <a:endParaRPr lang="es-ES" sz="3200" dirty="0">
              <a:solidFill>
                <a:schemeClr val="tx1"/>
              </a:solidFill>
              <a:latin typeface="Arial" panose="020B0604020202020204" pitchFamily="34" charset="0"/>
              <a:cs typeface="Arial" panose="020B0604020202020204" pitchFamily="34" charset="0"/>
            </a:endParaRPr>
          </a:p>
          <a:p>
            <a:r>
              <a:rPr lang="es-ES" sz="3200" b="1" dirty="0">
                <a:solidFill>
                  <a:schemeClr val="tx1"/>
                </a:solidFill>
                <a:latin typeface="Arial" panose="020B0604020202020204" pitchFamily="34" charset="0"/>
                <a:cs typeface="Arial" panose="020B0604020202020204" pitchFamily="34" charset="0"/>
              </a:rPr>
              <a:t>¿ Cuál es el beneficio de su desarrollo ?</a:t>
            </a:r>
          </a:p>
          <a:p>
            <a:pPr marL="457200" indent="-457200">
              <a:buFont typeface="Arial" panose="020B0604020202020204" pitchFamily="34" charset="0"/>
              <a:buChar char="•"/>
            </a:pPr>
            <a:r>
              <a:rPr lang="es-ES" sz="3200" i="0" dirty="0">
                <a:solidFill>
                  <a:schemeClr val="tx1"/>
                </a:solidFill>
                <a:effectLst/>
                <a:latin typeface="Arial" panose="020B0604020202020204" pitchFamily="34" charset="0"/>
                <a:cs typeface="Arial" panose="020B0604020202020204" pitchFamily="34" charset="0"/>
              </a:rPr>
              <a:t>Un prototipo te da una idea completa de cómo se verá el producto final. Te permite concentrarse más en los elementos de la interfaz. El boceto de un producto se puede cambiar si no estas satisfecho con este. Con un prototipo es posible identificar elementos innecesarios.</a:t>
            </a:r>
            <a:endParaRPr lang="es-CL" sz="3200" dirty="0">
              <a:solidFill>
                <a:schemeClr val="tx1"/>
              </a:solidFill>
              <a:latin typeface="Arial" panose="020B0604020202020204" pitchFamily="34" charset="0"/>
              <a:cs typeface="Arial" panose="020B0604020202020204" pitchFamily="34" charset="0"/>
            </a:endParaRPr>
          </a:p>
          <a:p>
            <a:endParaRPr lang="es-CL" sz="3200" b="1" dirty="0">
              <a:solidFill>
                <a:schemeClr val="tx1"/>
              </a:solidFill>
              <a:latin typeface="Arial" panose="020B0604020202020204" pitchFamily="34" charset="0"/>
              <a:cs typeface="Arial" panose="020B0604020202020204" pitchFamily="34" charset="0"/>
            </a:endParaRPr>
          </a:p>
        </p:txBody>
      </p:sp>
      <p:pic>
        <p:nvPicPr>
          <p:cNvPr id="1026" name="Picture 2" descr="Las 9 mejores aplicaciones de creación de prototipos sin código para  convertir sus ideas en realidad - Geekflare">
            <a:extLst>
              <a:ext uri="{FF2B5EF4-FFF2-40B4-BE49-F238E27FC236}">
                <a16:creationId xmlns:a16="http://schemas.microsoft.com/office/drawing/2014/main" id="{2737C268-9A07-41EF-A240-BDAF257B9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4050" y="3683000"/>
            <a:ext cx="4550879"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55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E4FBDB-F62F-B14F-9D38-C37205252F63}"/>
              </a:ext>
            </a:extLst>
          </p:cNvPr>
          <p:cNvSpPr>
            <a:spLocks noGrp="1"/>
          </p:cNvSpPr>
          <p:nvPr>
            <p:ph type="title"/>
          </p:nvPr>
        </p:nvSpPr>
        <p:spPr/>
        <p:txBody>
          <a:bodyPr/>
          <a:lstStyle/>
          <a:p>
            <a:r>
              <a:rPr lang="es-ES" dirty="0"/>
              <a:t>Claves para desarrollar un Prototipo</a:t>
            </a:r>
            <a:endParaRPr lang="es-CL" dirty="0"/>
          </a:p>
        </p:txBody>
      </p:sp>
      <p:sp>
        <p:nvSpPr>
          <p:cNvPr id="4" name="CuadroTexto 3">
            <a:extLst>
              <a:ext uri="{FF2B5EF4-FFF2-40B4-BE49-F238E27FC236}">
                <a16:creationId xmlns:a16="http://schemas.microsoft.com/office/drawing/2014/main" id="{7B66DE9B-C9BB-4FAF-BAED-714092EC5A5F}"/>
              </a:ext>
            </a:extLst>
          </p:cNvPr>
          <p:cNvSpPr txBox="1"/>
          <p:nvPr/>
        </p:nvSpPr>
        <p:spPr>
          <a:xfrm>
            <a:off x="1898650" y="2301876"/>
            <a:ext cx="11963400" cy="7478970"/>
          </a:xfrm>
          <a:prstGeom prst="rect">
            <a:avLst/>
          </a:prstGeom>
          <a:noFill/>
        </p:spPr>
        <p:txBody>
          <a:bodyPr wrap="square" rtlCol="0">
            <a:spAutoFit/>
          </a:bodyPr>
          <a:lstStyle/>
          <a:p>
            <a:pPr marL="514350" indent="-514350">
              <a:buAutoNum type="arabicPeriod"/>
            </a:pPr>
            <a:r>
              <a:rPr lang="es-ES" sz="3200" b="1" dirty="0">
                <a:latin typeface="Arial" panose="020B0604020202020204" pitchFamily="34" charset="0"/>
                <a:cs typeface="Arial" panose="020B0604020202020204" pitchFamily="34" charset="0"/>
              </a:rPr>
              <a:t>Debe poseer las funcionalidades básicas. </a:t>
            </a:r>
          </a:p>
          <a:p>
            <a:pPr marL="514350" lvl="1" indent="-514350">
              <a:buFont typeface="Arial" panose="020B0604020202020204" pitchFamily="34" charset="0"/>
              <a:buChar char="•"/>
            </a:pPr>
            <a:r>
              <a:rPr lang="es-ES" sz="3200" dirty="0">
                <a:latin typeface="Arial" panose="020B0604020202020204" pitchFamily="34" charset="0"/>
                <a:cs typeface="Arial" panose="020B0604020202020204" pitchFamily="34" charset="0"/>
              </a:rPr>
              <a:t>Para ello es esencial una buena toma de requerimientos, de modo que contenga las necesidades principales del cliente. Al realizar la demo del producto, podrán salir nuevas funcionalidades que no estaban levantadas. </a:t>
            </a:r>
          </a:p>
          <a:p>
            <a:pPr marL="514350" lvl="1" indent="-514350">
              <a:buFont typeface="Arial" panose="020B0604020202020204" pitchFamily="34" charset="0"/>
              <a:buChar char="•"/>
            </a:pPr>
            <a:endParaRPr lang="es-ES" sz="3200" dirty="0">
              <a:latin typeface="Arial" panose="020B0604020202020204" pitchFamily="34" charset="0"/>
              <a:cs typeface="Arial" panose="020B0604020202020204" pitchFamily="34" charset="0"/>
            </a:endParaRPr>
          </a:p>
          <a:p>
            <a:pPr marL="514350" lvl="1" indent="-514350">
              <a:buFont typeface="+mj-lt"/>
              <a:buAutoNum type="arabicPeriod" startAt="2"/>
            </a:pPr>
            <a:r>
              <a:rPr lang="es-ES" sz="3200" b="1" dirty="0">
                <a:latin typeface="Arial" panose="020B0604020202020204" pitchFamily="34" charset="0"/>
                <a:cs typeface="Arial" panose="020B0604020202020204" pitchFamily="34" charset="0"/>
              </a:rPr>
              <a:t>Ser flexibles y tener la mente abierta a nuevas ideas o cambios. </a:t>
            </a:r>
          </a:p>
          <a:p>
            <a:pPr marL="457200" lvl="1" indent="-457200">
              <a:buFont typeface="Arial" panose="020B0604020202020204" pitchFamily="34" charset="0"/>
              <a:buChar char="•"/>
            </a:pPr>
            <a:r>
              <a:rPr lang="es-ES" sz="3200" dirty="0">
                <a:solidFill>
                  <a:schemeClr val="tx1"/>
                </a:solidFill>
                <a:latin typeface="Arial" panose="020B0604020202020204" pitchFamily="34" charset="0"/>
                <a:cs typeface="Arial" panose="020B0604020202020204" pitchFamily="34" charset="0"/>
              </a:rPr>
              <a:t>Siempre será mejor tener </a:t>
            </a:r>
            <a:r>
              <a:rPr lang="es-ES" sz="3200" b="0" i="0" dirty="0">
                <a:solidFill>
                  <a:schemeClr val="tx1"/>
                </a:solidFill>
                <a:effectLst/>
                <a:latin typeface="Arial" panose="020B0604020202020204" pitchFamily="34" charset="0"/>
                <a:cs typeface="Arial" panose="020B0604020202020204" pitchFamily="34" charset="0"/>
              </a:rPr>
              <a:t>una mente ágil y dispuesta lo que permitirá mejorar tu idea. Escucha a tu equipo, al cliente y está atento a lo que se ve en el mercado, de esta forma podr</a:t>
            </a:r>
            <a:r>
              <a:rPr lang="es-ES" sz="3200" dirty="0">
                <a:solidFill>
                  <a:schemeClr val="tx1"/>
                </a:solidFill>
                <a:latin typeface="Arial" panose="020B0604020202020204" pitchFamily="34" charset="0"/>
                <a:cs typeface="Arial" panose="020B0604020202020204" pitchFamily="34" charset="0"/>
              </a:rPr>
              <a:t>ás </a:t>
            </a:r>
            <a:r>
              <a:rPr lang="es-ES" sz="3200" b="0" i="0" dirty="0">
                <a:solidFill>
                  <a:schemeClr val="tx1"/>
                </a:solidFill>
                <a:effectLst/>
                <a:latin typeface="Arial" panose="020B0604020202020204" pitchFamily="34" charset="0"/>
                <a:cs typeface="Arial" panose="020B0604020202020204" pitchFamily="34" charset="0"/>
              </a:rPr>
              <a:t>encontrar ideas que te permitan mejorar tu producto. </a:t>
            </a:r>
          </a:p>
          <a:p>
            <a:pPr marL="457200" lvl="1" indent="-457200">
              <a:buFont typeface="Arial" panose="020B0604020202020204" pitchFamily="34" charset="0"/>
              <a:buChar char="•"/>
            </a:pPr>
            <a:endParaRPr lang="es-ES" sz="3200" dirty="0">
              <a:solidFill>
                <a:schemeClr val="tx1"/>
              </a:solidFill>
              <a:latin typeface="Arial" panose="020B0604020202020204" pitchFamily="34" charset="0"/>
              <a:cs typeface="Arial" panose="020B0604020202020204" pitchFamily="34" charset="0"/>
            </a:endParaRPr>
          </a:p>
          <a:p>
            <a:pPr marL="514350" lvl="1" indent="-514350">
              <a:buFont typeface="+mj-lt"/>
              <a:buAutoNum type="arabicPeriod" startAt="3"/>
            </a:pPr>
            <a:endParaRPr lang="es-ES" sz="3200" b="0" i="0" dirty="0">
              <a:solidFill>
                <a:schemeClr val="tx1"/>
              </a:solidFill>
              <a:effectLst/>
              <a:latin typeface="Arial" panose="020B0604020202020204" pitchFamily="34" charset="0"/>
              <a:cs typeface="Arial" panose="020B0604020202020204" pitchFamily="34" charset="0"/>
            </a:endParaRPr>
          </a:p>
          <a:p>
            <a:pPr marL="457200" lvl="1" indent="-457200">
              <a:buFont typeface="Arial" panose="020B0604020202020204" pitchFamily="34" charset="0"/>
              <a:buChar char="•"/>
            </a:pPr>
            <a:endParaRPr lang="es-CL" sz="3200" b="1" dirty="0">
              <a:solidFill>
                <a:schemeClr val="tx1"/>
              </a:solidFill>
              <a:latin typeface="Book Antiqua" panose="02040602050305030304" pitchFamily="18" charset="0"/>
              <a:cs typeface="Sanskrit Text" panose="020B0502040204020203" pitchFamily="18" charset="0"/>
            </a:endParaRPr>
          </a:p>
        </p:txBody>
      </p:sp>
      <p:pic>
        <p:nvPicPr>
          <p:cNvPr id="2050" name="Picture 2" descr="prototipar producto servicio creatividad">
            <a:extLst>
              <a:ext uri="{FF2B5EF4-FFF2-40B4-BE49-F238E27FC236}">
                <a16:creationId xmlns:a16="http://schemas.microsoft.com/office/drawing/2014/main" id="{13499692-06FE-4DFC-857A-1D0D333C7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2050" y="5273675"/>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24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Claves para desarrollar un Prototipo</a:t>
            </a:r>
            <a:endParaRPr lang="es-CL" dirty="0"/>
          </a:p>
        </p:txBody>
      </p:sp>
      <p:sp>
        <p:nvSpPr>
          <p:cNvPr id="5" name="CuadroTexto 4">
            <a:extLst>
              <a:ext uri="{FF2B5EF4-FFF2-40B4-BE49-F238E27FC236}">
                <a16:creationId xmlns:a16="http://schemas.microsoft.com/office/drawing/2014/main" id="{10E13F51-F9B5-4D9E-AEC8-FB77666CFBF5}"/>
              </a:ext>
            </a:extLst>
          </p:cNvPr>
          <p:cNvSpPr txBox="1"/>
          <p:nvPr/>
        </p:nvSpPr>
        <p:spPr>
          <a:xfrm>
            <a:off x="7766050" y="2378075"/>
            <a:ext cx="11049000" cy="8463855"/>
          </a:xfrm>
          <a:prstGeom prst="rect">
            <a:avLst/>
          </a:prstGeom>
          <a:noFill/>
        </p:spPr>
        <p:txBody>
          <a:bodyPr wrap="square" rtlCol="0">
            <a:spAutoFit/>
          </a:bodyPr>
          <a:lstStyle/>
          <a:p>
            <a:pPr marL="514350" indent="-514350">
              <a:buFont typeface="+mj-lt"/>
              <a:buAutoNum type="arabicPeriod" startAt="3"/>
            </a:pPr>
            <a:r>
              <a:rPr lang="es-ES" sz="3200" b="1" dirty="0">
                <a:latin typeface="Arial" panose="020B0604020202020204" pitchFamily="34" charset="0"/>
                <a:cs typeface="Arial" panose="020B0604020202020204" pitchFamily="34" charset="0"/>
              </a:rPr>
              <a:t>Un prototipo se irá perfeccionando con el tiempo. </a:t>
            </a:r>
          </a:p>
          <a:p>
            <a:pPr marL="514350" lvl="1" indent="-514350">
              <a:buFont typeface="Arial" panose="020B0604020202020204" pitchFamily="34" charset="0"/>
              <a:buChar char="•"/>
            </a:pPr>
            <a:r>
              <a:rPr lang="es-ES" sz="3200" b="0" i="0" dirty="0">
                <a:solidFill>
                  <a:schemeClr val="tx1"/>
                </a:solidFill>
                <a:effectLst/>
                <a:latin typeface="Arial" panose="020B0604020202020204" pitchFamily="34" charset="0"/>
                <a:cs typeface="Arial" panose="020B0604020202020204" pitchFamily="34" charset="0"/>
              </a:rPr>
              <a:t>Debes </a:t>
            </a:r>
            <a:r>
              <a:rPr lang="es-ES" sz="3200" dirty="0">
                <a:solidFill>
                  <a:schemeClr val="tx1"/>
                </a:solidFill>
                <a:latin typeface="Arial" panose="020B0604020202020204" pitchFamily="34" charset="0"/>
                <a:cs typeface="Arial" panose="020B0604020202020204" pitchFamily="34" charset="0"/>
              </a:rPr>
              <a:t>saber que p</a:t>
            </a:r>
            <a:r>
              <a:rPr lang="es-ES" sz="3200" b="0" i="0" dirty="0">
                <a:solidFill>
                  <a:schemeClr val="tx1"/>
                </a:solidFill>
                <a:effectLst/>
                <a:latin typeface="Arial" panose="020B0604020202020204" pitchFamily="34" charset="0"/>
                <a:cs typeface="Arial" panose="020B0604020202020204" pitchFamily="34" charset="0"/>
              </a:rPr>
              <a:t>erfeccionar el prototipo inicial ocurrirá siempre, es parte del trabajo que debes hacer, en algunos casos por motivos de mejorar el Dise</a:t>
            </a:r>
            <a:r>
              <a:rPr lang="es-ES" sz="3200" dirty="0">
                <a:solidFill>
                  <a:schemeClr val="tx1"/>
                </a:solidFill>
                <a:latin typeface="Arial" panose="020B0604020202020204" pitchFamily="34" charset="0"/>
                <a:cs typeface="Arial" panose="020B0604020202020204" pitchFamily="34" charset="0"/>
              </a:rPr>
              <a:t>ño</a:t>
            </a:r>
            <a:r>
              <a:rPr lang="es-ES" sz="3200" dirty="0">
                <a:latin typeface="Arial" panose="020B0604020202020204" pitchFamily="34" charset="0"/>
                <a:cs typeface="Arial" panose="020B0604020202020204" pitchFamily="34" charset="0"/>
              </a:rPr>
              <a:t>. </a:t>
            </a:r>
          </a:p>
          <a:p>
            <a:pPr marL="514350" lvl="1" indent="-514350">
              <a:buFont typeface="Arial" panose="020B0604020202020204" pitchFamily="34" charset="0"/>
              <a:buChar char="•"/>
            </a:pPr>
            <a:endParaRPr lang="es-ES" sz="3200" dirty="0">
              <a:latin typeface="Arial" panose="020B0604020202020204" pitchFamily="34" charset="0"/>
              <a:cs typeface="Arial" panose="020B0604020202020204" pitchFamily="34" charset="0"/>
            </a:endParaRPr>
          </a:p>
          <a:p>
            <a:pPr marL="514350" lvl="1" indent="-514350">
              <a:buFont typeface="+mj-lt"/>
              <a:buAutoNum type="arabicPeriod" startAt="4"/>
            </a:pPr>
            <a:r>
              <a:rPr lang="es-ES" sz="3200" b="1" dirty="0">
                <a:latin typeface="Arial" panose="020B0604020202020204" pitchFamily="34" charset="0"/>
                <a:cs typeface="Arial" panose="020B0604020202020204" pitchFamily="34" charset="0"/>
              </a:rPr>
              <a:t>Busca presentarlo rápidamente, busca la crítica. </a:t>
            </a:r>
          </a:p>
          <a:p>
            <a:pPr marL="457200" lvl="1" indent="-457200">
              <a:buFont typeface="Arial" panose="020B0604020202020204" pitchFamily="34" charset="0"/>
              <a:buChar char="•"/>
            </a:pPr>
            <a:r>
              <a:rPr lang="es-ES" sz="3200" dirty="0">
                <a:solidFill>
                  <a:schemeClr val="tx1"/>
                </a:solidFill>
                <a:latin typeface="Arial" panose="020B0604020202020204" pitchFamily="34" charset="0"/>
                <a:cs typeface="Arial" panose="020B0604020202020204" pitchFamily="34" charset="0"/>
              </a:rPr>
              <a:t>Si te toma mucho tiempo presentárselo al cliente, éste pensará que lo que le llevas es el producto final, por ello, entre más temprano lo presentes, más rápido testearlo y buscar los cambios necesarios.</a:t>
            </a:r>
          </a:p>
          <a:p>
            <a:pPr marL="457200" lvl="1" indent="-457200">
              <a:buFont typeface="Arial" panose="020B0604020202020204" pitchFamily="34" charset="0"/>
              <a:buChar char="•"/>
            </a:pPr>
            <a:endParaRPr lang="es-ES" sz="3200" dirty="0">
              <a:solidFill>
                <a:schemeClr val="tx1"/>
              </a:solidFill>
              <a:latin typeface="Arial" panose="020B0604020202020204" pitchFamily="34" charset="0"/>
              <a:cs typeface="Arial" panose="020B0604020202020204" pitchFamily="34" charset="0"/>
            </a:endParaRPr>
          </a:p>
          <a:p>
            <a:pPr marL="514350" lvl="1" indent="-514350">
              <a:buFont typeface="+mj-lt"/>
              <a:buAutoNum type="arabicPeriod" startAt="5"/>
            </a:pPr>
            <a:r>
              <a:rPr lang="es-ES" sz="3200" b="1" dirty="0">
                <a:solidFill>
                  <a:schemeClr val="tx1"/>
                </a:solidFill>
                <a:latin typeface="Arial" panose="020B0604020202020204" pitchFamily="34" charset="0"/>
                <a:cs typeface="Arial" panose="020B0604020202020204" pitchFamily="34" charset="0"/>
              </a:rPr>
              <a:t>Debe aportar el mayor número de datos posible. </a:t>
            </a:r>
          </a:p>
          <a:p>
            <a:pPr marL="514350" lvl="1" indent="-514350">
              <a:buFont typeface="Arial" panose="020B0604020202020204" pitchFamily="34" charset="0"/>
              <a:buChar char="•"/>
            </a:pPr>
            <a:r>
              <a:rPr lang="es-ES" sz="3200" dirty="0">
                <a:solidFill>
                  <a:schemeClr val="tx1"/>
                </a:solidFill>
                <a:latin typeface="Arial" panose="020B0604020202020204" pitchFamily="34" charset="0"/>
                <a:cs typeface="Arial" panose="020B0604020202020204" pitchFamily="34" charset="0"/>
              </a:rPr>
              <a:t>Es importante ir validando la idea general, de modo de estar seguros que entregará valor al cliente. Nos permite reconocer las funcionalidades claves y la usabilidad.</a:t>
            </a:r>
          </a:p>
          <a:p>
            <a:pPr marL="514350" lvl="1" indent="-514350">
              <a:buFont typeface="+mj-lt"/>
              <a:buAutoNum type="arabicPeriod" startAt="3"/>
            </a:pPr>
            <a:endParaRPr lang="es-ES" sz="3200" b="0" i="0" dirty="0">
              <a:solidFill>
                <a:schemeClr val="tx1"/>
              </a:solidFill>
              <a:effectLst/>
              <a:latin typeface="Arial" panose="020B0604020202020204" pitchFamily="34" charset="0"/>
              <a:cs typeface="Arial" panose="020B0604020202020204" pitchFamily="34" charset="0"/>
            </a:endParaRPr>
          </a:p>
          <a:p>
            <a:pPr marL="457200" lvl="1" indent="-457200">
              <a:buFont typeface="Arial" panose="020B0604020202020204" pitchFamily="34" charset="0"/>
              <a:buChar char="•"/>
            </a:pPr>
            <a:endParaRPr lang="es-CL" sz="3200" b="1" dirty="0">
              <a:solidFill>
                <a:schemeClr val="tx1"/>
              </a:solidFill>
              <a:latin typeface="Book Antiqua" panose="02040602050305030304" pitchFamily="18" charset="0"/>
              <a:cs typeface="Sanskrit Text" panose="020B0502040204020203" pitchFamily="18" charset="0"/>
            </a:endParaRPr>
          </a:p>
        </p:txBody>
      </p:sp>
      <p:pic>
        <p:nvPicPr>
          <p:cNvPr id="7" name="Imagen 6">
            <a:extLst>
              <a:ext uri="{FF2B5EF4-FFF2-40B4-BE49-F238E27FC236}">
                <a16:creationId xmlns:a16="http://schemas.microsoft.com/office/drawing/2014/main" id="{2E9E52BF-6AAB-4BBC-B2EB-5D1EC2C098AD}"/>
              </a:ext>
            </a:extLst>
          </p:cNvPr>
          <p:cNvPicPr>
            <a:picLocks noChangeAspect="1"/>
          </p:cNvPicPr>
          <p:nvPr/>
        </p:nvPicPr>
        <p:blipFill>
          <a:blip r:embed="rId2"/>
          <a:stretch>
            <a:fillRect/>
          </a:stretch>
        </p:blipFill>
        <p:spPr>
          <a:xfrm>
            <a:off x="527050" y="3920014"/>
            <a:ext cx="6601529" cy="2905125"/>
          </a:xfrm>
          <a:prstGeom prst="rect">
            <a:avLst/>
          </a:prstGeom>
        </p:spPr>
      </p:pic>
    </p:spTree>
    <p:extLst>
      <p:ext uri="{BB962C8B-B14F-4D97-AF65-F5344CB8AC3E}">
        <p14:creationId xmlns:p14="http://schemas.microsoft.com/office/powerpoint/2010/main" val="101044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ES" dirty="0"/>
              <a:t>Claves para desarrollar un Prototipo</a:t>
            </a:r>
            <a:endParaRPr lang="es-CL" dirty="0"/>
          </a:p>
        </p:txBody>
      </p:sp>
      <p:sp>
        <p:nvSpPr>
          <p:cNvPr id="5" name="CuadroTexto 4">
            <a:extLst>
              <a:ext uri="{FF2B5EF4-FFF2-40B4-BE49-F238E27FC236}">
                <a16:creationId xmlns:a16="http://schemas.microsoft.com/office/drawing/2014/main" id="{0BD55BA7-3D1E-41D5-B162-7A61E94DABD4}"/>
              </a:ext>
            </a:extLst>
          </p:cNvPr>
          <p:cNvSpPr txBox="1"/>
          <p:nvPr/>
        </p:nvSpPr>
        <p:spPr>
          <a:xfrm>
            <a:off x="2425700" y="1844675"/>
            <a:ext cx="10598150" cy="6986528"/>
          </a:xfrm>
          <a:prstGeom prst="rect">
            <a:avLst/>
          </a:prstGeom>
          <a:noFill/>
        </p:spPr>
        <p:txBody>
          <a:bodyPr wrap="square" rtlCol="0">
            <a:spAutoFit/>
          </a:bodyPr>
          <a:lstStyle/>
          <a:p>
            <a:pPr marL="514350" indent="-514350">
              <a:buFont typeface="+mj-lt"/>
              <a:buAutoNum type="arabicPeriod" startAt="6"/>
            </a:pPr>
            <a:r>
              <a:rPr lang="es-ES" sz="3200" b="1" dirty="0">
                <a:latin typeface="Arial" panose="020B0604020202020204" pitchFamily="34" charset="0"/>
                <a:cs typeface="Arial" panose="020B0604020202020204" pitchFamily="34" charset="0"/>
              </a:rPr>
              <a:t>Sé creativo. </a:t>
            </a:r>
          </a:p>
          <a:p>
            <a:pPr marL="514350" lvl="1" indent="-514350">
              <a:buFont typeface="Arial" panose="020B0604020202020204" pitchFamily="34" charset="0"/>
              <a:buChar char="•"/>
            </a:pPr>
            <a:r>
              <a:rPr lang="es-ES" sz="3200" dirty="0">
                <a:solidFill>
                  <a:schemeClr val="tx1"/>
                </a:solidFill>
                <a:latin typeface="Arial" panose="020B0604020202020204" pitchFamily="34" charset="0"/>
                <a:cs typeface="Arial" panose="020B0604020202020204" pitchFamily="34" charset="0"/>
              </a:rPr>
              <a:t>Por muy típico y estándar que sea el proyecto planteado, utiliza tu creatividad al máximo, aprovecha y utiliza técnicas de creatividad, comenzando por sesiones con tu equipo. Busca la Innovación, aún en problemas complejos.</a:t>
            </a:r>
            <a:endParaRPr lang="es-ES" sz="3200" dirty="0">
              <a:latin typeface="Arial" panose="020B0604020202020204" pitchFamily="34" charset="0"/>
              <a:cs typeface="Arial" panose="020B0604020202020204" pitchFamily="34" charset="0"/>
            </a:endParaRPr>
          </a:p>
          <a:p>
            <a:pPr marL="514350" lvl="1" indent="-514350">
              <a:buFont typeface="Arial" panose="020B0604020202020204" pitchFamily="34" charset="0"/>
              <a:buChar char="•"/>
            </a:pPr>
            <a:endParaRPr lang="es-ES" sz="3200" dirty="0">
              <a:latin typeface="Arial" panose="020B0604020202020204" pitchFamily="34" charset="0"/>
              <a:cs typeface="Arial" panose="020B0604020202020204" pitchFamily="34" charset="0"/>
            </a:endParaRPr>
          </a:p>
          <a:p>
            <a:pPr marL="514350" lvl="1" indent="-514350">
              <a:buFont typeface="+mj-lt"/>
              <a:buAutoNum type="arabicPeriod" startAt="7"/>
            </a:pPr>
            <a:r>
              <a:rPr lang="es-ES" sz="3200" b="1" dirty="0">
                <a:latin typeface="Arial" panose="020B0604020202020204" pitchFamily="34" charset="0"/>
                <a:cs typeface="Arial" panose="020B0604020202020204" pitchFamily="34" charset="0"/>
              </a:rPr>
              <a:t>Medir, aprender e Iterar. </a:t>
            </a:r>
          </a:p>
          <a:p>
            <a:pPr marL="457200" lvl="1" indent="-457200">
              <a:buFont typeface="Arial" panose="020B0604020202020204" pitchFamily="34" charset="0"/>
              <a:buChar char="•"/>
            </a:pPr>
            <a:r>
              <a:rPr lang="es-ES" sz="3200" b="0" i="0" dirty="0">
                <a:solidFill>
                  <a:schemeClr val="tx1"/>
                </a:solidFill>
                <a:effectLst/>
                <a:latin typeface="Arial" panose="020B0604020202020204" pitchFamily="34" charset="0"/>
                <a:cs typeface="Arial" panose="020B0604020202020204" pitchFamily="34" charset="0"/>
              </a:rPr>
              <a:t>Medir todo aquello que vamos desarrollando es la única forma de tomar decisiones basadas en datos y no suposiciones. Con ello iremos avanzando y generando cambios en el prototipo inicial. Esta iteración esta basa en la Metodología Lean.</a:t>
            </a:r>
            <a:endParaRPr lang="es-ES" sz="3200" dirty="0">
              <a:solidFill>
                <a:schemeClr val="tx1"/>
              </a:solidFill>
              <a:latin typeface="Arial" panose="020B0604020202020204" pitchFamily="34" charset="0"/>
              <a:cs typeface="Arial" panose="020B0604020202020204" pitchFamily="34" charset="0"/>
            </a:endParaRPr>
          </a:p>
          <a:p>
            <a:pPr marL="457200" lvl="1" indent="-457200">
              <a:buFont typeface="Arial" panose="020B0604020202020204" pitchFamily="34" charset="0"/>
              <a:buChar char="•"/>
            </a:pPr>
            <a:endParaRPr lang="es-CL" sz="3200" b="1" dirty="0">
              <a:solidFill>
                <a:schemeClr val="tx1"/>
              </a:solidFill>
              <a:latin typeface="Book Antiqua" panose="02040602050305030304" pitchFamily="18" charset="0"/>
              <a:cs typeface="Sanskrit Text" panose="020B0502040204020203" pitchFamily="18" charset="0"/>
            </a:endParaRPr>
          </a:p>
        </p:txBody>
      </p:sp>
      <p:pic>
        <p:nvPicPr>
          <p:cNvPr id="4098" name="Picture 2" descr="proceso lean startup prototipado medir aprender">
            <a:extLst>
              <a:ext uri="{FF2B5EF4-FFF2-40B4-BE49-F238E27FC236}">
                <a16:creationId xmlns:a16="http://schemas.microsoft.com/office/drawing/2014/main" id="{287E137F-8648-4A7E-86CB-902BBC9DC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1227" y="5337939"/>
            <a:ext cx="6888136"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Experiencia de Usuario</a:t>
            </a:r>
            <a:endParaRPr lang="es-CL" dirty="0"/>
          </a:p>
        </p:txBody>
      </p:sp>
      <p:sp>
        <p:nvSpPr>
          <p:cNvPr id="6" name="Rectángulo 5">
            <a:extLst>
              <a:ext uri="{FF2B5EF4-FFF2-40B4-BE49-F238E27FC236}">
                <a16:creationId xmlns:a16="http://schemas.microsoft.com/office/drawing/2014/main" id="{79600AC7-EAF2-49DB-BCFC-FB5842AB24C5}"/>
              </a:ext>
            </a:extLst>
          </p:cNvPr>
          <p:cNvSpPr/>
          <p:nvPr/>
        </p:nvSpPr>
        <p:spPr>
          <a:xfrm>
            <a:off x="1060449" y="1997075"/>
            <a:ext cx="16792423" cy="2554545"/>
          </a:xfrm>
          <a:prstGeom prst="rect">
            <a:avLst/>
          </a:prstGeom>
        </p:spPr>
        <p:txBody>
          <a:bodyPr wrap="square">
            <a:spAutoFit/>
          </a:bodyPr>
          <a:lstStyle/>
          <a:p>
            <a:pPr algn="just"/>
            <a:r>
              <a:rPr lang="es-CL" sz="3200" dirty="0">
                <a:latin typeface="Arial" panose="020B0604020202020204" pitchFamily="34" charset="0"/>
                <a:cs typeface="Arial" panose="020B0604020202020204" pitchFamily="34" charset="0"/>
              </a:rPr>
              <a:t>Recordar que el concepto de </a:t>
            </a:r>
            <a:r>
              <a:rPr lang="es-CL" sz="3200" b="1" dirty="0">
                <a:latin typeface="Arial" panose="020B0604020202020204" pitchFamily="34" charset="0"/>
                <a:cs typeface="Arial" panose="020B0604020202020204" pitchFamily="34" charset="0"/>
              </a:rPr>
              <a:t>experiencia de Usuario (UX) </a:t>
            </a:r>
            <a:r>
              <a:rPr lang="es-CL" sz="3200" dirty="0">
                <a:latin typeface="Arial" panose="020B0604020202020204" pitchFamily="34" charset="0"/>
                <a:cs typeface="Arial" panose="020B0604020202020204" pitchFamily="34" charset="0"/>
              </a:rPr>
              <a:t>considera diversos factores y elementos asociados con la </a:t>
            </a:r>
            <a:r>
              <a:rPr lang="es-CL" sz="3200" b="1" dirty="0">
                <a:latin typeface="Arial" panose="020B0604020202020204" pitchFamily="34" charset="0"/>
                <a:cs typeface="Arial" panose="020B0604020202020204" pitchFamily="34" charset="0"/>
              </a:rPr>
              <a:t>interacción del usuario </a:t>
            </a:r>
            <a:r>
              <a:rPr lang="es-CL" sz="3200" dirty="0">
                <a:latin typeface="Arial" panose="020B0604020202020204" pitchFamily="34" charset="0"/>
                <a:cs typeface="Arial" panose="020B0604020202020204" pitchFamily="34" charset="0"/>
              </a:rPr>
              <a:t>con un</a:t>
            </a:r>
            <a:r>
              <a:rPr lang="es-CL" sz="3200" b="1" dirty="0">
                <a:latin typeface="Arial" panose="020B0604020202020204" pitchFamily="34" charset="0"/>
                <a:cs typeface="Arial" panose="020B0604020202020204" pitchFamily="34" charset="0"/>
              </a:rPr>
              <a:t> entorno</a:t>
            </a:r>
            <a:r>
              <a:rPr lang="es-CL" sz="3200" dirty="0">
                <a:latin typeface="Arial" panose="020B0604020202020204" pitchFamily="34" charset="0"/>
                <a:cs typeface="Arial" panose="020B0604020202020204" pitchFamily="34" charset="0"/>
              </a:rPr>
              <a:t> </a:t>
            </a:r>
            <a:r>
              <a:rPr lang="es-CL" sz="3200" b="1" dirty="0">
                <a:latin typeface="Arial" panose="020B0604020202020204" pitchFamily="34" charset="0"/>
                <a:cs typeface="Arial" panose="020B0604020202020204" pitchFamily="34" charset="0"/>
              </a:rPr>
              <a:t>de software</a:t>
            </a:r>
            <a:r>
              <a:rPr lang="es-CL" sz="3200" dirty="0">
                <a:latin typeface="Arial" panose="020B0604020202020204" pitchFamily="34" charset="0"/>
                <a:cs typeface="Arial" panose="020B0604020202020204" pitchFamily="34" charset="0"/>
              </a:rPr>
              <a:t> o dispositivo concretos, generando una </a:t>
            </a:r>
            <a:r>
              <a:rPr lang="es-CL" sz="3200" b="1" dirty="0">
                <a:latin typeface="Arial" panose="020B0604020202020204" pitchFamily="34" charset="0"/>
                <a:cs typeface="Arial" panose="020B0604020202020204" pitchFamily="34" charset="0"/>
              </a:rPr>
              <a:t>percepción positiva o negativa</a:t>
            </a:r>
            <a:r>
              <a:rPr lang="es-CL" sz="3200" dirty="0">
                <a:latin typeface="Arial" panose="020B0604020202020204" pitchFamily="34" charset="0"/>
                <a:cs typeface="Arial" panose="020B0604020202020204" pitchFamily="34" charset="0"/>
              </a:rPr>
              <a:t> de dicho servicio, producto o dispositivo, en nuestro caso el software. Es por ello, la importancia de </a:t>
            </a:r>
            <a:r>
              <a:rPr lang="es-CL" sz="3200" b="1" dirty="0">
                <a:latin typeface="Arial" panose="020B0604020202020204" pitchFamily="34" charset="0"/>
                <a:cs typeface="Arial" panose="020B0604020202020204" pitchFamily="34" charset="0"/>
              </a:rPr>
              <a:t>conocer a nuestro usuario</a:t>
            </a:r>
            <a:r>
              <a:rPr lang="es-CL" sz="3200" dirty="0">
                <a:latin typeface="Arial" panose="020B0604020202020204" pitchFamily="34" charset="0"/>
                <a:cs typeface="Arial" panose="020B0604020202020204" pitchFamily="34" charset="0"/>
              </a:rPr>
              <a:t>, su </a:t>
            </a:r>
            <a:r>
              <a:rPr lang="es-CL" sz="3200" b="1" dirty="0">
                <a:latin typeface="Arial" panose="020B0604020202020204" pitchFamily="34" charset="0"/>
                <a:cs typeface="Arial" panose="020B0604020202020204" pitchFamily="34" charset="0"/>
              </a:rPr>
              <a:t>comportamiento</a:t>
            </a:r>
            <a:r>
              <a:rPr lang="es-CL" sz="3200" dirty="0">
                <a:latin typeface="Arial" panose="020B0604020202020204" pitchFamily="34" charset="0"/>
                <a:cs typeface="Arial" panose="020B0604020202020204" pitchFamily="34" charset="0"/>
              </a:rPr>
              <a:t>, </a:t>
            </a:r>
            <a:r>
              <a:rPr lang="es-CL" sz="3200" b="1" dirty="0">
                <a:latin typeface="Arial" panose="020B0604020202020204" pitchFamily="34" charset="0"/>
                <a:cs typeface="Arial" panose="020B0604020202020204" pitchFamily="34" charset="0"/>
              </a:rPr>
              <a:t>necesidades</a:t>
            </a:r>
            <a:r>
              <a:rPr lang="es-CL" sz="3200" dirty="0">
                <a:latin typeface="Arial" panose="020B0604020202020204" pitchFamily="34" charset="0"/>
                <a:cs typeface="Arial" panose="020B0604020202020204" pitchFamily="34" charset="0"/>
              </a:rPr>
              <a:t> </a:t>
            </a:r>
            <a:r>
              <a:rPr lang="es-CL" sz="3200" b="1" dirty="0">
                <a:latin typeface="Arial" panose="020B0604020202020204" pitchFamily="34" charset="0"/>
                <a:cs typeface="Arial" panose="020B0604020202020204" pitchFamily="34" charset="0"/>
              </a:rPr>
              <a:t>e</a:t>
            </a:r>
            <a:r>
              <a:rPr lang="es-CL" sz="3200" dirty="0">
                <a:latin typeface="Arial" panose="020B0604020202020204" pitchFamily="34" charset="0"/>
                <a:cs typeface="Arial" panose="020B0604020202020204" pitchFamily="34" charset="0"/>
              </a:rPr>
              <a:t> </a:t>
            </a:r>
            <a:r>
              <a:rPr lang="es-CL" sz="3200" b="1" dirty="0">
                <a:latin typeface="Arial" panose="020B0604020202020204" pitchFamily="34" charset="0"/>
                <a:cs typeface="Arial" panose="020B0604020202020204" pitchFamily="34" charset="0"/>
              </a:rPr>
              <a:t>intereses. </a:t>
            </a:r>
            <a:endParaRPr lang="es-ES_tradnl" sz="3200" dirty="0">
              <a:solidFill>
                <a:schemeClr val="tx2">
                  <a:lumMod val="50000"/>
                </a:schemeClr>
              </a:solidFill>
              <a:latin typeface="Arial" panose="020B0604020202020204" pitchFamily="34" charset="0"/>
              <a:cs typeface="Arial" panose="020B0604020202020204" pitchFamily="34" charset="0"/>
            </a:endParaRPr>
          </a:p>
        </p:txBody>
      </p:sp>
      <p:sp>
        <p:nvSpPr>
          <p:cNvPr id="8" name="Rectángulo 7">
            <a:extLst>
              <a:ext uri="{FF2B5EF4-FFF2-40B4-BE49-F238E27FC236}">
                <a16:creationId xmlns:a16="http://schemas.microsoft.com/office/drawing/2014/main" id="{41411E98-7E82-42AC-A1DB-9EB6D12D728C}"/>
              </a:ext>
            </a:extLst>
          </p:cNvPr>
          <p:cNvSpPr/>
          <p:nvPr/>
        </p:nvSpPr>
        <p:spPr>
          <a:xfrm>
            <a:off x="1079499" y="4521738"/>
            <a:ext cx="6610351" cy="2554545"/>
          </a:xfrm>
          <a:prstGeom prst="rect">
            <a:avLst/>
          </a:prstGeom>
        </p:spPr>
        <p:txBody>
          <a:bodyPr wrap="square">
            <a:spAutoFit/>
          </a:bodyPr>
          <a:lstStyle/>
          <a:p>
            <a:pPr algn="just"/>
            <a:r>
              <a:rPr lang="es-CL" sz="3200" dirty="0">
                <a:latin typeface="Arial" panose="020B0604020202020204" pitchFamily="34" charset="0"/>
                <a:cs typeface="Arial" panose="020B0604020202020204" pitchFamily="34" charset="0"/>
              </a:rPr>
              <a:t>Estos aspectos</a:t>
            </a:r>
            <a:r>
              <a:rPr lang="es-CL" sz="3200" b="1" dirty="0">
                <a:latin typeface="Arial" panose="020B0604020202020204" pitchFamily="34" charset="0"/>
                <a:cs typeface="Arial" panose="020B0604020202020204" pitchFamily="34" charset="0"/>
              </a:rPr>
              <a:t> </a:t>
            </a:r>
            <a:r>
              <a:rPr lang="es-CL" sz="3200" dirty="0">
                <a:latin typeface="Arial" panose="020B0604020202020204" pitchFamily="34" charset="0"/>
                <a:cs typeface="Arial" panose="020B0604020202020204" pitchFamily="34" charset="0"/>
              </a:rPr>
              <a:t>relacionados con la </a:t>
            </a:r>
            <a:r>
              <a:rPr lang="es-CL" sz="3200" b="1" dirty="0">
                <a:latin typeface="Arial" panose="020B0604020202020204" pitchFamily="34" charset="0"/>
                <a:cs typeface="Arial" panose="020B0604020202020204" pitchFamily="34" charset="0"/>
              </a:rPr>
              <a:t>experiencia de usuario </a:t>
            </a:r>
            <a:r>
              <a:rPr lang="es-CL" sz="3200" dirty="0">
                <a:latin typeface="Arial" panose="020B0604020202020204" pitchFamily="34" charset="0"/>
                <a:cs typeface="Arial" panose="020B0604020202020204" pitchFamily="34" charset="0"/>
              </a:rPr>
              <a:t>y el estudio de su</a:t>
            </a:r>
            <a:r>
              <a:rPr lang="es-CL" sz="3200" b="1" dirty="0">
                <a:latin typeface="Arial" panose="020B0604020202020204" pitchFamily="34" charset="0"/>
                <a:cs typeface="Arial" panose="020B0604020202020204" pitchFamily="34" charset="0"/>
              </a:rPr>
              <a:t> comportamiento </a:t>
            </a:r>
            <a:r>
              <a:rPr lang="es-CL" sz="3200" dirty="0">
                <a:latin typeface="Arial" panose="020B0604020202020204" pitchFamily="34" charset="0"/>
                <a:cs typeface="Arial" panose="020B0604020202020204" pitchFamily="34" charset="0"/>
              </a:rPr>
              <a:t>nos facilitarán diseñar </a:t>
            </a:r>
            <a:r>
              <a:rPr lang="es-CL" sz="3200" b="1" dirty="0">
                <a:latin typeface="Arial" panose="020B0604020202020204" pitchFamily="34" charset="0"/>
                <a:cs typeface="Arial" panose="020B0604020202020204" pitchFamily="34" charset="0"/>
              </a:rPr>
              <a:t>un prototipo centrado en el usuario. </a:t>
            </a:r>
            <a:endParaRPr lang="es-ES_tradnl" sz="2200" dirty="0">
              <a:solidFill>
                <a:schemeClr val="tx2">
                  <a:lumMod val="50000"/>
                </a:schemeClr>
              </a:solidFill>
            </a:endParaRPr>
          </a:p>
        </p:txBody>
      </p:sp>
      <p:pic>
        <p:nvPicPr>
          <p:cNvPr id="9" name="Imagen 8">
            <a:extLst>
              <a:ext uri="{FF2B5EF4-FFF2-40B4-BE49-F238E27FC236}">
                <a16:creationId xmlns:a16="http://schemas.microsoft.com/office/drawing/2014/main" id="{9BFDB31E-5BEF-4409-A8FD-4104247A6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3521" y="4816475"/>
            <a:ext cx="8849031" cy="5486400"/>
          </a:xfrm>
          <a:prstGeom prst="rect">
            <a:avLst/>
          </a:prstGeom>
        </p:spPr>
      </p:pic>
    </p:spTree>
    <p:extLst>
      <p:ext uri="{BB962C8B-B14F-4D97-AF65-F5344CB8AC3E}">
        <p14:creationId xmlns:p14="http://schemas.microsoft.com/office/powerpoint/2010/main" val="775044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2.xml><?xml version="1.0" encoding="utf-8"?>
<ds:datastoreItem xmlns:ds="http://schemas.openxmlformats.org/officeDocument/2006/customXml" ds:itemID="{64C43652-73DC-4C77-8E79-F06010C18C35}">
  <ds:schemaRefs>
    <ds:schemaRef ds:uri="http://schemas.microsoft.com/sharepoint/v3/contenttype/forms"/>
  </ds:schemaRefs>
</ds:datastoreItem>
</file>

<file path=customXml/itemProps3.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5679</TotalTime>
  <Words>907</Words>
  <Application>Microsoft Office PowerPoint</Application>
  <PresentationFormat>Personalizado</PresentationFormat>
  <Paragraphs>63</Paragraphs>
  <Slides>15</Slides>
  <Notes>0</Notes>
  <HiddenSlides>1</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Arial Black</vt:lpstr>
      <vt:lpstr>Book Antiqua</vt:lpstr>
      <vt:lpstr>Calibri</vt:lpstr>
      <vt:lpstr>Wingdings</vt:lpstr>
      <vt:lpstr>YouTube Noto</vt:lpstr>
      <vt:lpstr>Office Theme</vt:lpstr>
      <vt:lpstr>ARQUITECTURA DE SOFTWARE</vt:lpstr>
      <vt:lpstr>Desarrollo de un Prototipo</vt:lpstr>
      <vt:lpstr>Desarrollo de Prototipo</vt:lpstr>
      <vt:lpstr>Presentación de PowerPoint</vt:lpstr>
      <vt:lpstr>Presentación de PowerPoint</vt:lpstr>
      <vt:lpstr>Claves para desarrollar un Prototipo</vt:lpstr>
      <vt:lpstr>Presentación de PowerPoint</vt:lpstr>
      <vt:lpstr>Claves para desarrollar un Prototipo</vt:lpstr>
      <vt:lpstr>Presentación de PowerPoint</vt:lpstr>
      <vt:lpstr>Claves para desarrollar un Prototipo</vt:lpstr>
      <vt:lpstr>Presentación de PowerPoint</vt:lpstr>
      <vt:lpstr>Claves para desarrollar un Prototipo</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Fernando Gonzalo Herrera Francesconi</cp:lastModifiedBy>
  <cp:revision>215</cp:revision>
  <dcterms:created xsi:type="dcterms:W3CDTF">2022-07-20T19:15:37Z</dcterms:created>
  <dcterms:modified xsi:type="dcterms:W3CDTF">2023-07-08T03:22:39Z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