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61" r:id="rId5"/>
    <p:sldId id="344" r:id="rId6"/>
    <p:sldId id="339" r:id="rId7"/>
    <p:sldId id="349" r:id="rId8"/>
    <p:sldId id="350" r:id="rId9"/>
    <p:sldId id="347" r:id="rId10"/>
    <p:sldId id="351" r:id="rId11"/>
    <p:sldId id="345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558"/>
  </p:normalViewPr>
  <p:slideViewPr>
    <p:cSldViewPr>
      <p:cViewPr varScale="1">
        <p:scale>
          <a:sx n="38" d="100"/>
          <a:sy n="38" d="100"/>
        </p:scale>
        <p:origin x="7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alo Herrera Francesconi" userId="d236637c-2d4e-4d8b-b3ce-0a0359776a2f" providerId="ADAL" clId="{FEE40CB4-19E2-40F7-9BCE-7F6B485272F7}"/>
    <pc:docChg chg="custSel delSld modSld">
      <pc:chgData name="Gonzalo Herrera Francesconi" userId="d236637c-2d4e-4d8b-b3ce-0a0359776a2f" providerId="ADAL" clId="{FEE40CB4-19E2-40F7-9BCE-7F6B485272F7}" dt="2023-06-18T05:13:37.741" v="2351"/>
      <pc:docMkLst>
        <pc:docMk/>
      </pc:docMkLst>
      <pc:sldChg chg="delSp del mod">
        <pc:chgData name="Gonzalo Herrera Francesconi" userId="d236637c-2d4e-4d8b-b3ce-0a0359776a2f" providerId="ADAL" clId="{FEE40CB4-19E2-40F7-9BCE-7F6B485272F7}" dt="2023-06-18T05:13:18.606" v="2349" actId="47"/>
        <pc:sldMkLst>
          <pc:docMk/>
          <pc:sldMk cId="1067811435" sldId="341"/>
        </pc:sldMkLst>
        <pc:spChg chg="del">
          <ac:chgData name="Gonzalo Herrera Francesconi" userId="d236637c-2d4e-4d8b-b3ce-0a0359776a2f" providerId="ADAL" clId="{FEE40CB4-19E2-40F7-9BCE-7F6B485272F7}" dt="2023-06-18T04:24:14.671" v="5" actId="478"/>
          <ac:spMkLst>
            <pc:docMk/>
            <pc:sldMk cId="1067811435" sldId="341"/>
            <ac:spMk id="5" creationId="{0BD55BA7-3D1E-41D5-B162-7A61E94DABD4}"/>
          </ac:spMkLst>
        </pc:spChg>
        <pc:picChg chg="del">
          <ac:chgData name="Gonzalo Herrera Francesconi" userId="d236637c-2d4e-4d8b-b3ce-0a0359776a2f" providerId="ADAL" clId="{FEE40CB4-19E2-40F7-9BCE-7F6B485272F7}" dt="2023-06-18T04:24:10.765" v="4" actId="478"/>
          <ac:picMkLst>
            <pc:docMk/>
            <pc:sldMk cId="1067811435" sldId="341"/>
            <ac:picMk id="4098" creationId="{287E137F-8648-4A7E-86CB-902BBC9DC460}"/>
          </ac:picMkLst>
        </pc:picChg>
      </pc:sldChg>
      <pc:sldChg chg="addSp delSp modSp mod">
        <pc:chgData name="Gonzalo Herrera Francesconi" userId="d236637c-2d4e-4d8b-b3ce-0a0359776a2f" providerId="ADAL" clId="{FEE40CB4-19E2-40F7-9BCE-7F6B485272F7}" dt="2023-06-18T04:53:48.355" v="1089" actId="1076"/>
        <pc:sldMkLst>
          <pc:docMk/>
          <pc:sldMk cId="692240997" sldId="347"/>
        </pc:sldMkLst>
        <pc:spChg chg="mod">
          <ac:chgData name="Gonzalo Herrera Francesconi" userId="d236637c-2d4e-4d8b-b3ce-0a0359776a2f" providerId="ADAL" clId="{FEE40CB4-19E2-40F7-9BCE-7F6B485272F7}" dt="2023-06-18T04:39:10.926" v="112" actId="6549"/>
          <ac:spMkLst>
            <pc:docMk/>
            <pc:sldMk cId="692240997" sldId="347"/>
            <ac:spMk id="3" creationId="{41E4FBDB-F62F-B14F-9D38-C37205252F63}"/>
          </ac:spMkLst>
        </pc:spChg>
        <pc:spChg chg="del">
          <ac:chgData name="Gonzalo Herrera Francesconi" userId="d236637c-2d4e-4d8b-b3ce-0a0359776a2f" providerId="ADAL" clId="{FEE40CB4-19E2-40F7-9BCE-7F6B485272F7}" dt="2023-06-18T04:23:57.861" v="1" actId="478"/>
          <ac:spMkLst>
            <pc:docMk/>
            <pc:sldMk cId="692240997" sldId="347"/>
            <ac:spMk id="4" creationId="{7B66DE9B-C9BB-4FAF-BAED-714092EC5A5F}"/>
          </ac:spMkLst>
        </pc:spChg>
        <pc:spChg chg="add mod">
          <ac:chgData name="Gonzalo Herrera Francesconi" userId="d236637c-2d4e-4d8b-b3ce-0a0359776a2f" providerId="ADAL" clId="{FEE40CB4-19E2-40F7-9BCE-7F6B485272F7}" dt="2023-06-18T04:53:48.355" v="1089" actId="1076"/>
          <ac:spMkLst>
            <pc:docMk/>
            <pc:sldMk cId="692240997" sldId="347"/>
            <ac:spMk id="4" creationId="{985B4E84-32A2-454E-AE5F-93FB001D9E07}"/>
          </ac:spMkLst>
        </pc:spChg>
        <pc:picChg chg="del">
          <ac:chgData name="Gonzalo Herrera Francesconi" userId="d236637c-2d4e-4d8b-b3ce-0a0359776a2f" providerId="ADAL" clId="{FEE40CB4-19E2-40F7-9BCE-7F6B485272F7}" dt="2023-06-18T04:23:54.576" v="0" actId="478"/>
          <ac:picMkLst>
            <pc:docMk/>
            <pc:sldMk cId="692240997" sldId="347"/>
            <ac:picMk id="2050" creationId="{13499692-06FE-4DFC-857A-1D0D333C7851}"/>
          </ac:picMkLst>
        </pc:picChg>
      </pc:sldChg>
      <pc:sldChg chg="addSp delSp modSp mod">
        <pc:chgData name="Gonzalo Herrera Francesconi" userId="d236637c-2d4e-4d8b-b3ce-0a0359776a2f" providerId="ADAL" clId="{FEE40CB4-19E2-40F7-9BCE-7F6B485272F7}" dt="2023-06-18T05:13:37.741" v="2351"/>
        <pc:sldMkLst>
          <pc:docMk/>
          <pc:sldMk cId="1010444154" sldId="351"/>
        </pc:sldMkLst>
        <pc:spChg chg="mod">
          <ac:chgData name="Gonzalo Herrera Francesconi" userId="d236637c-2d4e-4d8b-b3ce-0a0359776a2f" providerId="ADAL" clId="{FEE40CB4-19E2-40F7-9BCE-7F6B485272F7}" dt="2023-06-18T05:13:37.741" v="2351"/>
          <ac:spMkLst>
            <pc:docMk/>
            <pc:sldMk cId="1010444154" sldId="351"/>
            <ac:spMk id="2" creationId="{CBCD8BF0-1144-D34D-8793-D9BC0214A663}"/>
          </ac:spMkLst>
        </pc:spChg>
        <pc:spChg chg="add mod">
          <ac:chgData name="Gonzalo Herrera Francesconi" userId="d236637c-2d4e-4d8b-b3ce-0a0359776a2f" providerId="ADAL" clId="{FEE40CB4-19E2-40F7-9BCE-7F6B485272F7}" dt="2023-06-18T05:13:06.151" v="2348" actId="11"/>
          <ac:spMkLst>
            <pc:docMk/>
            <pc:sldMk cId="1010444154" sldId="351"/>
            <ac:spMk id="3" creationId="{0BEF9C4E-F3A4-4848-B55E-0A2B32BC17E5}"/>
          </ac:spMkLst>
        </pc:spChg>
        <pc:spChg chg="del">
          <ac:chgData name="Gonzalo Herrera Francesconi" userId="d236637c-2d4e-4d8b-b3ce-0a0359776a2f" providerId="ADAL" clId="{FEE40CB4-19E2-40F7-9BCE-7F6B485272F7}" dt="2023-06-18T04:24:03.474" v="2" actId="478"/>
          <ac:spMkLst>
            <pc:docMk/>
            <pc:sldMk cId="1010444154" sldId="351"/>
            <ac:spMk id="5" creationId="{10E13F51-F9B5-4D9E-AEC8-FB77666CFBF5}"/>
          </ac:spMkLst>
        </pc:spChg>
        <pc:picChg chg="del">
          <ac:chgData name="Gonzalo Herrera Francesconi" userId="d236637c-2d4e-4d8b-b3ce-0a0359776a2f" providerId="ADAL" clId="{FEE40CB4-19E2-40F7-9BCE-7F6B485272F7}" dt="2023-06-18T04:24:05.500" v="3" actId="478"/>
          <ac:picMkLst>
            <pc:docMk/>
            <pc:sldMk cId="1010444154" sldId="351"/>
            <ac:picMk id="7" creationId="{2E9E52BF-6AAB-4BBC-B2EB-5D1EC2C098AD}"/>
          </ac:picMkLst>
        </pc:picChg>
      </pc:sldChg>
      <pc:sldChg chg="del">
        <pc:chgData name="Gonzalo Herrera Francesconi" userId="d236637c-2d4e-4d8b-b3ce-0a0359776a2f" providerId="ADAL" clId="{FEE40CB4-19E2-40F7-9BCE-7F6B485272F7}" dt="2023-06-18T05:13:21.316" v="2350" actId="47"/>
        <pc:sldMkLst>
          <pc:docMk/>
          <pc:sldMk cId="1219793748" sldId="352"/>
        </pc:sldMkLst>
      </pc:sldChg>
    </pc:docChg>
  </pc:docChgLst>
  <pc:docChgLst>
    <pc:chgData name="Fernando Gonzalo Herrera Francesconi" userId="d236637c-2d4e-4d8b-b3ce-0a0359776a2f" providerId="ADAL" clId="{E68667F4-B0E7-441A-9A53-9A8CFD0B3DE9}"/>
    <pc:docChg chg="modSld">
      <pc:chgData name="Fernando Gonzalo Herrera Francesconi" userId="d236637c-2d4e-4d8b-b3ce-0a0359776a2f" providerId="ADAL" clId="{E68667F4-B0E7-441A-9A53-9A8CFD0B3DE9}" dt="2023-07-08T02:23:31.716" v="3" actId="20577"/>
      <pc:docMkLst>
        <pc:docMk/>
      </pc:docMkLst>
      <pc:sldChg chg="modSp mod">
        <pc:chgData name="Fernando Gonzalo Herrera Francesconi" userId="d236637c-2d4e-4d8b-b3ce-0a0359776a2f" providerId="ADAL" clId="{E68667F4-B0E7-441A-9A53-9A8CFD0B3DE9}" dt="2023-07-08T02:23:31.716" v="3" actId="20577"/>
        <pc:sldMkLst>
          <pc:docMk/>
          <pc:sldMk cId="3117571071" sldId="344"/>
        </pc:sldMkLst>
        <pc:spChg chg="mod">
          <ac:chgData name="Fernando Gonzalo Herrera Francesconi" userId="d236637c-2d4e-4d8b-b3ce-0a0359776a2f" providerId="ADAL" clId="{E68667F4-B0E7-441A-9A53-9A8CFD0B3DE9}" dt="2023-07-08T02:23:31.716" v="3" actId="20577"/>
          <ac:spMkLst>
            <pc:docMk/>
            <pc:sldMk cId="3117571071" sldId="344"/>
            <ac:spMk id="4" creationId="{DC622BE7-4A49-A749-B2F2-EA3AD97A1A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07-07-2023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03700"/>
            <a:ext cx="8749511" cy="584775"/>
          </a:xfrm>
        </p:spPr>
        <p:txBody>
          <a:bodyPr/>
          <a:lstStyle/>
          <a:p>
            <a:r>
              <a:rPr lang="es-CL" spc="-10" dirty="0"/>
              <a:t>ARQUITECTURA DE SOFTWARE</a:t>
            </a: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CL">
                <a:latin typeface="Arial"/>
                <a:cs typeface="Arial"/>
              </a:rPr>
              <a:t>ARQUITECTURA – ASY4131</a:t>
            </a:r>
            <a:endParaRPr lang="es-CL"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87A9F761-F66D-564C-A85F-5D24B1E7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450" y="7559675"/>
            <a:ext cx="10820400" cy="1015663"/>
          </a:xfrm>
        </p:spPr>
        <p:txBody>
          <a:bodyPr/>
          <a:lstStyle/>
          <a:p>
            <a:pPr algn="r"/>
            <a:r>
              <a:rPr lang="es-ES" sz="6600" dirty="0"/>
              <a:t>Evaluación del Prototipo</a:t>
            </a:r>
            <a:endParaRPr lang="es-CL" sz="6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C622BE7-4A49-A749-B2F2-EA3AD97A1AEF}"/>
              </a:ext>
            </a:extLst>
          </p:cNvPr>
          <p:cNvSpPr txBox="1">
            <a:spLocks/>
          </p:cNvSpPr>
          <p:nvPr/>
        </p:nvSpPr>
        <p:spPr>
          <a:xfrm>
            <a:off x="8451850" y="6082347"/>
            <a:ext cx="6130681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1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9600" dirty="0">
                <a:latin typeface="Arial Black" panose="020B0604020202020204" pitchFamily="34" charset="0"/>
                <a:cs typeface="Arial Black" panose="020B0604020202020204" pitchFamily="34" charset="0"/>
              </a:rPr>
              <a:t>3.4.1</a:t>
            </a:r>
          </a:p>
        </p:txBody>
      </p:sp>
    </p:spTree>
    <p:extLst>
      <p:ext uri="{BB962C8B-B14F-4D97-AF65-F5344CB8AC3E}">
        <p14:creationId xmlns:p14="http://schemas.microsoft.com/office/powerpoint/2010/main" val="3117571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pPr rtl="0"/>
            <a:r>
              <a:rPr lang="es-ES" dirty="0"/>
              <a:t>Evaluación del Prototipo funcional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36C587D-EBD5-40E6-BA17-4B0E63CAF16C}"/>
              </a:ext>
            </a:extLst>
          </p:cNvPr>
          <p:cNvSpPr txBox="1"/>
          <p:nvPr/>
        </p:nvSpPr>
        <p:spPr>
          <a:xfrm>
            <a:off x="2965450" y="4134541"/>
            <a:ext cx="14630400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ES" sz="32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s-E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Prototipea</a:t>
            </a:r>
            <a:r>
              <a:rPr lang="es-ES" sz="3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 si supieras que estás en lo correcto, pero testea como si supieras que estás equivocado “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(bootleg de la </a:t>
            </a:r>
            <a:r>
              <a:rPr lang="es-ES" sz="3200" b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d.school</a:t>
            </a:r>
            <a:r>
              <a:rPr lang="es-ES" sz="32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Stanford).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ea typeface="Open Sans" panose="020B06060305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Analicemos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42757A-60F0-412C-B4C2-BCB70C9C182D}"/>
              </a:ext>
            </a:extLst>
          </p:cNvPr>
          <p:cNvSpPr txBox="1"/>
          <p:nvPr/>
        </p:nvSpPr>
        <p:spPr>
          <a:xfrm>
            <a:off x="1212850" y="2662595"/>
            <a:ext cx="1744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¿ Probar o Testear el Prototipo nos puede ayudar a reducir los costos del Proyecto 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63E6F63-C372-4AA3-9D0F-A65C3EC277F6}"/>
              </a:ext>
            </a:extLst>
          </p:cNvPr>
          <p:cNvSpPr txBox="1"/>
          <p:nvPr/>
        </p:nvSpPr>
        <p:spPr>
          <a:xfrm>
            <a:off x="1441450" y="5116066"/>
            <a:ext cx="167924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/>
              <a:t>¿ Debo probar / testear todo el Prototipo ?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85EF57-B87C-44E6-9A45-A62797E687B3}"/>
              </a:ext>
            </a:extLst>
          </p:cNvPr>
          <p:cNvSpPr txBox="1"/>
          <p:nvPr/>
        </p:nvSpPr>
        <p:spPr>
          <a:xfrm>
            <a:off x="1365250" y="3926900"/>
            <a:ext cx="17449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latin typeface="Arial" panose="020B0604020202020204" pitchFamily="34" charset="0"/>
                <a:cs typeface="Arial" panose="020B0604020202020204" pitchFamily="34" charset="0"/>
              </a:rPr>
              <a:t>¿ Se debe probar /testear sólo con el usuario experto ?</a:t>
            </a:r>
          </a:p>
        </p:txBody>
      </p:sp>
    </p:spTree>
    <p:extLst>
      <p:ext uri="{BB962C8B-B14F-4D97-AF65-F5344CB8AC3E}">
        <p14:creationId xmlns:p14="http://schemas.microsoft.com/office/powerpoint/2010/main" val="149023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Evaluación del Prototipo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3CA6701-9525-4546-AA2B-9A95E84EAF96}"/>
              </a:ext>
            </a:extLst>
          </p:cNvPr>
          <p:cNvSpPr txBox="1"/>
          <p:nvPr/>
        </p:nvSpPr>
        <p:spPr>
          <a:xfrm>
            <a:off x="746277" y="1459193"/>
            <a:ext cx="10524973" cy="7971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 Qué es	?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testeo es el </a:t>
            </a:r>
            <a:r>
              <a:rPr lang="es-ES" sz="32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acto de poner a prueba </a:t>
            </a:r>
            <a:r>
              <a:rPr lang="es-ES" sz="3200" dirty="0">
                <a:solidFill>
                  <a:srgbClr val="040C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propuesta de solución</a:t>
            </a:r>
            <a:r>
              <a:rPr lang="es-ES" sz="3200" b="0" i="0" dirty="0">
                <a:solidFill>
                  <a:srgbClr val="040C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través de un prototipo realizado con usuarios reales del sistema e integrar la retroalimentación obtenida en un nuevo prototipo refinado</a:t>
            </a:r>
            <a:r>
              <a:rPr lang="es-ES" sz="32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E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L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Cuál es su objetivo ?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prototipo es mucho más que probar, significa utilizar una estructura para comprobar que se dispone de una solución, antes de implementarla y antes de  incurrir en altos costos. </a:t>
            </a:r>
            <a:endParaRPr lang="es-ES" sz="320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 Qué ofrece 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descripción general, pero útil, que indica el qué y el cómo testear. En ella se deben considerar: los criterios de evaluación, cuándo probar, y dimensionar los tiempos y costos asociados al futuro desarrollo. </a:t>
            </a:r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913405-4617-4822-8E48-3B5BBCBE8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050" y="3361531"/>
            <a:ext cx="8153400" cy="458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55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ES" dirty="0"/>
              <a:t>Consejos para el testeo del Prototipo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85B4E84-32A2-454E-AE5F-93FB001D9E07}"/>
              </a:ext>
            </a:extLst>
          </p:cNvPr>
          <p:cNvSpPr txBox="1"/>
          <p:nvPr/>
        </p:nvSpPr>
        <p:spPr>
          <a:xfrm>
            <a:off x="2203450" y="1638458"/>
            <a:ext cx="167640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Fire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Phone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Google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Glass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New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Coke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Virtual </a:t>
            </a:r>
            <a:r>
              <a:rPr lang="es-ES" sz="32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Boy</a:t>
            </a:r>
            <a:r>
              <a:rPr lang="es-E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Nintendo: ¿Qué tienen en común todos estos productos? No se vendían. Lanzar un producto es difícil, incluso para algunas de las marcas más importantes del mundo.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el motivo por el cual es necesario hacer que las ideas sean tangibles a través de pruebas de prototipos, de modo de garantizar que los productos efectivamente resuelvan problemas reales y brinden experiencias de usuario de forma eficiente.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ello, algunos consejos haciendo uso de las mejores prácticas son:</a:t>
            </a:r>
          </a:p>
          <a:p>
            <a:pPr marL="514350" lvl="1" indent="-514350">
              <a:buFont typeface="+mj-lt"/>
              <a:buAutoNum type="arabicPeriod"/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Debes tener claro lo que vas a probar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Establece objetivos, los cuales deben ser específicos y medibles.</a:t>
            </a:r>
          </a:p>
          <a:p>
            <a:pPr lvl="1"/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Consejo: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 sólo prototipos que se vayan a necesitar. </a:t>
            </a:r>
          </a:p>
          <a:p>
            <a:pPr lvl="1"/>
            <a:endParaRPr lang="es-E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514350">
              <a:buFont typeface="+mj-lt"/>
              <a:buAutoNum type="arabicPeriod" startAt="2"/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Selecciona tu audiencia correctamente.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prioritario para el éxito del proyecto, tener bien definido los usuarios.</a:t>
            </a:r>
          </a:p>
          <a:p>
            <a:pPr marL="533400" lvl="1" indent="-533400"/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Consejo: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 una audiencia diversa, no sólo los que utilizarán el sistema     inicialmente, te darán una perspectiva más amplia. </a:t>
            </a:r>
          </a:p>
          <a:p>
            <a:pPr lvl="1"/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240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Consejos para el testeo del Prototipo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BEF9C4E-F3A4-4848-B55E-0A2B32BC17E5}"/>
              </a:ext>
            </a:extLst>
          </p:cNvPr>
          <p:cNvSpPr txBox="1"/>
          <p:nvPr/>
        </p:nvSpPr>
        <p:spPr>
          <a:xfrm>
            <a:off x="755650" y="1727577"/>
            <a:ext cx="1676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1" indent="-514350">
              <a:buFont typeface="+mj-lt"/>
              <a:buAutoNum type="arabicPeriod" startAt="3"/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Comienza con un Prototipo básico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(baja fidelidad). Realizar ajustes en la etapa inicial requiere de menos esfuerzo y menos tiempo. </a:t>
            </a:r>
          </a:p>
          <a:p>
            <a:pPr lvl="1"/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Consejo: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trabaja con bocetos inicialmente, mockups y luego prototipos dinámicos. </a:t>
            </a:r>
          </a:p>
          <a:p>
            <a:pPr lvl="1"/>
            <a:endParaRPr lang="es-E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514350">
              <a:buFont typeface="+mj-lt"/>
              <a:buAutoNum type="arabicPeriod" startAt="4"/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Crear un Plan de pruebas que describa el Proceso. 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incluir el proceso, las tareas y las preguntas a realizar a los que testeen. Debe ser en todo caso, flexible que garantice pruebas consistentes. </a:t>
            </a:r>
          </a:p>
          <a:p>
            <a:pPr lvl="1"/>
            <a:endParaRPr lang="es-ES" sz="3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1" indent="-514350">
              <a:buFont typeface="+mj-lt"/>
              <a:buAutoNum type="arabicPeriod" startAt="5"/>
            </a:pPr>
            <a:r>
              <a:rPr lang="es-ES" sz="3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Trabaja en base al Producto Mínimo Viable (MPV).</a:t>
            </a:r>
            <a:r>
              <a:rPr lang="es-E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Prueba la Hipótesis del producto con el mínimo esfuerzo posible. Elimina las funciones que no den valor (“Alto valor, bajo esfuerzo”).  </a:t>
            </a:r>
          </a:p>
          <a:p>
            <a:pPr lvl="1"/>
            <a:endParaRPr lang="es-CL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44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4F48FFCB-5E44-EDEE-2659-BCECB169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450" y="8397875"/>
            <a:ext cx="9020022" cy="1015663"/>
          </a:xfrm>
        </p:spPr>
        <p:txBody>
          <a:bodyPr/>
          <a:lstStyle/>
          <a:p>
            <a:pPr algn="l"/>
            <a:r>
              <a:rPr lang="es-ES" sz="6600" dirty="0"/>
              <a:t>GRACIAS</a:t>
            </a:r>
            <a:endParaRPr lang="es-CL" sz="6600" dirty="0"/>
          </a:p>
        </p:txBody>
      </p:sp>
    </p:spTree>
    <p:extLst>
      <p:ext uri="{BB962C8B-B14F-4D97-AF65-F5344CB8AC3E}">
        <p14:creationId xmlns:p14="http://schemas.microsoft.com/office/powerpoint/2010/main" val="175714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9A3AE23414AD41A4F4D6368514CED2" ma:contentTypeVersion="13" ma:contentTypeDescription="Crear nuevo documento." ma:contentTypeScope="" ma:versionID="e5b9210409080ab1878d310b63a91de2">
  <xsd:schema xmlns:xsd="http://www.w3.org/2001/XMLSchema" xmlns:xs="http://www.w3.org/2001/XMLSchema" xmlns:p="http://schemas.microsoft.com/office/2006/metadata/properties" xmlns:ns2="dbb86751-ad4c-49ff-a33d-b7314027950b" xmlns:ns3="4215e297-5d6e-42b1-b795-55976a17412c" targetNamespace="http://schemas.microsoft.com/office/2006/metadata/properties" ma:root="true" ma:fieldsID="13f1ec48c0d2d83b68390b1e0be9568b" ns2:_="" ns3:_="">
    <xsd:import namespace="dbb86751-ad4c-49ff-a33d-b7314027950b"/>
    <xsd:import namespace="4215e297-5d6e-42b1-b795-55976a1741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b86751-ad4c-49ff-a33d-b731402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15e297-5d6e-42b1-b795-55976a17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8d5977e-d2ec-4115-827c-1393f5edec4a}" ma:internalName="TaxCatchAll" ma:showField="CatchAllData" ma:web="4215e297-5d6e-42b1-b795-55976a1741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bb86751-ad4c-49ff-a33d-b7314027950b">
      <Terms xmlns="http://schemas.microsoft.com/office/infopath/2007/PartnerControls"/>
    </lcf76f155ced4ddcb4097134ff3c332f>
    <TaxCatchAll xmlns="4215e297-5d6e-42b1-b795-55976a17412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F0A18-574F-4CFD-981D-5882D69445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b86751-ad4c-49ff-a33d-b7314027950b"/>
    <ds:schemaRef ds:uri="4215e297-5d6e-42b1-b795-55976a1741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5742</TotalTime>
  <Words>508</Words>
  <Application>Microsoft Office PowerPoint</Application>
  <PresentationFormat>Personalizado</PresentationFormat>
  <Paragraphs>36</Paragraphs>
  <Slides>8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Wingdings</vt:lpstr>
      <vt:lpstr>Office Theme</vt:lpstr>
      <vt:lpstr>ARQUITECTURA DE SOFTWARE</vt:lpstr>
      <vt:lpstr>Evaluación del Prototipo</vt:lpstr>
      <vt:lpstr>Evaluación del Prototipo funcional</vt:lpstr>
      <vt:lpstr>Presentación de PowerPoint</vt:lpstr>
      <vt:lpstr>Presentación de PowerPoint</vt:lpstr>
      <vt:lpstr>Consejos para el testeo del Prototipo</vt:lpstr>
      <vt:lpstr>Presentación de PowerPoint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Fernando Gonzalo Herrera Francesconi</cp:lastModifiedBy>
  <cp:revision>217</cp:revision>
  <dcterms:created xsi:type="dcterms:W3CDTF">2022-07-20T19:15:37Z</dcterms:created>
  <dcterms:modified xsi:type="dcterms:W3CDTF">2023-07-08T02:23:39Z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0x0101004E9A3AE23414AD41A4F4D6368514CED2</vt:lpwstr>
  </property>
</Properties>
</file>