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FBLeEdRymnNIndmLIkrm2YWkz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Gill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8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1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1" name="Google Shape;61;p2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5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exiones digitale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s-MX" sz="6000">
                <a:solidFill>
                  <a:schemeClr val="lt1"/>
                </a:solidFill>
              </a:rPr>
              <a:t>HAPPYLIFE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124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MX">
                <a:solidFill>
                  <a:srgbClr val="7CEBFF"/>
                </a:solidFill>
              </a:rPr>
              <a:t>INTEGRANTES: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MX">
                <a:solidFill>
                  <a:srgbClr val="7CEBFF"/>
                </a:solidFill>
              </a:rPr>
              <a:t>-NICOLAS MARIN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MX">
                <a:solidFill>
                  <a:srgbClr val="7CEBFF"/>
                </a:solidFill>
              </a:rPr>
              <a:t>-JOSÉ OPORTO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   REQUERIMIENTOS FUNCIONALES</a:t>
            </a:r>
            <a:endParaRPr/>
          </a:p>
        </p:txBody>
      </p:sp>
      <p:pic>
        <p:nvPicPr>
          <p:cNvPr id="181" name="Google Shape;18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1437" y="2491899"/>
            <a:ext cx="4429125" cy="32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3" y="1918601"/>
            <a:ext cx="3787608" cy="327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634" y="5193733"/>
            <a:ext cx="3854725" cy="143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REQUISITOS NO FUNCIONALES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642" y="1801813"/>
            <a:ext cx="4601638" cy="3401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643" y="5203024"/>
            <a:ext cx="5282358" cy="1019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191" name="Google Shape;19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827" y="1806470"/>
            <a:ext cx="5051530" cy="505153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1045426" y="6871765"/>
            <a:ext cx="11029615" cy="3487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ESCENARIO DE CALIDAD 1.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0415" y="1829950"/>
            <a:ext cx="5165815" cy="4677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263" y="1715956"/>
            <a:ext cx="3172672" cy="490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ESCENARIO DE CALIDAD 2.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511" y="2180496"/>
            <a:ext cx="3896269" cy="323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2052" y="2104855"/>
            <a:ext cx="5601482" cy="382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ESCENARIO DE CALIDAD 3.</a:t>
            </a:r>
            <a:endParaRPr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861" y="1715956"/>
            <a:ext cx="3360002" cy="526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1499" y="1607733"/>
            <a:ext cx="4543793" cy="482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581192" y="317553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i="0" lang="es-MX" u="none" strike="noStrike">
                <a:latin typeface="Calibri"/>
                <a:ea typeface="Calibri"/>
                <a:cs typeface="Calibri"/>
                <a:sym typeface="Calibri"/>
              </a:rPr>
              <a:t>PERSPECTIVA DEL PRODUCTO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934118" y="8116075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669" y="1331353"/>
            <a:ext cx="7516992" cy="5350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1084981" y="849474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s-MX">
                <a:solidFill>
                  <a:srgbClr val="FFFEFF"/>
                </a:solidFill>
              </a:rPr>
              <a:t>                </a:t>
            </a:r>
            <a:r>
              <a:rPr lang="es-MX">
                <a:solidFill>
                  <a:schemeClr val="dk1"/>
                </a:solidFill>
              </a:rPr>
              <a:t>           PROPÓSITOS DEL SISTEMA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578439" y="1568344"/>
            <a:ext cx="11029615" cy="261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33999" lvl="3" marL="1242000" rtl="0" algn="l">
              <a:spcBef>
                <a:spcPts val="0"/>
              </a:spcBef>
              <a:spcAft>
                <a:spcPts val="0"/>
              </a:spcAft>
              <a:buSzPts val="1656"/>
              <a:buFont typeface="Gill Sans"/>
              <a:buChar char="-"/>
            </a:pPr>
            <a:r>
              <a:rPr lang="es-MX" sz="1800"/>
              <a:t>Promover la actividad física en las personas</a:t>
            </a:r>
            <a:endParaRPr/>
          </a:p>
          <a:p>
            <a:pPr indent="-233999" lvl="3" marL="12420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-"/>
            </a:pPr>
            <a:r>
              <a:rPr lang="es-MX" sz="1800"/>
              <a:t>Servir de guía para personas sin experiencia </a:t>
            </a:r>
            <a:endParaRPr/>
          </a:p>
          <a:p>
            <a:pPr indent="-233999" lvl="3" marL="12420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-"/>
            </a:pPr>
            <a:r>
              <a:rPr lang="es-MX" sz="1800"/>
              <a:t>Dar accesibilidad a programas, rutinas, profesionales a personas que tienen dificultad para acceder a esto</a:t>
            </a:r>
            <a:endParaRPr/>
          </a:p>
          <a:p>
            <a:pPr indent="-233999" lvl="3" marL="1242000" rtl="0" algn="l">
              <a:spcBef>
                <a:spcPts val="960"/>
              </a:spcBef>
              <a:spcAft>
                <a:spcPts val="0"/>
              </a:spcAft>
              <a:buSzPts val="1656"/>
              <a:buFont typeface="Gill Sans"/>
              <a:buChar char="-"/>
            </a:pPr>
            <a:r>
              <a:rPr lang="es-MX" sz="1800"/>
              <a:t>Mediante los logras despertar una motivación en las personas</a:t>
            </a:r>
            <a:r>
              <a:rPr lang="es-MX"/>
              <a:t>										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34" y="4043771"/>
            <a:ext cx="3712527" cy="234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0240" y="3853783"/>
            <a:ext cx="3290007" cy="246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   COMPONENTES DEL SISTEMA</a:t>
            </a:r>
            <a:endParaRPr/>
          </a:p>
        </p:txBody>
      </p:sp>
      <p:pic>
        <p:nvPicPr>
          <p:cNvPr id="127" name="Google Shape;12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2234406"/>
            <a:ext cx="76200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                         LOGIN</a:t>
            </a:r>
            <a:endParaRPr/>
          </a:p>
        </p:txBody>
      </p:sp>
      <p:pic>
        <p:nvPicPr>
          <p:cNvPr id="134" name="Google Shape;13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3847" y="2181225"/>
            <a:ext cx="3664305" cy="367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                      REGISTRO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MX"/>
              <a:t> validaciones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s-MX"/>
              <a:t> inputs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s-MX"/>
              <a:t> datos solicitados 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650" y="1962246"/>
            <a:ext cx="4988146" cy="4418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INFORMACIÓN DEL USUARIO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845844"/>
            <a:ext cx="4896533" cy="460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8865" y="3018768"/>
            <a:ext cx="3534268" cy="313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8480" y="1533275"/>
            <a:ext cx="4392326" cy="462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                     EJERCICIOS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MX"/>
              <a:t>Tipos de ejercicios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MX"/>
              <a:t>Dificultad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MX"/>
              <a:t>Recomendaciones                                 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8783" y="1785838"/>
            <a:ext cx="2932283" cy="4698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116" y="1695903"/>
            <a:ext cx="3062920" cy="469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                      PROGRESO</a:t>
            </a:r>
            <a:endParaRPr/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327192" y="2056845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MX"/>
              <a:t>Datos necesarios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MX"/>
              <a:t>Graficos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MX"/>
              <a:t>Flujo de tiempo  </a:t>
            </a:r>
            <a:endParaRPr/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341" y="1935702"/>
            <a:ext cx="2913676" cy="459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6017" y="1776319"/>
            <a:ext cx="3106849" cy="475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99968" y="1715956"/>
            <a:ext cx="3465780" cy="475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MX"/>
              <a:t>                            CHAT CON PROFESIONALES</a:t>
            </a:r>
            <a:endParaRPr/>
          </a:p>
        </p:txBody>
      </p:sp>
      <p:pic>
        <p:nvPicPr>
          <p:cNvPr id="173" name="Google Shape;17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8136" y="2079625"/>
            <a:ext cx="2808824" cy="444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2" y="2967187"/>
            <a:ext cx="33337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/>
          <p:nvPr/>
        </p:nvSpPr>
        <p:spPr>
          <a:xfrm>
            <a:off x="7666960" y="2967187"/>
            <a:ext cx="4077000" cy="252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2024-09-13T01:57:17Z</dcterms:created>
  <dc:creator>Sebastián Ignacio Marín Villegas</dc:creator>
</cp:coreProperties>
</file>