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Source Sans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cTbUoHX63svOCTMZf/ESmqIe1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SansPro-bold.fntdata"/><Relationship Id="rId14" Type="http://schemas.openxmlformats.org/officeDocument/2006/relationships/font" Target="fonts/SourceSansPro-regular.fntdata"/><Relationship Id="rId17" Type="http://schemas.openxmlformats.org/officeDocument/2006/relationships/font" Target="fonts/SourceSansPro-boldItalic.fntdata"/><Relationship Id="rId16"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78ccbe5b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g178ccbe5bd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78ccbe5bd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178ccbe5bd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78ccbe5b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g178ccbe5bd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Source Sans Pro"/>
              <a:buNone/>
              <a:defRPr b="1" sz="6000" cap="none">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4" name="Google Shape;14;p8"/>
          <p:cNvGrpSpPr/>
          <p:nvPr/>
        </p:nvGrpSpPr>
        <p:grpSpPr>
          <a:xfrm>
            <a:off x="10999563" y="5987064"/>
            <a:ext cx="1054465" cy="469689"/>
            <a:chOff x="9841624" y="4115729"/>
            <a:chExt cx="602169" cy="268223"/>
          </a:xfrm>
        </p:grpSpPr>
        <p:sp>
          <p:nvSpPr>
            <p:cNvPr id="15" name="Google Shape;15;p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6" name="Google Shape;16;p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7" name="Google Shape;17;p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8" name="Google Shape;18;p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9" name="Google Shape;19;p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23" name="Google Shape;23;p8"/>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34" name="Google Shape;134;p17"/>
          <p:cNvGrpSpPr/>
          <p:nvPr/>
        </p:nvGrpSpPr>
        <p:grpSpPr>
          <a:xfrm>
            <a:off x="10999563" y="5987064"/>
            <a:ext cx="1054465" cy="469689"/>
            <a:chOff x="9841624" y="4115729"/>
            <a:chExt cx="602169" cy="268223"/>
          </a:xfrm>
        </p:grpSpPr>
        <p:sp>
          <p:nvSpPr>
            <p:cNvPr id="135" name="Google Shape;135;p1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6" name="Google Shape;136;p1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7" name="Google Shape;137;p1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8" name="Google Shape;138;p1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9" name="Google Shape;139;p1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40" name="Google Shape;14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43" name="Google Shape;143;p17"/>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47" name="Google Shape;147;p18"/>
          <p:cNvGrpSpPr/>
          <p:nvPr/>
        </p:nvGrpSpPr>
        <p:grpSpPr>
          <a:xfrm>
            <a:off x="10999563" y="5987064"/>
            <a:ext cx="1054465" cy="469689"/>
            <a:chOff x="9841624" y="4115729"/>
            <a:chExt cx="602169" cy="268223"/>
          </a:xfrm>
        </p:grpSpPr>
        <p:sp>
          <p:nvSpPr>
            <p:cNvPr id="148" name="Google Shape;148;p1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49" name="Google Shape;149;p1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50" name="Google Shape;150;p1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51" name="Google Shape;151;p1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52" name="Google Shape;152;p1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53" name="Google Shape;15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56" name="Google Shape;156;p18"/>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7" name="Google Shape;27;p9"/>
          <p:cNvGrpSpPr/>
          <p:nvPr/>
        </p:nvGrpSpPr>
        <p:grpSpPr>
          <a:xfrm>
            <a:off x="10999563" y="5987064"/>
            <a:ext cx="1054465" cy="469689"/>
            <a:chOff x="9841624" y="4115729"/>
            <a:chExt cx="602169" cy="268223"/>
          </a:xfrm>
        </p:grpSpPr>
        <p:sp>
          <p:nvSpPr>
            <p:cNvPr id="28" name="Google Shape;28;p9"/>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 name="Google Shape;29;p9"/>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 name="Google Shape;30;p9"/>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 name="Google Shape;31;p9"/>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 name="Google Shape;32;p9"/>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6" name="Google Shape;36;p9"/>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Source Sans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40" name="Google Shape;40;p10"/>
          <p:cNvGrpSpPr/>
          <p:nvPr/>
        </p:nvGrpSpPr>
        <p:grpSpPr>
          <a:xfrm>
            <a:off x="10999563" y="5987064"/>
            <a:ext cx="1054465" cy="469689"/>
            <a:chOff x="9841624" y="4115729"/>
            <a:chExt cx="602169" cy="268223"/>
          </a:xfrm>
        </p:grpSpPr>
        <p:sp>
          <p:nvSpPr>
            <p:cNvPr id="41" name="Google Shape;41;p10"/>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 name="Google Shape;42;p10"/>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 name="Google Shape;43;p10"/>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 name="Google Shape;44;p10"/>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 name="Google Shape;45;p10"/>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9" name="Google Shape;49;p10"/>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4" name="Google Shape;54;p11"/>
          <p:cNvGrpSpPr/>
          <p:nvPr/>
        </p:nvGrpSpPr>
        <p:grpSpPr>
          <a:xfrm>
            <a:off x="10999563" y="5987064"/>
            <a:ext cx="1054465" cy="469689"/>
            <a:chOff x="9841624" y="4115729"/>
            <a:chExt cx="602169" cy="268223"/>
          </a:xfrm>
        </p:grpSpPr>
        <p:sp>
          <p:nvSpPr>
            <p:cNvPr id="55" name="Google Shape;55;p1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6" name="Google Shape;56;p1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7" name="Google Shape;57;p1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 name="Google Shape;58;p1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9" name="Google Shape;59;p1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60" name="Google Shape;6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3" name="Google Shape;63;p11"/>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0" name="Google Shape;70;p12"/>
          <p:cNvGrpSpPr/>
          <p:nvPr/>
        </p:nvGrpSpPr>
        <p:grpSpPr>
          <a:xfrm>
            <a:off x="10999563" y="5987064"/>
            <a:ext cx="1054465" cy="469689"/>
            <a:chOff x="9841624" y="4115729"/>
            <a:chExt cx="602169" cy="268223"/>
          </a:xfrm>
        </p:grpSpPr>
        <p:sp>
          <p:nvSpPr>
            <p:cNvPr id="71" name="Google Shape;71;p1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2" name="Google Shape;72;p1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3" name="Google Shape;73;p1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4" name="Google Shape;74;p1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5" name="Google Shape;75;p1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9" name="Google Shape;79;p12"/>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2" name="Google Shape;82;p13"/>
          <p:cNvGrpSpPr/>
          <p:nvPr/>
        </p:nvGrpSpPr>
        <p:grpSpPr>
          <a:xfrm>
            <a:off x="10999563" y="5987064"/>
            <a:ext cx="1054465" cy="469689"/>
            <a:chOff x="9841624" y="4115729"/>
            <a:chExt cx="602169" cy="268223"/>
          </a:xfrm>
        </p:grpSpPr>
        <p:sp>
          <p:nvSpPr>
            <p:cNvPr id="83" name="Google Shape;83;p1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4" name="Google Shape;84;p1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5" name="Google Shape;85;p1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6" name="Google Shape;86;p1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7" name="Google Shape;87;p1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8" name="Google Shape;8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1" name="Google Shape;91;p13"/>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grpSp>
        <p:nvGrpSpPr>
          <p:cNvPr id="93" name="Google Shape;93;p14"/>
          <p:cNvGrpSpPr/>
          <p:nvPr/>
        </p:nvGrpSpPr>
        <p:grpSpPr>
          <a:xfrm>
            <a:off x="10999563" y="5987064"/>
            <a:ext cx="1054465" cy="469689"/>
            <a:chOff x="9841624" y="4115729"/>
            <a:chExt cx="602169" cy="268223"/>
          </a:xfrm>
        </p:grpSpPr>
        <p:sp>
          <p:nvSpPr>
            <p:cNvPr id="94" name="Google Shape;94;p1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5" name="Google Shape;95;p1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6" name="Google Shape;96;p1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7" name="Google Shape;97;p1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8" name="Google Shape;98;p1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9" name="Google Shape;9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2" name="Google Shape;102;p14"/>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6" name="Google Shape;106;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107" name="Google Shape;107;p15"/>
          <p:cNvGrpSpPr/>
          <p:nvPr/>
        </p:nvGrpSpPr>
        <p:grpSpPr>
          <a:xfrm>
            <a:off x="10999563" y="5987064"/>
            <a:ext cx="1054465" cy="469689"/>
            <a:chOff x="9841624" y="4115729"/>
            <a:chExt cx="602169" cy="268223"/>
          </a:xfrm>
        </p:grpSpPr>
        <p:sp>
          <p:nvSpPr>
            <p:cNvPr id="108" name="Google Shape;108;p1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9" name="Google Shape;109;p1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0" name="Google Shape;110;p1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1" name="Google Shape;111;p1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2" name="Google Shape;112;p1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3" name="Google Shape;11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6" name="Google Shape;116;p15"/>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6"/>
          <p:cNvSpPr/>
          <p:nvPr>
            <p:ph idx="2" type="pic"/>
          </p:nvPr>
        </p:nvSpPr>
        <p:spPr>
          <a:xfrm>
            <a:off x="5183188" y="987425"/>
            <a:ext cx="6172200" cy="4873625"/>
          </a:xfrm>
          <a:prstGeom prst="rect">
            <a:avLst/>
          </a:prstGeom>
          <a:noFill/>
          <a:ln>
            <a:noFill/>
          </a:ln>
        </p:spPr>
      </p:sp>
      <p:sp>
        <p:nvSpPr>
          <p:cNvPr id="120" name="Google Shape;120;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121" name="Google Shape;121;p16"/>
          <p:cNvGrpSpPr/>
          <p:nvPr/>
        </p:nvGrpSpPr>
        <p:grpSpPr>
          <a:xfrm>
            <a:off x="10999563" y="5987064"/>
            <a:ext cx="1054465" cy="469689"/>
            <a:chOff x="9841624" y="4115729"/>
            <a:chExt cx="602169" cy="268223"/>
          </a:xfrm>
        </p:grpSpPr>
        <p:sp>
          <p:nvSpPr>
            <p:cNvPr id="122" name="Google Shape;122;p16"/>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3" name="Google Shape;123;p16"/>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4" name="Google Shape;124;p16"/>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5" name="Google Shape;125;p16"/>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6" name="Google Shape;126;p16"/>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27" name="Google Shape;12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0" name="Google Shape;130;p16"/>
          <p:cNvSpPr/>
          <p:nvPr/>
        </p:nvSpPr>
        <p:spPr>
          <a:xfrm>
            <a:off x="320736" y="652894"/>
            <a:ext cx="319941" cy="319941"/>
          </a:xfrm>
          <a:prstGeom prst="ellipse">
            <a:avLst/>
          </a:prstGeom>
          <a:solidFill>
            <a:srgbClr val="D7D3FA"/>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Source Sans Pro"/>
              <a:buNone/>
              <a:defRPr b="0" i="0" sz="4400" u="none" cap="none" strike="noStrike">
                <a:solidFill>
                  <a:schemeClr val="dk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Source Sans Pro"/>
                <a:ea typeface="Source Sans Pro"/>
                <a:cs typeface="Source Sans Pro"/>
                <a:sym typeface="Source Sans Pr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62" name="Google Shape;162;p1"/>
          <p:cNvSpPr/>
          <p:nvPr/>
        </p:nvSpPr>
        <p:spPr>
          <a:xfrm flipH="1">
            <a:off x="4588045" y="0"/>
            <a:ext cx="7603955" cy="6858000"/>
          </a:xfrm>
          <a:prstGeom prst="rect">
            <a:avLst/>
          </a:prstGeom>
          <a:gradFill>
            <a:gsLst>
              <a:gs pos="0">
                <a:srgbClr val="FFFFFF">
                  <a:alpha val="0"/>
                </a:srgbClr>
              </a:gs>
              <a:gs pos="100000">
                <a:srgbClr val="FFFFFF">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63" name="Google Shape;163;p1"/>
          <p:cNvSpPr/>
          <p:nvPr/>
        </p:nvSpPr>
        <p:spPr>
          <a:xfrm>
            <a:off x="10330146" y="247167"/>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64" name="Google Shape;164;p1"/>
          <p:cNvSpPr/>
          <p:nvPr/>
        </p:nvSpPr>
        <p:spPr>
          <a:xfrm>
            <a:off x="10330146" y="247167"/>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65" name="Google Shape;165;p1"/>
          <p:cNvSpPr/>
          <p:nvPr/>
        </p:nvSpPr>
        <p:spPr>
          <a:xfrm>
            <a:off x="10330146" y="686902"/>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66" name="Google Shape;166;p1"/>
          <p:cNvSpPr/>
          <p:nvPr/>
        </p:nvSpPr>
        <p:spPr>
          <a:xfrm>
            <a:off x="10330146" y="686902"/>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167" name="Google Shape;167;p1"/>
          <p:cNvGrpSpPr/>
          <p:nvPr/>
        </p:nvGrpSpPr>
        <p:grpSpPr>
          <a:xfrm>
            <a:off x="6919534" y="1103896"/>
            <a:ext cx="4965868" cy="4598497"/>
            <a:chOff x="1674895" y="1345036"/>
            <a:chExt cx="5428610" cy="4210939"/>
          </a:xfrm>
        </p:grpSpPr>
        <p:sp>
          <p:nvSpPr>
            <p:cNvPr id="168" name="Google Shape;168;p1"/>
            <p:cNvSpPr/>
            <p:nvPr/>
          </p:nvSpPr>
          <p:spPr>
            <a:xfrm>
              <a:off x="1674895" y="1345036"/>
              <a:ext cx="5428610" cy="4210939"/>
            </a:xfrm>
            <a:prstGeom prst="rect">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69" name="Google Shape;169;p1"/>
            <p:cNvSpPr/>
            <p:nvPr/>
          </p:nvSpPr>
          <p:spPr>
            <a:xfrm>
              <a:off x="1674895" y="1345036"/>
              <a:ext cx="5428610" cy="4210939"/>
            </a:xfrm>
            <a:prstGeom prst="rect">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170" name="Google Shape;170;p1"/>
          <p:cNvSpPr/>
          <p:nvPr/>
        </p:nvSpPr>
        <p:spPr>
          <a:xfrm>
            <a:off x="6909081" y="1073782"/>
            <a:ext cx="4860256" cy="4529266"/>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71" name="Google Shape;171;p1"/>
          <p:cNvSpPr txBox="1"/>
          <p:nvPr>
            <p:ph type="ctrTitle"/>
          </p:nvPr>
        </p:nvSpPr>
        <p:spPr>
          <a:xfrm>
            <a:off x="7193242" y="1254952"/>
            <a:ext cx="4324642" cy="29396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900"/>
              <a:buFont typeface="Source Sans Pro"/>
              <a:buNone/>
            </a:pPr>
            <a:r>
              <a:rPr lang="en-IN" sz="2900"/>
              <a:t>LUNG CANCER </a:t>
            </a:r>
            <a:r>
              <a:rPr lang="en-IN" sz="2900"/>
              <a:t>PREDICTION </a:t>
            </a:r>
            <a:endParaRPr/>
          </a:p>
        </p:txBody>
      </p:sp>
      <p:sp>
        <p:nvSpPr>
          <p:cNvPr id="172" name="Google Shape;172;p1"/>
          <p:cNvSpPr/>
          <p:nvPr/>
        </p:nvSpPr>
        <p:spPr>
          <a:xfrm>
            <a:off x="6583629" y="5130707"/>
            <a:ext cx="857096" cy="857096"/>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73" name="Google Shape;173;p1"/>
          <p:cNvSpPr/>
          <p:nvPr/>
        </p:nvSpPr>
        <p:spPr>
          <a:xfrm>
            <a:off x="6583629" y="5130707"/>
            <a:ext cx="857096" cy="857096"/>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74" name="Google Shape;174;p1"/>
          <p:cNvSpPr txBox="1"/>
          <p:nvPr/>
        </p:nvSpPr>
        <p:spPr>
          <a:xfrm>
            <a:off x="575975" y="1473400"/>
            <a:ext cx="54651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100">
                <a:latin typeface="Source Sans Pro"/>
                <a:ea typeface="Source Sans Pro"/>
                <a:cs typeface="Source Sans Pro"/>
                <a:sym typeface="Source Sans Pro"/>
              </a:rPr>
              <a:t>CSE 310</a:t>
            </a:r>
            <a:endParaRPr b="1" sz="4100">
              <a:latin typeface="Source Sans Pro"/>
              <a:ea typeface="Source Sans Pro"/>
              <a:cs typeface="Source Sans Pro"/>
              <a:sym typeface="Source Sans Pro"/>
            </a:endParaRPr>
          </a:p>
          <a:p>
            <a:pPr indent="0" lvl="0" marL="0" rtl="0" algn="l">
              <a:spcBef>
                <a:spcPts val="0"/>
              </a:spcBef>
              <a:spcAft>
                <a:spcPts val="0"/>
              </a:spcAft>
              <a:buNone/>
            </a:pPr>
            <a:r>
              <a:rPr b="1" lang="en-IN" sz="4100">
                <a:latin typeface="Source Sans Pro"/>
                <a:ea typeface="Source Sans Pro"/>
                <a:cs typeface="Source Sans Pro"/>
                <a:sym typeface="Source Sans Pro"/>
              </a:rPr>
              <a:t>AI ML-CA4</a:t>
            </a:r>
            <a:endParaRPr b="1" sz="4100">
              <a:latin typeface="Source Sans Pro"/>
              <a:ea typeface="Source Sans Pro"/>
              <a:cs typeface="Source Sans Pro"/>
              <a:sym typeface="Source Sans Pro"/>
            </a:endParaRPr>
          </a:p>
        </p:txBody>
      </p:sp>
      <p:sp>
        <p:nvSpPr>
          <p:cNvPr id="175" name="Google Shape;175;p1"/>
          <p:cNvSpPr txBox="1"/>
          <p:nvPr/>
        </p:nvSpPr>
        <p:spPr>
          <a:xfrm>
            <a:off x="375050" y="4098725"/>
            <a:ext cx="486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latin typeface="Source Sans Pro"/>
                <a:ea typeface="Source Sans Pro"/>
                <a:cs typeface="Source Sans Pro"/>
                <a:sym typeface="Source Sans Pro"/>
              </a:rPr>
              <a:t>Presented By:</a:t>
            </a:r>
            <a:endParaRPr sz="1600">
              <a:latin typeface="Source Sans Pro"/>
              <a:ea typeface="Source Sans Pro"/>
              <a:cs typeface="Source Sans Pro"/>
              <a:sym typeface="Source Sans Pro"/>
            </a:endParaRPr>
          </a:p>
          <a:p>
            <a:pPr indent="0" lvl="0" marL="0" rtl="0" algn="l">
              <a:spcBef>
                <a:spcPts val="0"/>
              </a:spcBef>
              <a:spcAft>
                <a:spcPts val="0"/>
              </a:spcAft>
              <a:buNone/>
            </a:pPr>
            <a:r>
              <a:rPr lang="en-IN" sz="1600">
                <a:latin typeface="Source Sans Pro"/>
                <a:ea typeface="Source Sans Pro"/>
                <a:cs typeface="Source Sans Pro"/>
                <a:sym typeface="Source Sans Pro"/>
              </a:rPr>
              <a:t>Joselyn Diana Cindrella M</a:t>
            </a:r>
            <a:endParaRPr sz="1600">
              <a:latin typeface="Source Sans Pro"/>
              <a:ea typeface="Source Sans Pro"/>
              <a:cs typeface="Source Sans Pro"/>
              <a:sym typeface="Source Sans Pro"/>
            </a:endParaRPr>
          </a:p>
          <a:p>
            <a:pPr indent="0" lvl="0" marL="0" rtl="0" algn="l">
              <a:spcBef>
                <a:spcPts val="0"/>
              </a:spcBef>
              <a:spcAft>
                <a:spcPts val="0"/>
              </a:spcAft>
              <a:buNone/>
            </a:pPr>
            <a:r>
              <a:rPr lang="en-IN" sz="1600">
                <a:latin typeface="Source Sans Pro"/>
                <a:ea typeface="Source Sans Pro"/>
                <a:cs typeface="Source Sans Pro"/>
                <a:sym typeface="Source Sans Pro"/>
              </a:rPr>
              <a:t>Keerthivasan  S R</a:t>
            </a:r>
            <a:endParaRPr sz="16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1" name="Google Shape;181;p2"/>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182" name="Google Shape;182;p2"/>
          <p:cNvSpPr txBox="1"/>
          <p:nvPr>
            <p:ph type="title"/>
          </p:nvPr>
        </p:nvSpPr>
        <p:spPr>
          <a:xfrm>
            <a:off x="2232252" y="633046"/>
            <a:ext cx="4463623" cy="13149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lang="en-IN"/>
              <a:t>About Dataset </a:t>
            </a:r>
            <a:endParaRPr/>
          </a:p>
        </p:txBody>
      </p:sp>
      <p:sp>
        <p:nvSpPr>
          <p:cNvPr id="183" name="Google Shape;183;p2"/>
          <p:cNvSpPr/>
          <p:nvPr/>
        </p:nvSpPr>
        <p:spPr>
          <a:xfrm>
            <a:off x="0" y="29265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84" name="Google Shape;184;p2"/>
          <p:cNvSpPr/>
          <p:nvPr/>
        </p:nvSpPr>
        <p:spPr>
          <a:xfrm>
            <a:off x="0" y="73239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85" name="Google Shape;185;p2"/>
          <p:cNvSpPr txBox="1"/>
          <p:nvPr>
            <p:ph idx="1" type="body"/>
          </p:nvPr>
        </p:nvSpPr>
        <p:spPr>
          <a:xfrm>
            <a:off x="2232252" y="2125737"/>
            <a:ext cx="4463623" cy="40444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IN" sz="1800"/>
              <a:t>Dataset has data of Lung Cancer Patients</a:t>
            </a:r>
            <a:endParaRPr/>
          </a:p>
          <a:p>
            <a:pPr indent="-228600" lvl="0" marL="228600" rtl="0" algn="l">
              <a:lnSpc>
                <a:spcPct val="90000"/>
              </a:lnSpc>
              <a:spcBef>
                <a:spcPts val="1000"/>
              </a:spcBef>
              <a:spcAft>
                <a:spcPts val="0"/>
              </a:spcAft>
              <a:buClr>
                <a:schemeClr val="dk1"/>
              </a:buClr>
              <a:buSzPts val="1800"/>
              <a:buChar char="•"/>
            </a:pPr>
            <a:r>
              <a:rPr lang="en-IN" sz="1800"/>
              <a:t>Our dataset contains 7 columns and 59 rows</a:t>
            </a:r>
            <a:endParaRPr/>
          </a:p>
          <a:p>
            <a:pPr indent="-228600" lvl="0" marL="228600" rtl="0" algn="l">
              <a:lnSpc>
                <a:spcPct val="90000"/>
              </a:lnSpc>
              <a:spcBef>
                <a:spcPts val="1000"/>
              </a:spcBef>
              <a:spcAft>
                <a:spcPts val="0"/>
              </a:spcAft>
              <a:buClr>
                <a:schemeClr val="dk1"/>
              </a:buClr>
              <a:buSzPts val="1800"/>
              <a:buChar char="•"/>
            </a:pPr>
            <a:r>
              <a:rPr lang="en-IN" sz="1800"/>
              <a:t>Column contains </a:t>
            </a:r>
            <a:endParaRPr/>
          </a:p>
          <a:p>
            <a:pPr indent="0" lvl="0" marL="0" rtl="0" algn="l">
              <a:lnSpc>
                <a:spcPct val="90000"/>
              </a:lnSpc>
              <a:spcBef>
                <a:spcPts val="1000"/>
              </a:spcBef>
              <a:spcAft>
                <a:spcPts val="0"/>
              </a:spcAft>
              <a:buClr>
                <a:schemeClr val="dk1"/>
              </a:buClr>
              <a:buSzPts val="1800"/>
              <a:buNone/>
            </a:pPr>
            <a:r>
              <a:rPr lang="en-IN" sz="1800"/>
              <a:t>               1) Name</a:t>
            </a:r>
            <a:endParaRPr/>
          </a:p>
          <a:p>
            <a:pPr indent="0" lvl="0" marL="0" rtl="0" algn="l">
              <a:lnSpc>
                <a:spcPct val="90000"/>
              </a:lnSpc>
              <a:spcBef>
                <a:spcPts val="1000"/>
              </a:spcBef>
              <a:spcAft>
                <a:spcPts val="0"/>
              </a:spcAft>
              <a:buClr>
                <a:schemeClr val="dk1"/>
              </a:buClr>
              <a:buSzPts val="1800"/>
              <a:buNone/>
            </a:pPr>
            <a:r>
              <a:rPr lang="en-IN" sz="1800"/>
              <a:t>               2) Surname</a:t>
            </a:r>
            <a:endParaRPr/>
          </a:p>
          <a:p>
            <a:pPr indent="0" lvl="0" marL="0" rtl="0" algn="l">
              <a:lnSpc>
                <a:spcPct val="90000"/>
              </a:lnSpc>
              <a:spcBef>
                <a:spcPts val="1000"/>
              </a:spcBef>
              <a:spcAft>
                <a:spcPts val="0"/>
              </a:spcAft>
              <a:buClr>
                <a:schemeClr val="dk1"/>
              </a:buClr>
              <a:buSzPts val="1800"/>
              <a:buNone/>
            </a:pPr>
            <a:r>
              <a:rPr lang="en-IN" sz="1800"/>
              <a:t>               3) Age</a:t>
            </a:r>
            <a:endParaRPr/>
          </a:p>
          <a:p>
            <a:pPr indent="0" lvl="0" marL="0" rtl="0" algn="l">
              <a:lnSpc>
                <a:spcPct val="90000"/>
              </a:lnSpc>
              <a:spcBef>
                <a:spcPts val="1000"/>
              </a:spcBef>
              <a:spcAft>
                <a:spcPts val="0"/>
              </a:spcAft>
              <a:buClr>
                <a:schemeClr val="dk1"/>
              </a:buClr>
              <a:buSzPts val="1800"/>
              <a:buNone/>
            </a:pPr>
            <a:r>
              <a:rPr lang="en-IN" sz="1800"/>
              <a:t>               4) Smokes </a:t>
            </a:r>
            <a:endParaRPr/>
          </a:p>
          <a:p>
            <a:pPr indent="0" lvl="0" marL="0" rtl="0" algn="l">
              <a:lnSpc>
                <a:spcPct val="90000"/>
              </a:lnSpc>
              <a:spcBef>
                <a:spcPts val="1000"/>
              </a:spcBef>
              <a:spcAft>
                <a:spcPts val="0"/>
              </a:spcAft>
              <a:buClr>
                <a:schemeClr val="dk1"/>
              </a:buClr>
              <a:buSzPts val="1800"/>
              <a:buNone/>
            </a:pPr>
            <a:r>
              <a:rPr lang="en-IN" sz="1800"/>
              <a:t>               5) Area Q</a:t>
            </a:r>
            <a:endParaRPr/>
          </a:p>
          <a:p>
            <a:pPr indent="0" lvl="0" marL="0" rtl="0" algn="l">
              <a:lnSpc>
                <a:spcPct val="90000"/>
              </a:lnSpc>
              <a:spcBef>
                <a:spcPts val="1000"/>
              </a:spcBef>
              <a:spcAft>
                <a:spcPts val="0"/>
              </a:spcAft>
              <a:buClr>
                <a:schemeClr val="dk1"/>
              </a:buClr>
              <a:buSzPts val="1800"/>
              <a:buNone/>
            </a:pPr>
            <a:r>
              <a:rPr lang="en-IN" sz="1800"/>
              <a:t>               6) Alcohol</a:t>
            </a:r>
            <a:endParaRPr sz="1800"/>
          </a:p>
          <a:p>
            <a:pPr indent="0" lvl="0" marL="457200" rtl="0" algn="l">
              <a:lnSpc>
                <a:spcPct val="90000"/>
              </a:lnSpc>
              <a:spcBef>
                <a:spcPts val="1000"/>
              </a:spcBef>
              <a:spcAft>
                <a:spcPts val="0"/>
              </a:spcAft>
              <a:buClr>
                <a:schemeClr val="dk1"/>
              </a:buClr>
              <a:buSzPts val="1800"/>
              <a:buNone/>
            </a:pPr>
            <a:r>
              <a:rPr lang="en-IN" sz="1800"/>
              <a:t>     7)Result              </a:t>
            </a:r>
            <a:endParaRPr/>
          </a:p>
        </p:txBody>
      </p:sp>
      <p:sp>
        <p:nvSpPr>
          <p:cNvPr id="186" name="Google Shape;186;p2"/>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187" name="Google Shape;187;p2"/>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8" name="Google Shape;188;p2"/>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pic>
        <p:nvPicPr>
          <p:cNvPr descr="Financial graphs on a dark display" id="189" name="Google Shape;189;p2"/>
          <p:cNvPicPr preferRelativeResize="0"/>
          <p:nvPr/>
        </p:nvPicPr>
        <p:blipFill rotWithShape="1">
          <a:blip r:embed="rId3">
            <a:alphaModFix/>
          </a:blip>
          <a:srcRect b="0" l="15845" r="21654" t="0"/>
          <a:stretch/>
        </p:blipFill>
        <p:spPr>
          <a:xfrm>
            <a:off x="7020480" y="871280"/>
            <a:ext cx="4415738" cy="4415738"/>
          </a:xfrm>
          <a:custGeom>
            <a:rect b="b" l="l" r="r" t="t"/>
            <a:pathLst>
              <a:path extrusionOk="0" h="2452978" w="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a:noFill/>
          <a:ln>
            <a:noFill/>
          </a:ln>
        </p:spPr>
      </p:pic>
      <p:grpSp>
        <p:nvGrpSpPr>
          <p:cNvPr id="190" name="Google Shape;190;p2"/>
          <p:cNvGrpSpPr/>
          <p:nvPr/>
        </p:nvGrpSpPr>
        <p:grpSpPr>
          <a:xfrm>
            <a:off x="10428634" y="5987064"/>
            <a:ext cx="1054466" cy="469689"/>
            <a:chOff x="9841624" y="4115729"/>
            <a:chExt cx="602169" cy="268223"/>
          </a:xfrm>
        </p:grpSpPr>
        <p:sp>
          <p:nvSpPr>
            <p:cNvPr id="191" name="Google Shape;191;p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92" name="Google Shape;192;p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93" name="Google Shape;193;p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94" name="Google Shape;194;p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95" name="Google Shape;195;p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01" name="Google Shape;201;p3"/>
          <p:cNvSpPr txBox="1"/>
          <p:nvPr>
            <p:ph type="title"/>
          </p:nvPr>
        </p:nvSpPr>
        <p:spPr>
          <a:xfrm>
            <a:off x="946521" y="396117"/>
            <a:ext cx="5217172" cy="11588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Source Sans Pro"/>
              <a:buNone/>
            </a:pPr>
            <a:r>
              <a:rPr lang="en-IN" sz="3700"/>
              <a:t>What we are going to do</a:t>
            </a:r>
            <a:endParaRPr/>
          </a:p>
        </p:txBody>
      </p:sp>
      <p:grpSp>
        <p:nvGrpSpPr>
          <p:cNvPr id="202" name="Google Shape;202;p3"/>
          <p:cNvGrpSpPr/>
          <p:nvPr/>
        </p:nvGrpSpPr>
        <p:grpSpPr>
          <a:xfrm>
            <a:off x="10791258" y="619275"/>
            <a:ext cx="932200" cy="932200"/>
            <a:chOff x="10791258" y="619275"/>
            <a:chExt cx="932200" cy="932200"/>
          </a:xfrm>
        </p:grpSpPr>
        <p:sp>
          <p:nvSpPr>
            <p:cNvPr id="203" name="Google Shape;203;p3"/>
            <p:cNvSpPr/>
            <p:nvPr/>
          </p:nvSpPr>
          <p:spPr>
            <a:xfrm>
              <a:off x="10791258" y="619275"/>
              <a:ext cx="932200" cy="932200"/>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04" name="Google Shape;204;p3"/>
            <p:cNvSpPr/>
            <p:nvPr/>
          </p:nvSpPr>
          <p:spPr>
            <a:xfrm>
              <a:off x="10791258" y="619275"/>
              <a:ext cx="932200" cy="932200"/>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205" name="Google Shape;205;p3"/>
          <p:cNvSpPr txBox="1"/>
          <p:nvPr>
            <p:ph idx="1" type="body"/>
          </p:nvPr>
        </p:nvSpPr>
        <p:spPr>
          <a:xfrm>
            <a:off x="946520" y="1747592"/>
            <a:ext cx="5217173"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sz="2600"/>
              <a:t>5 Algorithms were used to predict the lung cancer.</a:t>
            </a:r>
            <a:endParaRPr sz="2600"/>
          </a:p>
          <a:p>
            <a:pPr indent="0" lvl="0" marL="0" rtl="0" algn="l">
              <a:lnSpc>
                <a:spcPct val="90000"/>
              </a:lnSpc>
              <a:spcBef>
                <a:spcPts val="0"/>
              </a:spcBef>
              <a:spcAft>
                <a:spcPts val="0"/>
              </a:spcAft>
              <a:buClr>
                <a:schemeClr val="dk1"/>
              </a:buClr>
              <a:buSzPts val="2800"/>
              <a:buNone/>
            </a:pPr>
            <a:r>
              <a:rPr lang="en-IN" sz="2600"/>
              <a:t>The algorithms used are</a:t>
            </a:r>
            <a:endParaRPr sz="2600"/>
          </a:p>
          <a:p>
            <a:pPr indent="0" lvl="0" marL="0" rtl="0" algn="l">
              <a:lnSpc>
                <a:spcPct val="90000"/>
              </a:lnSpc>
              <a:spcBef>
                <a:spcPts val="0"/>
              </a:spcBef>
              <a:spcAft>
                <a:spcPts val="0"/>
              </a:spcAft>
              <a:buClr>
                <a:schemeClr val="dk1"/>
              </a:buClr>
              <a:buSzPts val="2800"/>
              <a:buNone/>
            </a:pPr>
            <a:r>
              <a:rPr lang="en-IN" sz="2600"/>
              <a:t>	Logistic regression</a:t>
            </a:r>
            <a:endParaRPr sz="2600"/>
          </a:p>
          <a:p>
            <a:pPr indent="0" lvl="0" marL="0" rtl="0" algn="l">
              <a:lnSpc>
                <a:spcPct val="90000"/>
              </a:lnSpc>
              <a:spcBef>
                <a:spcPts val="0"/>
              </a:spcBef>
              <a:spcAft>
                <a:spcPts val="0"/>
              </a:spcAft>
              <a:buClr>
                <a:schemeClr val="dk1"/>
              </a:buClr>
              <a:buSzPts val="2800"/>
              <a:buNone/>
            </a:pPr>
            <a:r>
              <a:rPr lang="en-IN" sz="2600"/>
              <a:t>	Naive Bayes</a:t>
            </a:r>
            <a:endParaRPr sz="2600"/>
          </a:p>
          <a:p>
            <a:pPr indent="0" lvl="0" marL="0" rtl="0" algn="l">
              <a:lnSpc>
                <a:spcPct val="90000"/>
              </a:lnSpc>
              <a:spcBef>
                <a:spcPts val="0"/>
              </a:spcBef>
              <a:spcAft>
                <a:spcPts val="0"/>
              </a:spcAft>
              <a:buClr>
                <a:schemeClr val="dk1"/>
              </a:buClr>
              <a:buSzPts val="2800"/>
              <a:buNone/>
            </a:pPr>
            <a:r>
              <a:rPr lang="en-IN" sz="2600"/>
              <a:t>	Decision Tree</a:t>
            </a:r>
            <a:endParaRPr sz="2600"/>
          </a:p>
          <a:p>
            <a:pPr indent="0" lvl="0" marL="0" rtl="0" algn="l">
              <a:lnSpc>
                <a:spcPct val="90000"/>
              </a:lnSpc>
              <a:spcBef>
                <a:spcPts val="0"/>
              </a:spcBef>
              <a:spcAft>
                <a:spcPts val="0"/>
              </a:spcAft>
              <a:buClr>
                <a:schemeClr val="dk1"/>
              </a:buClr>
              <a:buSzPts val="2800"/>
              <a:buNone/>
            </a:pPr>
            <a:r>
              <a:rPr lang="en-IN" sz="2600"/>
              <a:t>	Random Forest</a:t>
            </a:r>
            <a:endParaRPr sz="2600"/>
          </a:p>
          <a:p>
            <a:pPr indent="0" lvl="0" marL="0" rtl="0" algn="l">
              <a:lnSpc>
                <a:spcPct val="90000"/>
              </a:lnSpc>
              <a:spcBef>
                <a:spcPts val="0"/>
              </a:spcBef>
              <a:spcAft>
                <a:spcPts val="0"/>
              </a:spcAft>
              <a:buClr>
                <a:schemeClr val="dk1"/>
              </a:buClr>
              <a:buSzPts val="2800"/>
              <a:buNone/>
            </a:pPr>
            <a:r>
              <a:rPr lang="en-IN" sz="2600"/>
              <a:t>	KNN</a:t>
            </a:r>
            <a:endParaRPr sz="2600"/>
          </a:p>
          <a:p>
            <a:pPr indent="0" lvl="0" marL="0" rtl="0" algn="l">
              <a:lnSpc>
                <a:spcPct val="90000"/>
              </a:lnSpc>
              <a:spcBef>
                <a:spcPts val="0"/>
              </a:spcBef>
              <a:spcAft>
                <a:spcPts val="0"/>
              </a:spcAft>
              <a:buClr>
                <a:schemeClr val="dk1"/>
              </a:buClr>
              <a:buSzPts val="2800"/>
              <a:buNone/>
            </a:pPr>
            <a:r>
              <a:t/>
            </a:r>
            <a:endParaRPr sz="2600"/>
          </a:p>
        </p:txBody>
      </p:sp>
      <p:grpSp>
        <p:nvGrpSpPr>
          <p:cNvPr id="206" name="Google Shape;206;p3"/>
          <p:cNvGrpSpPr/>
          <p:nvPr/>
        </p:nvGrpSpPr>
        <p:grpSpPr>
          <a:xfrm>
            <a:off x="6491531" y="1216299"/>
            <a:ext cx="1598829" cy="531293"/>
            <a:chOff x="6491531" y="1420258"/>
            <a:chExt cx="1598829" cy="531293"/>
          </a:xfrm>
        </p:grpSpPr>
        <p:grpSp>
          <p:nvGrpSpPr>
            <p:cNvPr id="207" name="Google Shape;207;p3"/>
            <p:cNvGrpSpPr/>
            <p:nvPr/>
          </p:nvGrpSpPr>
          <p:grpSpPr>
            <a:xfrm>
              <a:off x="6491531" y="1420258"/>
              <a:ext cx="1598829" cy="531293"/>
              <a:chOff x="2504802" y="1755501"/>
              <a:chExt cx="1598829" cy="531293"/>
            </a:xfrm>
          </p:grpSpPr>
          <p:sp>
            <p:nvSpPr>
              <p:cNvPr id="208" name="Google Shape;208;p3"/>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09" name="Google Shape;209;p3"/>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210" name="Google Shape;210;p3"/>
            <p:cNvGrpSpPr/>
            <p:nvPr/>
          </p:nvGrpSpPr>
          <p:grpSpPr>
            <a:xfrm>
              <a:off x="6491531" y="1420258"/>
              <a:ext cx="1598829" cy="531293"/>
              <a:chOff x="2504802" y="1755501"/>
              <a:chExt cx="1598829" cy="531293"/>
            </a:xfrm>
          </p:grpSpPr>
          <p:sp>
            <p:nvSpPr>
              <p:cNvPr id="211" name="Google Shape;211;p3"/>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12" name="Google Shape;212;p3"/>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pic>
        <p:nvPicPr>
          <p:cNvPr descr="Yellow paper folded as graph" id="213" name="Google Shape;213;p3"/>
          <p:cNvPicPr preferRelativeResize="0"/>
          <p:nvPr/>
        </p:nvPicPr>
        <p:blipFill rotWithShape="1">
          <a:blip r:embed="rId3">
            <a:alphaModFix/>
          </a:blip>
          <a:srcRect b="1" l="13965" r="12279" t="0"/>
          <a:stretch/>
        </p:blipFill>
        <p:spPr>
          <a:xfrm>
            <a:off x="7253021" y="1820334"/>
            <a:ext cx="3555043" cy="3217333"/>
          </a:xfrm>
          <a:prstGeom prst="rect">
            <a:avLst/>
          </a:prstGeom>
          <a:noFill/>
          <a:ln>
            <a:noFill/>
          </a:ln>
        </p:spPr>
      </p:pic>
      <p:grpSp>
        <p:nvGrpSpPr>
          <p:cNvPr id="214" name="Google Shape;214;p3"/>
          <p:cNvGrpSpPr/>
          <p:nvPr/>
        </p:nvGrpSpPr>
        <p:grpSpPr>
          <a:xfrm>
            <a:off x="10154385" y="4466592"/>
            <a:ext cx="1443404" cy="1443428"/>
            <a:chOff x="10154385" y="4452524"/>
            <a:chExt cx="1443404" cy="1443428"/>
          </a:xfrm>
        </p:grpSpPr>
        <p:grpSp>
          <p:nvGrpSpPr>
            <p:cNvPr id="215" name="Google Shape;215;p3"/>
            <p:cNvGrpSpPr/>
            <p:nvPr/>
          </p:nvGrpSpPr>
          <p:grpSpPr>
            <a:xfrm>
              <a:off x="10154385" y="4452524"/>
              <a:ext cx="1443404" cy="1443428"/>
              <a:chOff x="5734037" y="3067039"/>
              <a:chExt cx="724483" cy="724489"/>
            </a:xfrm>
          </p:grpSpPr>
          <p:sp>
            <p:nvSpPr>
              <p:cNvPr id="216" name="Google Shape;216;p3"/>
              <p:cNvSpPr/>
              <p:nvPr/>
            </p:nvSpPr>
            <p:spPr>
              <a:xfrm>
                <a:off x="5734038" y="3067039"/>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17" name="Google Shape;217;p3"/>
              <p:cNvSpPr/>
              <p:nvPr/>
            </p:nvSpPr>
            <p:spPr>
              <a:xfrm>
                <a:off x="5793283"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18" name="Google Shape;218;p3"/>
              <p:cNvSpPr/>
              <p:nvPr/>
            </p:nvSpPr>
            <p:spPr>
              <a:xfrm>
                <a:off x="5852433"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19" name="Google Shape;219;p3"/>
              <p:cNvSpPr/>
              <p:nvPr/>
            </p:nvSpPr>
            <p:spPr>
              <a:xfrm>
                <a:off x="591167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0" name="Google Shape;220;p3"/>
              <p:cNvSpPr/>
              <p:nvPr/>
            </p:nvSpPr>
            <p:spPr>
              <a:xfrm>
                <a:off x="597082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1" name="Google Shape;221;p3"/>
              <p:cNvSpPr/>
              <p:nvPr/>
            </p:nvSpPr>
            <p:spPr>
              <a:xfrm>
                <a:off x="6030074"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2" name="Google Shape;222;p3"/>
              <p:cNvSpPr/>
              <p:nvPr/>
            </p:nvSpPr>
            <p:spPr>
              <a:xfrm>
                <a:off x="608922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3" name="Google Shape;223;p3"/>
              <p:cNvSpPr/>
              <p:nvPr/>
            </p:nvSpPr>
            <p:spPr>
              <a:xfrm>
                <a:off x="5734038" y="3126284"/>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4" name="Google Shape;224;p3"/>
              <p:cNvSpPr/>
              <p:nvPr/>
            </p:nvSpPr>
            <p:spPr>
              <a:xfrm>
                <a:off x="5793283" y="312628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5" name="Google Shape;225;p3"/>
              <p:cNvSpPr/>
              <p:nvPr/>
            </p:nvSpPr>
            <p:spPr>
              <a:xfrm>
                <a:off x="5852433"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6" name="Google Shape;226;p3"/>
              <p:cNvSpPr/>
              <p:nvPr/>
            </p:nvSpPr>
            <p:spPr>
              <a:xfrm>
                <a:off x="591167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7" name="Google Shape;227;p3"/>
              <p:cNvSpPr/>
              <p:nvPr/>
            </p:nvSpPr>
            <p:spPr>
              <a:xfrm>
                <a:off x="597082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8" name="Google Shape;228;p3"/>
              <p:cNvSpPr/>
              <p:nvPr/>
            </p:nvSpPr>
            <p:spPr>
              <a:xfrm>
                <a:off x="6030073" y="3126284"/>
                <a:ext cx="14097" cy="14097"/>
              </a:xfrm>
              <a:custGeom>
                <a:rect b="b" l="l" r="r" t="t"/>
                <a:pathLst>
                  <a:path extrusionOk="0" h="14097" w="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9" name="Google Shape;229;p3"/>
              <p:cNvSpPr/>
              <p:nvPr/>
            </p:nvSpPr>
            <p:spPr>
              <a:xfrm>
                <a:off x="6089224"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0" name="Google Shape;230;p3"/>
              <p:cNvSpPr/>
              <p:nvPr/>
            </p:nvSpPr>
            <p:spPr>
              <a:xfrm>
                <a:off x="5734038" y="318543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1" name="Google Shape;231;p3"/>
              <p:cNvSpPr/>
              <p:nvPr/>
            </p:nvSpPr>
            <p:spPr>
              <a:xfrm>
                <a:off x="5793283"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2" name="Google Shape;232;p3"/>
              <p:cNvSpPr/>
              <p:nvPr/>
            </p:nvSpPr>
            <p:spPr>
              <a:xfrm>
                <a:off x="5852433"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3" name="Google Shape;233;p3"/>
              <p:cNvSpPr/>
              <p:nvPr/>
            </p:nvSpPr>
            <p:spPr>
              <a:xfrm>
                <a:off x="591167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4" name="Google Shape;234;p3"/>
              <p:cNvSpPr/>
              <p:nvPr/>
            </p:nvSpPr>
            <p:spPr>
              <a:xfrm>
                <a:off x="597082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5" name="Google Shape;235;p3"/>
              <p:cNvSpPr/>
              <p:nvPr/>
            </p:nvSpPr>
            <p:spPr>
              <a:xfrm>
                <a:off x="6030074"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6" name="Google Shape;236;p3"/>
              <p:cNvSpPr/>
              <p:nvPr/>
            </p:nvSpPr>
            <p:spPr>
              <a:xfrm>
                <a:off x="6089224"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7" name="Google Shape;237;p3"/>
              <p:cNvSpPr/>
              <p:nvPr/>
            </p:nvSpPr>
            <p:spPr>
              <a:xfrm>
                <a:off x="5734038" y="324467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8" name="Google Shape;238;p3"/>
              <p:cNvSpPr/>
              <p:nvPr/>
            </p:nvSpPr>
            <p:spPr>
              <a:xfrm>
                <a:off x="5793283" y="3244677"/>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9" name="Google Shape;239;p3"/>
              <p:cNvSpPr/>
              <p:nvPr/>
            </p:nvSpPr>
            <p:spPr>
              <a:xfrm>
                <a:off x="5852433"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0" name="Google Shape;240;p3"/>
              <p:cNvSpPr/>
              <p:nvPr/>
            </p:nvSpPr>
            <p:spPr>
              <a:xfrm>
                <a:off x="591167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1" name="Google Shape;241;p3"/>
              <p:cNvSpPr/>
              <p:nvPr/>
            </p:nvSpPr>
            <p:spPr>
              <a:xfrm>
                <a:off x="597082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2" name="Google Shape;242;p3"/>
              <p:cNvSpPr/>
              <p:nvPr/>
            </p:nvSpPr>
            <p:spPr>
              <a:xfrm>
                <a:off x="6030073" y="324467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3" name="Google Shape;243;p3"/>
              <p:cNvSpPr/>
              <p:nvPr/>
            </p:nvSpPr>
            <p:spPr>
              <a:xfrm>
                <a:off x="6089224"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4" name="Google Shape;244;p3"/>
              <p:cNvSpPr/>
              <p:nvPr/>
            </p:nvSpPr>
            <p:spPr>
              <a:xfrm>
                <a:off x="5734038" y="330382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5" name="Google Shape;245;p3"/>
              <p:cNvSpPr/>
              <p:nvPr/>
            </p:nvSpPr>
            <p:spPr>
              <a:xfrm>
                <a:off x="5793283"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6" name="Google Shape;246;p3"/>
              <p:cNvSpPr/>
              <p:nvPr/>
            </p:nvSpPr>
            <p:spPr>
              <a:xfrm>
                <a:off x="5852433"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7" name="Google Shape;247;p3"/>
              <p:cNvSpPr/>
              <p:nvPr/>
            </p:nvSpPr>
            <p:spPr>
              <a:xfrm>
                <a:off x="591167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8" name="Google Shape;248;p3"/>
              <p:cNvSpPr/>
              <p:nvPr/>
            </p:nvSpPr>
            <p:spPr>
              <a:xfrm>
                <a:off x="597082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49" name="Google Shape;249;p3"/>
              <p:cNvSpPr/>
              <p:nvPr/>
            </p:nvSpPr>
            <p:spPr>
              <a:xfrm>
                <a:off x="6030073" y="330382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0" name="Google Shape;250;p3"/>
              <p:cNvSpPr/>
              <p:nvPr/>
            </p:nvSpPr>
            <p:spPr>
              <a:xfrm>
                <a:off x="608922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1" name="Google Shape;251;p3"/>
              <p:cNvSpPr/>
              <p:nvPr/>
            </p:nvSpPr>
            <p:spPr>
              <a:xfrm>
                <a:off x="5734038" y="3363074"/>
                <a:ext cx="14192" cy="14097"/>
              </a:xfrm>
              <a:custGeom>
                <a:rect b="b" l="l" r="r" t="t"/>
                <a:pathLst>
                  <a:path extrusionOk="0" h="14097"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2" name="Google Shape;252;p3"/>
              <p:cNvSpPr/>
              <p:nvPr/>
            </p:nvSpPr>
            <p:spPr>
              <a:xfrm>
                <a:off x="5793283"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3" name="Google Shape;253;p3"/>
              <p:cNvSpPr/>
              <p:nvPr/>
            </p:nvSpPr>
            <p:spPr>
              <a:xfrm>
                <a:off x="5852433"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4" name="Google Shape;254;p3"/>
              <p:cNvSpPr/>
              <p:nvPr/>
            </p:nvSpPr>
            <p:spPr>
              <a:xfrm>
                <a:off x="591167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5" name="Google Shape;255;p3"/>
              <p:cNvSpPr/>
              <p:nvPr/>
            </p:nvSpPr>
            <p:spPr>
              <a:xfrm>
                <a:off x="597082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6" name="Google Shape;256;p3"/>
              <p:cNvSpPr/>
              <p:nvPr/>
            </p:nvSpPr>
            <p:spPr>
              <a:xfrm>
                <a:off x="6030073" y="3363074"/>
                <a:ext cx="14097" cy="14097"/>
              </a:xfrm>
              <a:custGeom>
                <a:rect b="b" l="l" r="r" t="t"/>
                <a:pathLst>
                  <a:path extrusionOk="0" h="14097"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7" name="Google Shape;257;p3"/>
              <p:cNvSpPr/>
              <p:nvPr/>
            </p:nvSpPr>
            <p:spPr>
              <a:xfrm>
                <a:off x="608922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8" name="Google Shape;258;p3"/>
              <p:cNvSpPr/>
              <p:nvPr/>
            </p:nvSpPr>
            <p:spPr>
              <a:xfrm>
                <a:off x="5734038" y="342222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9" name="Google Shape;259;p3"/>
              <p:cNvSpPr/>
              <p:nvPr/>
            </p:nvSpPr>
            <p:spPr>
              <a:xfrm>
                <a:off x="5793283"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0" name="Google Shape;260;p3"/>
              <p:cNvSpPr/>
              <p:nvPr/>
            </p:nvSpPr>
            <p:spPr>
              <a:xfrm>
                <a:off x="5852433"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1" name="Google Shape;261;p3"/>
              <p:cNvSpPr/>
              <p:nvPr/>
            </p:nvSpPr>
            <p:spPr>
              <a:xfrm>
                <a:off x="591167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2" name="Google Shape;262;p3"/>
              <p:cNvSpPr/>
              <p:nvPr/>
            </p:nvSpPr>
            <p:spPr>
              <a:xfrm>
                <a:off x="597082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3" name="Google Shape;263;p3"/>
              <p:cNvSpPr/>
              <p:nvPr/>
            </p:nvSpPr>
            <p:spPr>
              <a:xfrm>
                <a:off x="6030073" y="342222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4" name="Google Shape;264;p3"/>
              <p:cNvSpPr/>
              <p:nvPr/>
            </p:nvSpPr>
            <p:spPr>
              <a:xfrm>
                <a:off x="608922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5" name="Google Shape;265;p3"/>
              <p:cNvSpPr/>
              <p:nvPr/>
            </p:nvSpPr>
            <p:spPr>
              <a:xfrm>
                <a:off x="6148469" y="3067039"/>
                <a:ext cx="14097" cy="14097"/>
              </a:xfrm>
              <a:custGeom>
                <a:rect b="b" l="l" r="r" t="t"/>
                <a:pathLst>
                  <a:path extrusionOk="0" h="14097" w="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6" name="Google Shape;266;p3"/>
              <p:cNvSpPr/>
              <p:nvPr/>
            </p:nvSpPr>
            <p:spPr>
              <a:xfrm>
                <a:off x="620762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7" name="Google Shape;267;p3"/>
              <p:cNvSpPr/>
              <p:nvPr/>
            </p:nvSpPr>
            <p:spPr>
              <a:xfrm>
                <a:off x="6266865" y="3067039"/>
                <a:ext cx="14096" cy="14097"/>
              </a:xfrm>
              <a:custGeom>
                <a:rect b="b" l="l" r="r" t="t"/>
                <a:pathLst>
                  <a:path extrusionOk="0" h="14097" w="14096">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8" name="Google Shape;268;p3"/>
              <p:cNvSpPr/>
              <p:nvPr/>
            </p:nvSpPr>
            <p:spPr>
              <a:xfrm>
                <a:off x="632601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9" name="Google Shape;269;p3"/>
              <p:cNvSpPr/>
              <p:nvPr/>
            </p:nvSpPr>
            <p:spPr>
              <a:xfrm>
                <a:off x="638526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0" name="Google Shape;270;p3"/>
              <p:cNvSpPr/>
              <p:nvPr/>
            </p:nvSpPr>
            <p:spPr>
              <a:xfrm>
                <a:off x="6444410" y="3067039"/>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1" name="Google Shape;271;p3"/>
              <p:cNvSpPr/>
              <p:nvPr/>
            </p:nvSpPr>
            <p:spPr>
              <a:xfrm>
                <a:off x="6148469" y="3126281"/>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2" name="Google Shape;272;p3"/>
              <p:cNvSpPr/>
              <p:nvPr/>
            </p:nvSpPr>
            <p:spPr>
              <a:xfrm>
                <a:off x="620762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3" name="Google Shape;273;p3"/>
              <p:cNvSpPr/>
              <p:nvPr/>
            </p:nvSpPr>
            <p:spPr>
              <a:xfrm>
                <a:off x="6266865" y="3126281"/>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4" name="Google Shape;274;p3"/>
              <p:cNvSpPr/>
              <p:nvPr/>
            </p:nvSpPr>
            <p:spPr>
              <a:xfrm>
                <a:off x="6326014"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5" name="Google Shape;275;p3"/>
              <p:cNvSpPr/>
              <p:nvPr/>
            </p:nvSpPr>
            <p:spPr>
              <a:xfrm>
                <a:off x="638526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6" name="Google Shape;276;p3"/>
              <p:cNvSpPr/>
              <p:nvPr/>
            </p:nvSpPr>
            <p:spPr>
              <a:xfrm>
                <a:off x="6444410" y="3126283"/>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7" name="Google Shape;277;p3"/>
              <p:cNvSpPr/>
              <p:nvPr/>
            </p:nvSpPr>
            <p:spPr>
              <a:xfrm>
                <a:off x="6148469" y="3185433"/>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8" name="Google Shape;278;p3"/>
              <p:cNvSpPr/>
              <p:nvPr/>
            </p:nvSpPr>
            <p:spPr>
              <a:xfrm>
                <a:off x="620762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9" name="Google Shape;279;p3"/>
              <p:cNvSpPr/>
              <p:nvPr/>
            </p:nvSpPr>
            <p:spPr>
              <a:xfrm>
                <a:off x="6266865" y="3185433"/>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0" name="Google Shape;280;p3"/>
              <p:cNvSpPr/>
              <p:nvPr/>
            </p:nvSpPr>
            <p:spPr>
              <a:xfrm>
                <a:off x="6326014"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1" name="Google Shape;281;p3"/>
              <p:cNvSpPr/>
              <p:nvPr/>
            </p:nvSpPr>
            <p:spPr>
              <a:xfrm>
                <a:off x="638526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2" name="Google Shape;282;p3"/>
              <p:cNvSpPr/>
              <p:nvPr/>
            </p:nvSpPr>
            <p:spPr>
              <a:xfrm>
                <a:off x="6444410" y="3185432"/>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3" name="Google Shape;283;p3"/>
              <p:cNvSpPr/>
              <p:nvPr/>
            </p:nvSpPr>
            <p:spPr>
              <a:xfrm>
                <a:off x="6148469" y="3244676"/>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4" name="Google Shape;284;p3"/>
              <p:cNvSpPr/>
              <p:nvPr/>
            </p:nvSpPr>
            <p:spPr>
              <a:xfrm>
                <a:off x="620762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5" name="Google Shape;285;p3"/>
              <p:cNvSpPr/>
              <p:nvPr/>
            </p:nvSpPr>
            <p:spPr>
              <a:xfrm>
                <a:off x="6266865" y="3244676"/>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6" name="Google Shape;286;p3"/>
              <p:cNvSpPr/>
              <p:nvPr/>
            </p:nvSpPr>
            <p:spPr>
              <a:xfrm>
                <a:off x="6326014"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7" name="Google Shape;287;p3"/>
              <p:cNvSpPr/>
              <p:nvPr/>
            </p:nvSpPr>
            <p:spPr>
              <a:xfrm>
                <a:off x="638526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8" name="Google Shape;288;p3"/>
              <p:cNvSpPr/>
              <p:nvPr/>
            </p:nvSpPr>
            <p:spPr>
              <a:xfrm>
                <a:off x="6444410" y="324467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9" name="Google Shape;289;p3"/>
              <p:cNvSpPr/>
              <p:nvPr/>
            </p:nvSpPr>
            <p:spPr>
              <a:xfrm>
                <a:off x="6148469"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0" name="Google Shape;290;p3"/>
              <p:cNvSpPr/>
              <p:nvPr/>
            </p:nvSpPr>
            <p:spPr>
              <a:xfrm>
                <a:off x="620762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1" name="Google Shape;291;p3"/>
              <p:cNvSpPr/>
              <p:nvPr/>
            </p:nvSpPr>
            <p:spPr>
              <a:xfrm>
                <a:off x="6266865" y="3303829"/>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2" name="Google Shape;292;p3"/>
              <p:cNvSpPr/>
              <p:nvPr/>
            </p:nvSpPr>
            <p:spPr>
              <a:xfrm>
                <a:off x="632601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3" name="Google Shape;293;p3"/>
              <p:cNvSpPr/>
              <p:nvPr/>
            </p:nvSpPr>
            <p:spPr>
              <a:xfrm>
                <a:off x="638526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4" name="Google Shape;294;p3"/>
              <p:cNvSpPr/>
              <p:nvPr/>
            </p:nvSpPr>
            <p:spPr>
              <a:xfrm>
                <a:off x="644441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5" name="Google Shape;295;p3"/>
              <p:cNvSpPr/>
              <p:nvPr/>
            </p:nvSpPr>
            <p:spPr>
              <a:xfrm>
                <a:off x="6148469"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6" name="Google Shape;296;p3"/>
              <p:cNvSpPr/>
              <p:nvPr/>
            </p:nvSpPr>
            <p:spPr>
              <a:xfrm>
                <a:off x="620762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7" name="Google Shape;297;p3"/>
              <p:cNvSpPr/>
              <p:nvPr/>
            </p:nvSpPr>
            <p:spPr>
              <a:xfrm>
                <a:off x="6266865" y="3363072"/>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8" name="Google Shape;298;p3"/>
              <p:cNvSpPr/>
              <p:nvPr/>
            </p:nvSpPr>
            <p:spPr>
              <a:xfrm>
                <a:off x="632601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9" name="Google Shape;299;p3"/>
              <p:cNvSpPr/>
              <p:nvPr/>
            </p:nvSpPr>
            <p:spPr>
              <a:xfrm>
                <a:off x="638526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0" name="Google Shape;300;p3"/>
              <p:cNvSpPr/>
              <p:nvPr/>
            </p:nvSpPr>
            <p:spPr>
              <a:xfrm>
                <a:off x="6444410" y="3363074"/>
                <a:ext cx="14096" cy="14097"/>
              </a:xfrm>
              <a:custGeom>
                <a:rect b="b" l="l" r="r" t="t"/>
                <a:pathLst>
                  <a:path extrusionOk="0" h="14097"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1" name="Google Shape;301;p3"/>
              <p:cNvSpPr/>
              <p:nvPr/>
            </p:nvSpPr>
            <p:spPr>
              <a:xfrm>
                <a:off x="6148469"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2" name="Google Shape;302;p3"/>
              <p:cNvSpPr/>
              <p:nvPr/>
            </p:nvSpPr>
            <p:spPr>
              <a:xfrm>
                <a:off x="620762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3" name="Google Shape;303;p3"/>
              <p:cNvSpPr/>
              <p:nvPr/>
            </p:nvSpPr>
            <p:spPr>
              <a:xfrm>
                <a:off x="6266865" y="3422225"/>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4" name="Google Shape;304;p3"/>
              <p:cNvSpPr/>
              <p:nvPr/>
            </p:nvSpPr>
            <p:spPr>
              <a:xfrm>
                <a:off x="632601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5" name="Google Shape;305;p3"/>
              <p:cNvSpPr/>
              <p:nvPr/>
            </p:nvSpPr>
            <p:spPr>
              <a:xfrm>
                <a:off x="638526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6" name="Google Shape;306;p3"/>
              <p:cNvSpPr/>
              <p:nvPr/>
            </p:nvSpPr>
            <p:spPr>
              <a:xfrm>
                <a:off x="6444410" y="342222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7" name="Google Shape;307;p3"/>
              <p:cNvSpPr/>
              <p:nvPr/>
            </p:nvSpPr>
            <p:spPr>
              <a:xfrm>
                <a:off x="5734038" y="3481374"/>
                <a:ext cx="14192" cy="14096"/>
              </a:xfrm>
              <a:custGeom>
                <a:rect b="b" l="l" r="r" t="t"/>
                <a:pathLst>
                  <a:path extrusionOk="0" h="14096" w="14192">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8" name="Google Shape;308;p3"/>
              <p:cNvSpPr/>
              <p:nvPr/>
            </p:nvSpPr>
            <p:spPr>
              <a:xfrm>
                <a:off x="5793283"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9" name="Google Shape;309;p3"/>
              <p:cNvSpPr/>
              <p:nvPr/>
            </p:nvSpPr>
            <p:spPr>
              <a:xfrm>
                <a:off x="5852433"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0" name="Google Shape;310;p3"/>
              <p:cNvSpPr/>
              <p:nvPr/>
            </p:nvSpPr>
            <p:spPr>
              <a:xfrm>
                <a:off x="591167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1" name="Google Shape;311;p3"/>
              <p:cNvSpPr/>
              <p:nvPr/>
            </p:nvSpPr>
            <p:spPr>
              <a:xfrm>
                <a:off x="597082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2" name="Google Shape;312;p3"/>
              <p:cNvSpPr/>
              <p:nvPr/>
            </p:nvSpPr>
            <p:spPr>
              <a:xfrm>
                <a:off x="6030074"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3" name="Google Shape;313;p3"/>
              <p:cNvSpPr/>
              <p:nvPr/>
            </p:nvSpPr>
            <p:spPr>
              <a:xfrm>
                <a:off x="6089224"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4" name="Google Shape;314;p3"/>
              <p:cNvSpPr/>
              <p:nvPr/>
            </p:nvSpPr>
            <p:spPr>
              <a:xfrm>
                <a:off x="5734038" y="354062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5" name="Google Shape;315;p3"/>
              <p:cNvSpPr/>
              <p:nvPr/>
            </p:nvSpPr>
            <p:spPr>
              <a:xfrm>
                <a:off x="5793283"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6" name="Google Shape;316;p3"/>
              <p:cNvSpPr/>
              <p:nvPr/>
            </p:nvSpPr>
            <p:spPr>
              <a:xfrm>
                <a:off x="5852433"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7" name="Google Shape;317;p3"/>
              <p:cNvSpPr/>
              <p:nvPr/>
            </p:nvSpPr>
            <p:spPr>
              <a:xfrm>
                <a:off x="591167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8" name="Google Shape;318;p3"/>
              <p:cNvSpPr/>
              <p:nvPr/>
            </p:nvSpPr>
            <p:spPr>
              <a:xfrm>
                <a:off x="597082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9" name="Google Shape;319;p3"/>
              <p:cNvSpPr/>
              <p:nvPr/>
            </p:nvSpPr>
            <p:spPr>
              <a:xfrm>
                <a:off x="6030074"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0" name="Google Shape;320;p3"/>
              <p:cNvSpPr/>
              <p:nvPr/>
            </p:nvSpPr>
            <p:spPr>
              <a:xfrm>
                <a:off x="6089224"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1" name="Google Shape;321;p3"/>
              <p:cNvSpPr/>
              <p:nvPr/>
            </p:nvSpPr>
            <p:spPr>
              <a:xfrm>
                <a:off x="5734038" y="359977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2" name="Google Shape;322;p3"/>
              <p:cNvSpPr/>
              <p:nvPr/>
            </p:nvSpPr>
            <p:spPr>
              <a:xfrm>
                <a:off x="5793283" y="3599770"/>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3" name="Google Shape;323;p3"/>
              <p:cNvSpPr/>
              <p:nvPr/>
            </p:nvSpPr>
            <p:spPr>
              <a:xfrm>
                <a:off x="5852433"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4" name="Google Shape;324;p3"/>
              <p:cNvSpPr/>
              <p:nvPr/>
            </p:nvSpPr>
            <p:spPr>
              <a:xfrm>
                <a:off x="591167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5" name="Google Shape;325;p3"/>
              <p:cNvSpPr/>
              <p:nvPr/>
            </p:nvSpPr>
            <p:spPr>
              <a:xfrm>
                <a:off x="597082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6" name="Google Shape;326;p3"/>
              <p:cNvSpPr/>
              <p:nvPr/>
            </p:nvSpPr>
            <p:spPr>
              <a:xfrm>
                <a:off x="6030073" y="3599770"/>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7" name="Google Shape;327;p3"/>
              <p:cNvSpPr/>
              <p:nvPr/>
            </p:nvSpPr>
            <p:spPr>
              <a:xfrm>
                <a:off x="6089224"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8" name="Google Shape;328;p3"/>
              <p:cNvSpPr/>
              <p:nvPr/>
            </p:nvSpPr>
            <p:spPr>
              <a:xfrm>
                <a:off x="5734037" y="365901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9" name="Google Shape;329;p3"/>
              <p:cNvSpPr/>
              <p:nvPr/>
            </p:nvSpPr>
            <p:spPr>
              <a:xfrm>
                <a:off x="5793282" y="3659014"/>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0" name="Google Shape;330;p3"/>
              <p:cNvSpPr/>
              <p:nvPr/>
            </p:nvSpPr>
            <p:spPr>
              <a:xfrm>
                <a:off x="5852432"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1" name="Google Shape;331;p3"/>
              <p:cNvSpPr/>
              <p:nvPr/>
            </p:nvSpPr>
            <p:spPr>
              <a:xfrm>
                <a:off x="591167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2" name="Google Shape;332;p3"/>
              <p:cNvSpPr/>
              <p:nvPr/>
            </p:nvSpPr>
            <p:spPr>
              <a:xfrm>
                <a:off x="597082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3" name="Google Shape;333;p3"/>
              <p:cNvSpPr/>
              <p:nvPr/>
            </p:nvSpPr>
            <p:spPr>
              <a:xfrm>
                <a:off x="6030073" y="3659014"/>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4" name="Google Shape;334;p3"/>
              <p:cNvSpPr/>
              <p:nvPr/>
            </p:nvSpPr>
            <p:spPr>
              <a:xfrm>
                <a:off x="6089224"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5" name="Google Shape;335;p3"/>
              <p:cNvSpPr/>
              <p:nvPr/>
            </p:nvSpPr>
            <p:spPr>
              <a:xfrm>
                <a:off x="5734039" y="371816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6" name="Google Shape;336;p3"/>
              <p:cNvSpPr/>
              <p:nvPr/>
            </p:nvSpPr>
            <p:spPr>
              <a:xfrm>
                <a:off x="5793284" y="371816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7" name="Google Shape;337;p3"/>
              <p:cNvSpPr/>
              <p:nvPr/>
            </p:nvSpPr>
            <p:spPr>
              <a:xfrm>
                <a:off x="5852434"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8" name="Google Shape;338;p3"/>
              <p:cNvSpPr/>
              <p:nvPr/>
            </p:nvSpPr>
            <p:spPr>
              <a:xfrm>
                <a:off x="591167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9" name="Google Shape;339;p3"/>
              <p:cNvSpPr/>
              <p:nvPr/>
            </p:nvSpPr>
            <p:spPr>
              <a:xfrm>
                <a:off x="597082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0" name="Google Shape;340;p3"/>
              <p:cNvSpPr/>
              <p:nvPr/>
            </p:nvSpPr>
            <p:spPr>
              <a:xfrm>
                <a:off x="6030074" y="371816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1" name="Google Shape;341;p3"/>
              <p:cNvSpPr/>
              <p:nvPr/>
            </p:nvSpPr>
            <p:spPr>
              <a:xfrm>
                <a:off x="6089225"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2" name="Google Shape;342;p3"/>
              <p:cNvSpPr/>
              <p:nvPr/>
            </p:nvSpPr>
            <p:spPr>
              <a:xfrm>
                <a:off x="5734040" y="377741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3" name="Google Shape;343;p3"/>
              <p:cNvSpPr/>
              <p:nvPr/>
            </p:nvSpPr>
            <p:spPr>
              <a:xfrm>
                <a:off x="5793285"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4" name="Google Shape;344;p3"/>
              <p:cNvSpPr/>
              <p:nvPr/>
            </p:nvSpPr>
            <p:spPr>
              <a:xfrm>
                <a:off x="5852436"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5" name="Google Shape;345;p3"/>
              <p:cNvSpPr/>
              <p:nvPr/>
            </p:nvSpPr>
            <p:spPr>
              <a:xfrm>
                <a:off x="5911683"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6" name="Google Shape;346;p3"/>
              <p:cNvSpPr/>
              <p:nvPr/>
            </p:nvSpPr>
            <p:spPr>
              <a:xfrm>
                <a:off x="5970835"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7" name="Google Shape;347;p3"/>
              <p:cNvSpPr/>
              <p:nvPr/>
            </p:nvSpPr>
            <p:spPr>
              <a:xfrm>
                <a:off x="6030082"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8" name="Google Shape;348;p3"/>
              <p:cNvSpPr/>
              <p:nvPr/>
            </p:nvSpPr>
            <p:spPr>
              <a:xfrm>
                <a:off x="6089231"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9" name="Google Shape;349;p3"/>
              <p:cNvSpPr/>
              <p:nvPr/>
            </p:nvSpPr>
            <p:spPr>
              <a:xfrm>
                <a:off x="6148476" y="3481374"/>
                <a:ext cx="14097" cy="14096"/>
              </a:xfrm>
              <a:custGeom>
                <a:rect b="b" l="l" r="r" t="t"/>
                <a:pathLst>
                  <a:path extrusionOk="0" h="14096" w="14097">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0" name="Google Shape;350;p3"/>
              <p:cNvSpPr/>
              <p:nvPr/>
            </p:nvSpPr>
            <p:spPr>
              <a:xfrm>
                <a:off x="6207627"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1" name="Google Shape;351;p3"/>
              <p:cNvSpPr/>
              <p:nvPr/>
            </p:nvSpPr>
            <p:spPr>
              <a:xfrm>
                <a:off x="6266872" y="3481374"/>
                <a:ext cx="14096" cy="14096"/>
              </a:xfrm>
              <a:custGeom>
                <a:rect b="b" l="l" r="r" t="t"/>
                <a:pathLst>
                  <a:path extrusionOk="0" h="14096" w="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2" name="Google Shape;352;p3"/>
              <p:cNvSpPr/>
              <p:nvPr/>
            </p:nvSpPr>
            <p:spPr>
              <a:xfrm>
                <a:off x="6326022"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3" name="Google Shape;353;p3"/>
              <p:cNvSpPr/>
              <p:nvPr/>
            </p:nvSpPr>
            <p:spPr>
              <a:xfrm>
                <a:off x="638526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4" name="Google Shape;354;p3"/>
              <p:cNvSpPr/>
              <p:nvPr/>
            </p:nvSpPr>
            <p:spPr>
              <a:xfrm>
                <a:off x="6444417" y="3481373"/>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5" name="Google Shape;355;p3"/>
              <p:cNvSpPr/>
              <p:nvPr/>
            </p:nvSpPr>
            <p:spPr>
              <a:xfrm>
                <a:off x="6148476" y="3540622"/>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6" name="Google Shape;356;p3"/>
              <p:cNvSpPr/>
              <p:nvPr/>
            </p:nvSpPr>
            <p:spPr>
              <a:xfrm>
                <a:off x="6207627" y="354062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7" name="Google Shape;357;p3"/>
              <p:cNvSpPr/>
              <p:nvPr/>
            </p:nvSpPr>
            <p:spPr>
              <a:xfrm>
                <a:off x="6266872" y="35406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8" name="Google Shape;358;p3"/>
              <p:cNvSpPr/>
              <p:nvPr/>
            </p:nvSpPr>
            <p:spPr>
              <a:xfrm>
                <a:off x="6326022" y="354062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9" name="Google Shape;359;p3"/>
              <p:cNvSpPr/>
              <p:nvPr/>
            </p:nvSpPr>
            <p:spPr>
              <a:xfrm>
                <a:off x="6385268" y="354063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0" name="Google Shape;360;p3"/>
              <p:cNvSpPr/>
              <p:nvPr/>
            </p:nvSpPr>
            <p:spPr>
              <a:xfrm>
                <a:off x="6444417" y="3540631"/>
                <a:ext cx="14096" cy="14097"/>
              </a:xfrm>
              <a:custGeom>
                <a:rect b="b" l="l" r="r" t="t"/>
                <a:pathLst>
                  <a:path extrusionOk="0" h="14097"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1" name="Google Shape;361;p3"/>
              <p:cNvSpPr/>
              <p:nvPr/>
            </p:nvSpPr>
            <p:spPr>
              <a:xfrm>
                <a:off x="6148476" y="3599781"/>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2" name="Google Shape;362;p3"/>
              <p:cNvSpPr/>
              <p:nvPr/>
            </p:nvSpPr>
            <p:spPr>
              <a:xfrm>
                <a:off x="6207627"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3" name="Google Shape;363;p3"/>
              <p:cNvSpPr/>
              <p:nvPr/>
            </p:nvSpPr>
            <p:spPr>
              <a:xfrm>
                <a:off x="6266872" y="3599781"/>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4" name="Google Shape;364;p3"/>
              <p:cNvSpPr/>
              <p:nvPr/>
            </p:nvSpPr>
            <p:spPr>
              <a:xfrm>
                <a:off x="6326022"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5" name="Google Shape;365;p3"/>
              <p:cNvSpPr/>
              <p:nvPr/>
            </p:nvSpPr>
            <p:spPr>
              <a:xfrm>
                <a:off x="6385268" y="359978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6" name="Google Shape;366;p3"/>
              <p:cNvSpPr/>
              <p:nvPr/>
            </p:nvSpPr>
            <p:spPr>
              <a:xfrm>
                <a:off x="6444417" y="359978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7" name="Google Shape;367;p3"/>
              <p:cNvSpPr/>
              <p:nvPr/>
            </p:nvSpPr>
            <p:spPr>
              <a:xfrm>
                <a:off x="6148476" y="3659026"/>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8" name="Google Shape;368;p3"/>
              <p:cNvSpPr/>
              <p:nvPr/>
            </p:nvSpPr>
            <p:spPr>
              <a:xfrm>
                <a:off x="620762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9" name="Google Shape;369;p3"/>
              <p:cNvSpPr/>
              <p:nvPr/>
            </p:nvSpPr>
            <p:spPr>
              <a:xfrm>
                <a:off x="6266872" y="36590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0" name="Google Shape;370;p3"/>
              <p:cNvSpPr/>
              <p:nvPr/>
            </p:nvSpPr>
            <p:spPr>
              <a:xfrm>
                <a:off x="6326022"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1" name="Google Shape;371;p3"/>
              <p:cNvSpPr/>
              <p:nvPr/>
            </p:nvSpPr>
            <p:spPr>
              <a:xfrm>
                <a:off x="6385268"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2" name="Google Shape;372;p3"/>
              <p:cNvSpPr/>
              <p:nvPr/>
            </p:nvSpPr>
            <p:spPr>
              <a:xfrm>
                <a:off x="644441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3" name="Google Shape;373;p3"/>
              <p:cNvSpPr/>
              <p:nvPr/>
            </p:nvSpPr>
            <p:spPr>
              <a:xfrm>
                <a:off x="6148476" y="3718177"/>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4" name="Google Shape;374;p3"/>
              <p:cNvSpPr/>
              <p:nvPr/>
            </p:nvSpPr>
            <p:spPr>
              <a:xfrm>
                <a:off x="6207627"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5" name="Google Shape;375;p3"/>
              <p:cNvSpPr/>
              <p:nvPr/>
            </p:nvSpPr>
            <p:spPr>
              <a:xfrm>
                <a:off x="6266872" y="3718177"/>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6" name="Google Shape;376;p3"/>
              <p:cNvSpPr/>
              <p:nvPr/>
            </p:nvSpPr>
            <p:spPr>
              <a:xfrm>
                <a:off x="6326022"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7" name="Google Shape;377;p3"/>
              <p:cNvSpPr/>
              <p:nvPr/>
            </p:nvSpPr>
            <p:spPr>
              <a:xfrm>
                <a:off x="6385268" y="371817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8" name="Google Shape;378;p3"/>
              <p:cNvSpPr/>
              <p:nvPr/>
            </p:nvSpPr>
            <p:spPr>
              <a:xfrm>
                <a:off x="6444417" y="371817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9" name="Google Shape;379;p3"/>
              <p:cNvSpPr/>
              <p:nvPr/>
            </p:nvSpPr>
            <p:spPr>
              <a:xfrm>
                <a:off x="6148472" y="3777419"/>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0" name="Google Shape;380;p3"/>
              <p:cNvSpPr/>
              <p:nvPr/>
            </p:nvSpPr>
            <p:spPr>
              <a:xfrm>
                <a:off x="6207622" y="377741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1" name="Google Shape;381;p3"/>
              <p:cNvSpPr/>
              <p:nvPr/>
            </p:nvSpPr>
            <p:spPr>
              <a:xfrm>
                <a:off x="6266868" y="3777419"/>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2" name="Google Shape;382;p3"/>
              <p:cNvSpPr/>
              <p:nvPr/>
            </p:nvSpPr>
            <p:spPr>
              <a:xfrm>
                <a:off x="6326024" y="3777383"/>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3" name="Google Shape;383;p3"/>
              <p:cNvSpPr/>
              <p:nvPr/>
            </p:nvSpPr>
            <p:spPr>
              <a:xfrm>
                <a:off x="6385287" y="377742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4" name="Google Shape;384;p3"/>
              <p:cNvSpPr/>
              <p:nvPr/>
            </p:nvSpPr>
            <p:spPr>
              <a:xfrm>
                <a:off x="6444424" y="3777424"/>
                <a:ext cx="14096" cy="14096"/>
              </a:xfrm>
              <a:custGeom>
                <a:rect b="b" l="l" r="r" t="t"/>
                <a:pathLst>
                  <a:path extrusionOk="0" h="14096"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385" name="Google Shape;385;p3"/>
            <p:cNvGrpSpPr/>
            <p:nvPr/>
          </p:nvGrpSpPr>
          <p:grpSpPr>
            <a:xfrm>
              <a:off x="10154385" y="4452524"/>
              <a:ext cx="1443404" cy="1443428"/>
              <a:chOff x="5734037" y="3067039"/>
              <a:chExt cx="724483" cy="724489"/>
            </a:xfrm>
          </p:grpSpPr>
          <p:sp>
            <p:nvSpPr>
              <p:cNvPr id="386" name="Google Shape;386;p3"/>
              <p:cNvSpPr/>
              <p:nvPr/>
            </p:nvSpPr>
            <p:spPr>
              <a:xfrm>
                <a:off x="5734038" y="3067039"/>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7" name="Google Shape;387;p3"/>
              <p:cNvSpPr/>
              <p:nvPr/>
            </p:nvSpPr>
            <p:spPr>
              <a:xfrm>
                <a:off x="5793283"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8" name="Google Shape;388;p3"/>
              <p:cNvSpPr/>
              <p:nvPr/>
            </p:nvSpPr>
            <p:spPr>
              <a:xfrm>
                <a:off x="5852433"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9" name="Google Shape;389;p3"/>
              <p:cNvSpPr/>
              <p:nvPr/>
            </p:nvSpPr>
            <p:spPr>
              <a:xfrm>
                <a:off x="591167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0" name="Google Shape;390;p3"/>
              <p:cNvSpPr/>
              <p:nvPr/>
            </p:nvSpPr>
            <p:spPr>
              <a:xfrm>
                <a:off x="597082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1" name="Google Shape;391;p3"/>
              <p:cNvSpPr/>
              <p:nvPr/>
            </p:nvSpPr>
            <p:spPr>
              <a:xfrm>
                <a:off x="6030074"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2" name="Google Shape;392;p3"/>
              <p:cNvSpPr/>
              <p:nvPr/>
            </p:nvSpPr>
            <p:spPr>
              <a:xfrm>
                <a:off x="608922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3" name="Google Shape;393;p3"/>
              <p:cNvSpPr/>
              <p:nvPr/>
            </p:nvSpPr>
            <p:spPr>
              <a:xfrm>
                <a:off x="5734038" y="3126284"/>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4" name="Google Shape;394;p3"/>
              <p:cNvSpPr/>
              <p:nvPr/>
            </p:nvSpPr>
            <p:spPr>
              <a:xfrm>
                <a:off x="5793283" y="312628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5" name="Google Shape;395;p3"/>
              <p:cNvSpPr/>
              <p:nvPr/>
            </p:nvSpPr>
            <p:spPr>
              <a:xfrm>
                <a:off x="5852433"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6" name="Google Shape;396;p3"/>
              <p:cNvSpPr/>
              <p:nvPr/>
            </p:nvSpPr>
            <p:spPr>
              <a:xfrm>
                <a:off x="591167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7" name="Google Shape;397;p3"/>
              <p:cNvSpPr/>
              <p:nvPr/>
            </p:nvSpPr>
            <p:spPr>
              <a:xfrm>
                <a:off x="597082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8" name="Google Shape;398;p3"/>
              <p:cNvSpPr/>
              <p:nvPr/>
            </p:nvSpPr>
            <p:spPr>
              <a:xfrm>
                <a:off x="6030073" y="3126284"/>
                <a:ext cx="14097" cy="14097"/>
              </a:xfrm>
              <a:custGeom>
                <a:rect b="b" l="l" r="r" t="t"/>
                <a:pathLst>
                  <a:path extrusionOk="0" h="14097" w="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9" name="Google Shape;399;p3"/>
              <p:cNvSpPr/>
              <p:nvPr/>
            </p:nvSpPr>
            <p:spPr>
              <a:xfrm>
                <a:off x="6089224"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0" name="Google Shape;400;p3"/>
              <p:cNvSpPr/>
              <p:nvPr/>
            </p:nvSpPr>
            <p:spPr>
              <a:xfrm>
                <a:off x="5734038" y="318543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1" name="Google Shape;401;p3"/>
              <p:cNvSpPr/>
              <p:nvPr/>
            </p:nvSpPr>
            <p:spPr>
              <a:xfrm>
                <a:off x="5793283"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2" name="Google Shape;402;p3"/>
              <p:cNvSpPr/>
              <p:nvPr/>
            </p:nvSpPr>
            <p:spPr>
              <a:xfrm>
                <a:off x="5852433"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3" name="Google Shape;403;p3"/>
              <p:cNvSpPr/>
              <p:nvPr/>
            </p:nvSpPr>
            <p:spPr>
              <a:xfrm>
                <a:off x="591167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4" name="Google Shape;404;p3"/>
              <p:cNvSpPr/>
              <p:nvPr/>
            </p:nvSpPr>
            <p:spPr>
              <a:xfrm>
                <a:off x="597082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5" name="Google Shape;405;p3"/>
              <p:cNvSpPr/>
              <p:nvPr/>
            </p:nvSpPr>
            <p:spPr>
              <a:xfrm>
                <a:off x="6030074"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6" name="Google Shape;406;p3"/>
              <p:cNvSpPr/>
              <p:nvPr/>
            </p:nvSpPr>
            <p:spPr>
              <a:xfrm>
                <a:off x="6089224"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7" name="Google Shape;407;p3"/>
              <p:cNvSpPr/>
              <p:nvPr/>
            </p:nvSpPr>
            <p:spPr>
              <a:xfrm>
                <a:off x="5734038" y="324467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8" name="Google Shape;408;p3"/>
              <p:cNvSpPr/>
              <p:nvPr/>
            </p:nvSpPr>
            <p:spPr>
              <a:xfrm>
                <a:off x="5793283" y="3244677"/>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9" name="Google Shape;409;p3"/>
              <p:cNvSpPr/>
              <p:nvPr/>
            </p:nvSpPr>
            <p:spPr>
              <a:xfrm>
                <a:off x="5852433"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0" name="Google Shape;410;p3"/>
              <p:cNvSpPr/>
              <p:nvPr/>
            </p:nvSpPr>
            <p:spPr>
              <a:xfrm>
                <a:off x="591167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1" name="Google Shape;411;p3"/>
              <p:cNvSpPr/>
              <p:nvPr/>
            </p:nvSpPr>
            <p:spPr>
              <a:xfrm>
                <a:off x="597082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2" name="Google Shape;412;p3"/>
              <p:cNvSpPr/>
              <p:nvPr/>
            </p:nvSpPr>
            <p:spPr>
              <a:xfrm>
                <a:off x="6030073" y="324467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3" name="Google Shape;413;p3"/>
              <p:cNvSpPr/>
              <p:nvPr/>
            </p:nvSpPr>
            <p:spPr>
              <a:xfrm>
                <a:off x="6089224"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4" name="Google Shape;414;p3"/>
              <p:cNvSpPr/>
              <p:nvPr/>
            </p:nvSpPr>
            <p:spPr>
              <a:xfrm>
                <a:off x="5734038" y="330382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5" name="Google Shape;415;p3"/>
              <p:cNvSpPr/>
              <p:nvPr/>
            </p:nvSpPr>
            <p:spPr>
              <a:xfrm>
                <a:off x="5793283"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6" name="Google Shape;416;p3"/>
              <p:cNvSpPr/>
              <p:nvPr/>
            </p:nvSpPr>
            <p:spPr>
              <a:xfrm>
                <a:off x="5852433"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7" name="Google Shape;417;p3"/>
              <p:cNvSpPr/>
              <p:nvPr/>
            </p:nvSpPr>
            <p:spPr>
              <a:xfrm>
                <a:off x="591167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8" name="Google Shape;418;p3"/>
              <p:cNvSpPr/>
              <p:nvPr/>
            </p:nvSpPr>
            <p:spPr>
              <a:xfrm>
                <a:off x="597082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9" name="Google Shape;419;p3"/>
              <p:cNvSpPr/>
              <p:nvPr/>
            </p:nvSpPr>
            <p:spPr>
              <a:xfrm>
                <a:off x="6030073" y="330382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0" name="Google Shape;420;p3"/>
              <p:cNvSpPr/>
              <p:nvPr/>
            </p:nvSpPr>
            <p:spPr>
              <a:xfrm>
                <a:off x="608922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1" name="Google Shape;421;p3"/>
              <p:cNvSpPr/>
              <p:nvPr/>
            </p:nvSpPr>
            <p:spPr>
              <a:xfrm>
                <a:off x="5734038" y="3363074"/>
                <a:ext cx="14192" cy="14097"/>
              </a:xfrm>
              <a:custGeom>
                <a:rect b="b" l="l" r="r" t="t"/>
                <a:pathLst>
                  <a:path extrusionOk="0" h="14097"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2" name="Google Shape;422;p3"/>
              <p:cNvSpPr/>
              <p:nvPr/>
            </p:nvSpPr>
            <p:spPr>
              <a:xfrm>
                <a:off x="5793283"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3" name="Google Shape;423;p3"/>
              <p:cNvSpPr/>
              <p:nvPr/>
            </p:nvSpPr>
            <p:spPr>
              <a:xfrm>
                <a:off x="5852433"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4" name="Google Shape;424;p3"/>
              <p:cNvSpPr/>
              <p:nvPr/>
            </p:nvSpPr>
            <p:spPr>
              <a:xfrm>
                <a:off x="591167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5" name="Google Shape;425;p3"/>
              <p:cNvSpPr/>
              <p:nvPr/>
            </p:nvSpPr>
            <p:spPr>
              <a:xfrm>
                <a:off x="597082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6" name="Google Shape;426;p3"/>
              <p:cNvSpPr/>
              <p:nvPr/>
            </p:nvSpPr>
            <p:spPr>
              <a:xfrm>
                <a:off x="6030073" y="3363074"/>
                <a:ext cx="14097" cy="14097"/>
              </a:xfrm>
              <a:custGeom>
                <a:rect b="b" l="l" r="r" t="t"/>
                <a:pathLst>
                  <a:path extrusionOk="0" h="14097"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7" name="Google Shape;427;p3"/>
              <p:cNvSpPr/>
              <p:nvPr/>
            </p:nvSpPr>
            <p:spPr>
              <a:xfrm>
                <a:off x="608922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8" name="Google Shape;428;p3"/>
              <p:cNvSpPr/>
              <p:nvPr/>
            </p:nvSpPr>
            <p:spPr>
              <a:xfrm>
                <a:off x="5734038" y="342222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9" name="Google Shape;429;p3"/>
              <p:cNvSpPr/>
              <p:nvPr/>
            </p:nvSpPr>
            <p:spPr>
              <a:xfrm>
                <a:off x="5793283"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0" name="Google Shape;430;p3"/>
              <p:cNvSpPr/>
              <p:nvPr/>
            </p:nvSpPr>
            <p:spPr>
              <a:xfrm>
                <a:off x="5852433"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1" name="Google Shape;431;p3"/>
              <p:cNvSpPr/>
              <p:nvPr/>
            </p:nvSpPr>
            <p:spPr>
              <a:xfrm>
                <a:off x="591167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2" name="Google Shape;432;p3"/>
              <p:cNvSpPr/>
              <p:nvPr/>
            </p:nvSpPr>
            <p:spPr>
              <a:xfrm>
                <a:off x="597082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3" name="Google Shape;433;p3"/>
              <p:cNvSpPr/>
              <p:nvPr/>
            </p:nvSpPr>
            <p:spPr>
              <a:xfrm>
                <a:off x="6030073" y="342222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4" name="Google Shape;434;p3"/>
              <p:cNvSpPr/>
              <p:nvPr/>
            </p:nvSpPr>
            <p:spPr>
              <a:xfrm>
                <a:off x="608922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5" name="Google Shape;435;p3"/>
              <p:cNvSpPr/>
              <p:nvPr/>
            </p:nvSpPr>
            <p:spPr>
              <a:xfrm>
                <a:off x="6148469" y="3067039"/>
                <a:ext cx="14097" cy="14097"/>
              </a:xfrm>
              <a:custGeom>
                <a:rect b="b" l="l" r="r" t="t"/>
                <a:pathLst>
                  <a:path extrusionOk="0" h="14097" w="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6" name="Google Shape;436;p3"/>
              <p:cNvSpPr/>
              <p:nvPr/>
            </p:nvSpPr>
            <p:spPr>
              <a:xfrm>
                <a:off x="620762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7" name="Google Shape;437;p3"/>
              <p:cNvSpPr/>
              <p:nvPr/>
            </p:nvSpPr>
            <p:spPr>
              <a:xfrm>
                <a:off x="6266865" y="3067039"/>
                <a:ext cx="14096" cy="14097"/>
              </a:xfrm>
              <a:custGeom>
                <a:rect b="b" l="l" r="r" t="t"/>
                <a:pathLst>
                  <a:path extrusionOk="0" h="14097" w="14096">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8" name="Google Shape;438;p3"/>
              <p:cNvSpPr/>
              <p:nvPr/>
            </p:nvSpPr>
            <p:spPr>
              <a:xfrm>
                <a:off x="632601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9" name="Google Shape;439;p3"/>
              <p:cNvSpPr/>
              <p:nvPr/>
            </p:nvSpPr>
            <p:spPr>
              <a:xfrm>
                <a:off x="638526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0" name="Google Shape;440;p3"/>
              <p:cNvSpPr/>
              <p:nvPr/>
            </p:nvSpPr>
            <p:spPr>
              <a:xfrm>
                <a:off x="6444410" y="3067039"/>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1" name="Google Shape;441;p3"/>
              <p:cNvSpPr/>
              <p:nvPr/>
            </p:nvSpPr>
            <p:spPr>
              <a:xfrm>
                <a:off x="6148469" y="3126281"/>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2" name="Google Shape;442;p3"/>
              <p:cNvSpPr/>
              <p:nvPr/>
            </p:nvSpPr>
            <p:spPr>
              <a:xfrm>
                <a:off x="620762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3" name="Google Shape;443;p3"/>
              <p:cNvSpPr/>
              <p:nvPr/>
            </p:nvSpPr>
            <p:spPr>
              <a:xfrm>
                <a:off x="6266865" y="3126281"/>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4" name="Google Shape;444;p3"/>
              <p:cNvSpPr/>
              <p:nvPr/>
            </p:nvSpPr>
            <p:spPr>
              <a:xfrm>
                <a:off x="6326014"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5" name="Google Shape;445;p3"/>
              <p:cNvSpPr/>
              <p:nvPr/>
            </p:nvSpPr>
            <p:spPr>
              <a:xfrm>
                <a:off x="638526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6" name="Google Shape;446;p3"/>
              <p:cNvSpPr/>
              <p:nvPr/>
            </p:nvSpPr>
            <p:spPr>
              <a:xfrm>
                <a:off x="6444410" y="3126283"/>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7" name="Google Shape;447;p3"/>
              <p:cNvSpPr/>
              <p:nvPr/>
            </p:nvSpPr>
            <p:spPr>
              <a:xfrm>
                <a:off x="6148469" y="3185433"/>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8" name="Google Shape;448;p3"/>
              <p:cNvSpPr/>
              <p:nvPr/>
            </p:nvSpPr>
            <p:spPr>
              <a:xfrm>
                <a:off x="620762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9" name="Google Shape;449;p3"/>
              <p:cNvSpPr/>
              <p:nvPr/>
            </p:nvSpPr>
            <p:spPr>
              <a:xfrm>
                <a:off x="6266865" y="3185433"/>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0" name="Google Shape;450;p3"/>
              <p:cNvSpPr/>
              <p:nvPr/>
            </p:nvSpPr>
            <p:spPr>
              <a:xfrm>
                <a:off x="6326014"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1" name="Google Shape;451;p3"/>
              <p:cNvSpPr/>
              <p:nvPr/>
            </p:nvSpPr>
            <p:spPr>
              <a:xfrm>
                <a:off x="638526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2" name="Google Shape;452;p3"/>
              <p:cNvSpPr/>
              <p:nvPr/>
            </p:nvSpPr>
            <p:spPr>
              <a:xfrm>
                <a:off x="6444410" y="3185432"/>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3" name="Google Shape;453;p3"/>
              <p:cNvSpPr/>
              <p:nvPr/>
            </p:nvSpPr>
            <p:spPr>
              <a:xfrm>
                <a:off x="6148469" y="3244676"/>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4" name="Google Shape;454;p3"/>
              <p:cNvSpPr/>
              <p:nvPr/>
            </p:nvSpPr>
            <p:spPr>
              <a:xfrm>
                <a:off x="620762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5" name="Google Shape;455;p3"/>
              <p:cNvSpPr/>
              <p:nvPr/>
            </p:nvSpPr>
            <p:spPr>
              <a:xfrm>
                <a:off x="6266865" y="3244676"/>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6" name="Google Shape;456;p3"/>
              <p:cNvSpPr/>
              <p:nvPr/>
            </p:nvSpPr>
            <p:spPr>
              <a:xfrm>
                <a:off x="6326014"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7" name="Google Shape;457;p3"/>
              <p:cNvSpPr/>
              <p:nvPr/>
            </p:nvSpPr>
            <p:spPr>
              <a:xfrm>
                <a:off x="638526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8" name="Google Shape;458;p3"/>
              <p:cNvSpPr/>
              <p:nvPr/>
            </p:nvSpPr>
            <p:spPr>
              <a:xfrm>
                <a:off x="6444410" y="324467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9" name="Google Shape;459;p3"/>
              <p:cNvSpPr/>
              <p:nvPr/>
            </p:nvSpPr>
            <p:spPr>
              <a:xfrm>
                <a:off x="6148469"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0" name="Google Shape;460;p3"/>
              <p:cNvSpPr/>
              <p:nvPr/>
            </p:nvSpPr>
            <p:spPr>
              <a:xfrm>
                <a:off x="620762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1" name="Google Shape;461;p3"/>
              <p:cNvSpPr/>
              <p:nvPr/>
            </p:nvSpPr>
            <p:spPr>
              <a:xfrm>
                <a:off x="6266865" y="3303829"/>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2" name="Google Shape;462;p3"/>
              <p:cNvSpPr/>
              <p:nvPr/>
            </p:nvSpPr>
            <p:spPr>
              <a:xfrm>
                <a:off x="632601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3" name="Google Shape;463;p3"/>
              <p:cNvSpPr/>
              <p:nvPr/>
            </p:nvSpPr>
            <p:spPr>
              <a:xfrm>
                <a:off x="638526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4" name="Google Shape;464;p3"/>
              <p:cNvSpPr/>
              <p:nvPr/>
            </p:nvSpPr>
            <p:spPr>
              <a:xfrm>
                <a:off x="644441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5" name="Google Shape;465;p3"/>
              <p:cNvSpPr/>
              <p:nvPr/>
            </p:nvSpPr>
            <p:spPr>
              <a:xfrm>
                <a:off x="6148469"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6" name="Google Shape;466;p3"/>
              <p:cNvSpPr/>
              <p:nvPr/>
            </p:nvSpPr>
            <p:spPr>
              <a:xfrm>
                <a:off x="620762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7" name="Google Shape;467;p3"/>
              <p:cNvSpPr/>
              <p:nvPr/>
            </p:nvSpPr>
            <p:spPr>
              <a:xfrm>
                <a:off x="6266865" y="3363072"/>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8" name="Google Shape;468;p3"/>
              <p:cNvSpPr/>
              <p:nvPr/>
            </p:nvSpPr>
            <p:spPr>
              <a:xfrm>
                <a:off x="632601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9" name="Google Shape;469;p3"/>
              <p:cNvSpPr/>
              <p:nvPr/>
            </p:nvSpPr>
            <p:spPr>
              <a:xfrm>
                <a:off x="638526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0" name="Google Shape;470;p3"/>
              <p:cNvSpPr/>
              <p:nvPr/>
            </p:nvSpPr>
            <p:spPr>
              <a:xfrm>
                <a:off x="6444410" y="3363074"/>
                <a:ext cx="14096" cy="14097"/>
              </a:xfrm>
              <a:custGeom>
                <a:rect b="b" l="l" r="r" t="t"/>
                <a:pathLst>
                  <a:path extrusionOk="0" h="14097"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1" name="Google Shape;471;p3"/>
              <p:cNvSpPr/>
              <p:nvPr/>
            </p:nvSpPr>
            <p:spPr>
              <a:xfrm>
                <a:off x="6148469"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2" name="Google Shape;472;p3"/>
              <p:cNvSpPr/>
              <p:nvPr/>
            </p:nvSpPr>
            <p:spPr>
              <a:xfrm>
                <a:off x="620762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3" name="Google Shape;473;p3"/>
              <p:cNvSpPr/>
              <p:nvPr/>
            </p:nvSpPr>
            <p:spPr>
              <a:xfrm>
                <a:off x="6266865" y="3422225"/>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4" name="Google Shape;474;p3"/>
              <p:cNvSpPr/>
              <p:nvPr/>
            </p:nvSpPr>
            <p:spPr>
              <a:xfrm>
                <a:off x="632601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5" name="Google Shape;475;p3"/>
              <p:cNvSpPr/>
              <p:nvPr/>
            </p:nvSpPr>
            <p:spPr>
              <a:xfrm>
                <a:off x="638526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6" name="Google Shape;476;p3"/>
              <p:cNvSpPr/>
              <p:nvPr/>
            </p:nvSpPr>
            <p:spPr>
              <a:xfrm>
                <a:off x="6444410" y="342222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7" name="Google Shape;477;p3"/>
              <p:cNvSpPr/>
              <p:nvPr/>
            </p:nvSpPr>
            <p:spPr>
              <a:xfrm>
                <a:off x="5734038" y="3481374"/>
                <a:ext cx="14192" cy="14096"/>
              </a:xfrm>
              <a:custGeom>
                <a:rect b="b" l="l" r="r" t="t"/>
                <a:pathLst>
                  <a:path extrusionOk="0" h="14096" w="14192">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8" name="Google Shape;478;p3"/>
              <p:cNvSpPr/>
              <p:nvPr/>
            </p:nvSpPr>
            <p:spPr>
              <a:xfrm>
                <a:off x="5793283"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79" name="Google Shape;479;p3"/>
              <p:cNvSpPr/>
              <p:nvPr/>
            </p:nvSpPr>
            <p:spPr>
              <a:xfrm>
                <a:off x="5852433"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0" name="Google Shape;480;p3"/>
              <p:cNvSpPr/>
              <p:nvPr/>
            </p:nvSpPr>
            <p:spPr>
              <a:xfrm>
                <a:off x="591167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1" name="Google Shape;481;p3"/>
              <p:cNvSpPr/>
              <p:nvPr/>
            </p:nvSpPr>
            <p:spPr>
              <a:xfrm>
                <a:off x="597082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2" name="Google Shape;482;p3"/>
              <p:cNvSpPr/>
              <p:nvPr/>
            </p:nvSpPr>
            <p:spPr>
              <a:xfrm>
                <a:off x="6030074"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3" name="Google Shape;483;p3"/>
              <p:cNvSpPr/>
              <p:nvPr/>
            </p:nvSpPr>
            <p:spPr>
              <a:xfrm>
                <a:off x="6089224"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4" name="Google Shape;484;p3"/>
              <p:cNvSpPr/>
              <p:nvPr/>
            </p:nvSpPr>
            <p:spPr>
              <a:xfrm>
                <a:off x="5734038" y="354062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5" name="Google Shape;485;p3"/>
              <p:cNvSpPr/>
              <p:nvPr/>
            </p:nvSpPr>
            <p:spPr>
              <a:xfrm>
                <a:off x="5793283"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6" name="Google Shape;486;p3"/>
              <p:cNvSpPr/>
              <p:nvPr/>
            </p:nvSpPr>
            <p:spPr>
              <a:xfrm>
                <a:off x="5852433"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7" name="Google Shape;487;p3"/>
              <p:cNvSpPr/>
              <p:nvPr/>
            </p:nvSpPr>
            <p:spPr>
              <a:xfrm>
                <a:off x="591167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8" name="Google Shape;488;p3"/>
              <p:cNvSpPr/>
              <p:nvPr/>
            </p:nvSpPr>
            <p:spPr>
              <a:xfrm>
                <a:off x="597082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9" name="Google Shape;489;p3"/>
              <p:cNvSpPr/>
              <p:nvPr/>
            </p:nvSpPr>
            <p:spPr>
              <a:xfrm>
                <a:off x="6030074"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0" name="Google Shape;490;p3"/>
              <p:cNvSpPr/>
              <p:nvPr/>
            </p:nvSpPr>
            <p:spPr>
              <a:xfrm>
                <a:off x="6089224"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1" name="Google Shape;491;p3"/>
              <p:cNvSpPr/>
              <p:nvPr/>
            </p:nvSpPr>
            <p:spPr>
              <a:xfrm>
                <a:off x="5734038" y="359977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2" name="Google Shape;492;p3"/>
              <p:cNvSpPr/>
              <p:nvPr/>
            </p:nvSpPr>
            <p:spPr>
              <a:xfrm>
                <a:off x="5793283" y="3599770"/>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3" name="Google Shape;493;p3"/>
              <p:cNvSpPr/>
              <p:nvPr/>
            </p:nvSpPr>
            <p:spPr>
              <a:xfrm>
                <a:off x="5852433"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4" name="Google Shape;494;p3"/>
              <p:cNvSpPr/>
              <p:nvPr/>
            </p:nvSpPr>
            <p:spPr>
              <a:xfrm>
                <a:off x="591167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5" name="Google Shape;495;p3"/>
              <p:cNvSpPr/>
              <p:nvPr/>
            </p:nvSpPr>
            <p:spPr>
              <a:xfrm>
                <a:off x="597082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6" name="Google Shape;496;p3"/>
              <p:cNvSpPr/>
              <p:nvPr/>
            </p:nvSpPr>
            <p:spPr>
              <a:xfrm>
                <a:off x="6030073" y="3599770"/>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7" name="Google Shape;497;p3"/>
              <p:cNvSpPr/>
              <p:nvPr/>
            </p:nvSpPr>
            <p:spPr>
              <a:xfrm>
                <a:off x="6089224"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8" name="Google Shape;498;p3"/>
              <p:cNvSpPr/>
              <p:nvPr/>
            </p:nvSpPr>
            <p:spPr>
              <a:xfrm>
                <a:off x="5734037" y="365901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9" name="Google Shape;499;p3"/>
              <p:cNvSpPr/>
              <p:nvPr/>
            </p:nvSpPr>
            <p:spPr>
              <a:xfrm>
                <a:off x="5793282" y="3659014"/>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0" name="Google Shape;500;p3"/>
              <p:cNvSpPr/>
              <p:nvPr/>
            </p:nvSpPr>
            <p:spPr>
              <a:xfrm>
                <a:off x="5852432"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1" name="Google Shape;501;p3"/>
              <p:cNvSpPr/>
              <p:nvPr/>
            </p:nvSpPr>
            <p:spPr>
              <a:xfrm>
                <a:off x="591167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2" name="Google Shape;502;p3"/>
              <p:cNvSpPr/>
              <p:nvPr/>
            </p:nvSpPr>
            <p:spPr>
              <a:xfrm>
                <a:off x="597082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3" name="Google Shape;503;p3"/>
              <p:cNvSpPr/>
              <p:nvPr/>
            </p:nvSpPr>
            <p:spPr>
              <a:xfrm>
                <a:off x="6030073" y="3659014"/>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4" name="Google Shape;504;p3"/>
              <p:cNvSpPr/>
              <p:nvPr/>
            </p:nvSpPr>
            <p:spPr>
              <a:xfrm>
                <a:off x="6089224"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5" name="Google Shape;505;p3"/>
              <p:cNvSpPr/>
              <p:nvPr/>
            </p:nvSpPr>
            <p:spPr>
              <a:xfrm>
                <a:off x="5734039" y="371816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6" name="Google Shape;506;p3"/>
              <p:cNvSpPr/>
              <p:nvPr/>
            </p:nvSpPr>
            <p:spPr>
              <a:xfrm>
                <a:off x="5793284" y="371816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7" name="Google Shape;507;p3"/>
              <p:cNvSpPr/>
              <p:nvPr/>
            </p:nvSpPr>
            <p:spPr>
              <a:xfrm>
                <a:off x="5852434"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8" name="Google Shape;508;p3"/>
              <p:cNvSpPr/>
              <p:nvPr/>
            </p:nvSpPr>
            <p:spPr>
              <a:xfrm>
                <a:off x="591167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09" name="Google Shape;509;p3"/>
              <p:cNvSpPr/>
              <p:nvPr/>
            </p:nvSpPr>
            <p:spPr>
              <a:xfrm>
                <a:off x="597082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0" name="Google Shape;510;p3"/>
              <p:cNvSpPr/>
              <p:nvPr/>
            </p:nvSpPr>
            <p:spPr>
              <a:xfrm>
                <a:off x="6030074" y="371816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1" name="Google Shape;511;p3"/>
              <p:cNvSpPr/>
              <p:nvPr/>
            </p:nvSpPr>
            <p:spPr>
              <a:xfrm>
                <a:off x="6089225"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2" name="Google Shape;512;p3"/>
              <p:cNvSpPr/>
              <p:nvPr/>
            </p:nvSpPr>
            <p:spPr>
              <a:xfrm>
                <a:off x="5734040" y="377741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3" name="Google Shape;513;p3"/>
              <p:cNvSpPr/>
              <p:nvPr/>
            </p:nvSpPr>
            <p:spPr>
              <a:xfrm>
                <a:off x="5793285"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4" name="Google Shape;514;p3"/>
              <p:cNvSpPr/>
              <p:nvPr/>
            </p:nvSpPr>
            <p:spPr>
              <a:xfrm>
                <a:off x="5852436"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5" name="Google Shape;515;p3"/>
              <p:cNvSpPr/>
              <p:nvPr/>
            </p:nvSpPr>
            <p:spPr>
              <a:xfrm>
                <a:off x="5911683"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6" name="Google Shape;516;p3"/>
              <p:cNvSpPr/>
              <p:nvPr/>
            </p:nvSpPr>
            <p:spPr>
              <a:xfrm>
                <a:off x="5970835"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7" name="Google Shape;517;p3"/>
              <p:cNvSpPr/>
              <p:nvPr/>
            </p:nvSpPr>
            <p:spPr>
              <a:xfrm>
                <a:off x="6030082"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8" name="Google Shape;518;p3"/>
              <p:cNvSpPr/>
              <p:nvPr/>
            </p:nvSpPr>
            <p:spPr>
              <a:xfrm>
                <a:off x="6089231"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9" name="Google Shape;519;p3"/>
              <p:cNvSpPr/>
              <p:nvPr/>
            </p:nvSpPr>
            <p:spPr>
              <a:xfrm>
                <a:off x="6148476" y="3481374"/>
                <a:ext cx="14097" cy="14096"/>
              </a:xfrm>
              <a:custGeom>
                <a:rect b="b" l="l" r="r" t="t"/>
                <a:pathLst>
                  <a:path extrusionOk="0" h="14096" w="14097">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0" name="Google Shape;520;p3"/>
              <p:cNvSpPr/>
              <p:nvPr/>
            </p:nvSpPr>
            <p:spPr>
              <a:xfrm>
                <a:off x="6207627"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1" name="Google Shape;521;p3"/>
              <p:cNvSpPr/>
              <p:nvPr/>
            </p:nvSpPr>
            <p:spPr>
              <a:xfrm>
                <a:off x="6266872" y="3481374"/>
                <a:ext cx="14096" cy="14096"/>
              </a:xfrm>
              <a:custGeom>
                <a:rect b="b" l="l" r="r" t="t"/>
                <a:pathLst>
                  <a:path extrusionOk="0" h="14096" w="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2" name="Google Shape;522;p3"/>
              <p:cNvSpPr/>
              <p:nvPr/>
            </p:nvSpPr>
            <p:spPr>
              <a:xfrm>
                <a:off x="6326022"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3" name="Google Shape;523;p3"/>
              <p:cNvSpPr/>
              <p:nvPr/>
            </p:nvSpPr>
            <p:spPr>
              <a:xfrm>
                <a:off x="638526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4" name="Google Shape;524;p3"/>
              <p:cNvSpPr/>
              <p:nvPr/>
            </p:nvSpPr>
            <p:spPr>
              <a:xfrm>
                <a:off x="6444417" y="3481373"/>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5" name="Google Shape;525;p3"/>
              <p:cNvSpPr/>
              <p:nvPr/>
            </p:nvSpPr>
            <p:spPr>
              <a:xfrm>
                <a:off x="6148476" y="3540622"/>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6" name="Google Shape;526;p3"/>
              <p:cNvSpPr/>
              <p:nvPr/>
            </p:nvSpPr>
            <p:spPr>
              <a:xfrm>
                <a:off x="6207627" y="354062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7" name="Google Shape;527;p3"/>
              <p:cNvSpPr/>
              <p:nvPr/>
            </p:nvSpPr>
            <p:spPr>
              <a:xfrm>
                <a:off x="6266872" y="35406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8" name="Google Shape;528;p3"/>
              <p:cNvSpPr/>
              <p:nvPr/>
            </p:nvSpPr>
            <p:spPr>
              <a:xfrm>
                <a:off x="6326022" y="354062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29" name="Google Shape;529;p3"/>
              <p:cNvSpPr/>
              <p:nvPr/>
            </p:nvSpPr>
            <p:spPr>
              <a:xfrm>
                <a:off x="6385268" y="354063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0" name="Google Shape;530;p3"/>
              <p:cNvSpPr/>
              <p:nvPr/>
            </p:nvSpPr>
            <p:spPr>
              <a:xfrm>
                <a:off x="6444417" y="3540631"/>
                <a:ext cx="14096" cy="14097"/>
              </a:xfrm>
              <a:custGeom>
                <a:rect b="b" l="l" r="r" t="t"/>
                <a:pathLst>
                  <a:path extrusionOk="0" h="14097"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1" name="Google Shape;531;p3"/>
              <p:cNvSpPr/>
              <p:nvPr/>
            </p:nvSpPr>
            <p:spPr>
              <a:xfrm>
                <a:off x="6148476" y="3599781"/>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2" name="Google Shape;532;p3"/>
              <p:cNvSpPr/>
              <p:nvPr/>
            </p:nvSpPr>
            <p:spPr>
              <a:xfrm>
                <a:off x="6207627"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3" name="Google Shape;533;p3"/>
              <p:cNvSpPr/>
              <p:nvPr/>
            </p:nvSpPr>
            <p:spPr>
              <a:xfrm>
                <a:off x="6266872" y="3599781"/>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4" name="Google Shape;534;p3"/>
              <p:cNvSpPr/>
              <p:nvPr/>
            </p:nvSpPr>
            <p:spPr>
              <a:xfrm>
                <a:off x="6326022"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5" name="Google Shape;535;p3"/>
              <p:cNvSpPr/>
              <p:nvPr/>
            </p:nvSpPr>
            <p:spPr>
              <a:xfrm>
                <a:off x="6385268" y="359978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6" name="Google Shape;536;p3"/>
              <p:cNvSpPr/>
              <p:nvPr/>
            </p:nvSpPr>
            <p:spPr>
              <a:xfrm>
                <a:off x="6444417" y="359978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7" name="Google Shape;537;p3"/>
              <p:cNvSpPr/>
              <p:nvPr/>
            </p:nvSpPr>
            <p:spPr>
              <a:xfrm>
                <a:off x="6148476" y="3659026"/>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8" name="Google Shape;538;p3"/>
              <p:cNvSpPr/>
              <p:nvPr/>
            </p:nvSpPr>
            <p:spPr>
              <a:xfrm>
                <a:off x="620762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9" name="Google Shape;539;p3"/>
              <p:cNvSpPr/>
              <p:nvPr/>
            </p:nvSpPr>
            <p:spPr>
              <a:xfrm>
                <a:off x="6266872" y="36590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0" name="Google Shape;540;p3"/>
              <p:cNvSpPr/>
              <p:nvPr/>
            </p:nvSpPr>
            <p:spPr>
              <a:xfrm>
                <a:off x="6326022"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1" name="Google Shape;541;p3"/>
              <p:cNvSpPr/>
              <p:nvPr/>
            </p:nvSpPr>
            <p:spPr>
              <a:xfrm>
                <a:off x="6385268"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2" name="Google Shape;542;p3"/>
              <p:cNvSpPr/>
              <p:nvPr/>
            </p:nvSpPr>
            <p:spPr>
              <a:xfrm>
                <a:off x="644441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3" name="Google Shape;543;p3"/>
              <p:cNvSpPr/>
              <p:nvPr/>
            </p:nvSpPr>
            <p:spPr>
              <a:xfrm>
                <a:off x="6148476" y="3718177"/>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4" name="Google Shape;544;p3"/>
              <p:cNvSpPr/>
              <p:nvPr/>
            </p:nvSpPr>
            <p:spPr>
              <a:xfrm>
                <a:off x="6207627"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5" name="Google Shape;545;p3"/>
              <p:cNvSpPr/>
              <p:nvPr/>
            </p:nvSpPr>
            <p:spPr>
              <a:xfrm>
                <a:off x="6266872" y="3718177"/>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6" name="Google Shape;546;p3"/>
              <p:cNvSpPr/>
              <p:nvPr/>
            </p:nvSpPr>
            <p:spPr>
              <a:xfrm>
                <a:off x="6326022"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7" name="Google Shape;547;p3"/>
              <p:cNvSpPr/>
              <p:nvPr/>
            </p:nvSpPr>
            <p:spPr>
              <a:xfrm>
                <a:off x="6385268" y="371817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8" name="Google Shape;548;p3"/>
              <p:cNvSpPr/>
              <p:nvPr/>
            </p:nvSpPr>
            <p:spPr>
              <a:xfrm>
                <a:off x="6444417" y="371817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9" name="Google Shape;549;p3"/>
              <p:cNvSpPr/>
              <p:nvPr/>
            </p:nvSpPr>
            <p:spPr>
              <a:xfrm>
                <a:off x="6148472" y="3777419"/>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0" name="Google Shape;550;p3"/>
              <p:cNvSpPr/>
              <p:nvPr/>
            </p:nvSpPr>
            <p:spPr>
              <a:xfrm>
                <a:off x="6207622" y="377741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1" name="Google Shape;551;p3"/>
              <p:cNvSpPr/>
              <p:nvPr/>
            </p:nvSpPr>
            <p:spPr>
              <a:xfrm>
                <a:off x="6266868" y="3777419"/>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2" name="Google Shape;552;p3"/>
              <p:cNvSpPr/>
              <p:nvPr/>
            </p:nvSpPr>
            <p:spPr>
              <a:xfrm>
                <a:off x="6326024" y="3777383"/>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3" name="Google Shape;553;p3"/>
              <p:cNvSpPr/>
              <p:nvPr/>
            </p:nvSpPr>
            <p:spPr>
              <a:xfrm>
                <a:off x="6385287" y="377742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4" name="Google Shape;554;p3"/>
              <p:cNvSpPr/>
              <p:nvPr/>
            </p:nvSpPr>
            <p:spPr>
              <a:xfrm>
                <a:off x="6444424" y="3777424"/>
                <a:ext cx="14096" cy="14096"/>
              </a:xfrm>
              <a:custGeom>
                <a:rect b="b" l="l" r="r" t="t"/>
                <a:pathLst>
                  <a:path extrusionOk="0" h="14096"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8" name="Shape 558"/>
        <p:cNvGrpSpPr/>
        <p:nvPr/>
      </p:nvGrpSpPr>
      <p:grpSpPr>
        <a:xfrm>
          <a:off x="0" y="0"/>
          <a:ext cx="0" cy="0"/>
          <a:chOff x="0" y="0"/>
          <a:chExt cx="0" cy="0"/>
        </a:xfrm>
      </p:grpSpPr>
      <p:sp>
        <p:nvSpPr>
          <p:cNvPr id="559" name="Google Shape;559;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60" name="Google Shape;560;p4"/>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561" name="Google Shape;561;p4"/>
          <p:cNvSpPr txBox="1"/>
          <p:nvPr>
            <p:ph type="title"/>
          </p:nvPr>
        </p:nvSpPr>
        <p:spPr>
          <a:xfrm>
            <a:off x="2232252" y="633046"/>
            <a:ext cx="4463623" cy="13149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lang="en-IN"/>
              <a:t>Logistic Regression</a:t>
            </a:r>
            <a:endParaRPr/>
          </a:p>
        </p:txBody>
      </p:sp>
      <p:sp>
        <p:nvSpPr>
          <p:cNvPr id="562" name="Google Shape;562;p4"/>
          <p:cNvSpPr/>
          <p:nvPr/>
        </p:nvSpPr>
        <p:spPr>
          <a:xfrm>
            <a:off x="0" y="29265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63" name="Google Shape;563;p4"/>
          <p:cNvSpPr/>
          <p:nvPr/>
        </p:nvSpPr>
        <p:spPr>
          <a:xfrm>
            <a:off x="0" y="73239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64" name="Google Shape;564;p4"/>
          <p:cNvSpPr txBox="1"/>
          <p:nvPr>
            <p:ph idx="1" type="body"/>
          </p:nvPr>
        </p:nvSpPr>
        <p:spPr>
          <a:xfrm>
            <a:off x="2232252" y="2125737"/>
            <a:ext cx="4463623" cy="40444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sz="2600"/>
              <a:t>Logistic regression is an example of supervised learning. It is used to calculate or predict the probability of a binary (yes/no) event occurring.</a:t>
            </a:r>
            <a:endParaRPr sz="2600"/>
          </a:p>
        </p:txBody>
      </p:sp>
      <p:sp>
        <p:nvSpPr>
          <p:cNvPr id="565" name="Google Shape;565;p4"/>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566" name="Google Shape;566;p4"/>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67" name="Google Shape;567;p4"/>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568" name="Google Shape;568;p4"/>
          <p:cNvGrpSpPr/>
          <p:nvPr/>
        </p:nvGrpSpPr>
        <p:grpSpPr>
          <a:xfrm>
            <a:off x="10428634" y="5987064"/>
            <a:ext cx="1054466" cy="469689"/>
            <a:chOff x="9841624" y="4115729"/>
            <a:chExt cx="602169" cy="268223"/>
          </a:xfrm>
        </p:grpSpPr>
        <p:sp>
          <p:nvSpPr>
            <p:cNvPr id="569" name="Google Shape;569;p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70" name="Google Shape;570;p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71" name="Google Shape;571;p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72" name="Google Shape;572;p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73" name="Google Shape;573;p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pic>
        <p:nvPicPr>
          <p:cNvPr id="574" name="Google Shape;574;p4"/>
          <p:cNvPicPr preferRelativeResize="0"/>
          <p:nvPr/>
        </p:nvPicPr>
        <p:blipFill>
          <a:blip r:embed="rId3">
            <a:alphaModFix/>
          </a:blip>
          <a:stretch>
            <a:fillRect/>
          </a:stretch>
        </p:blipFill>
        <p:spPr>
          <a:xfrm>
            <a:off x="6695875" y="2082621"/>
            <a:ext cx="4787100" cy="26927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8" name="Shape 578"/>
        <p:cNvGrpSpPr/>
        <p:nvPr/>
      </p:nvGrpSpPr>
      <p:grpSpPr>
        <a:xfrm>
          <a:off x="0" y="0"/>
          <a:ext cx="0" cy="0"/>
          <a:chOff x="0" y="0"/>
          <a:chExt cx="0" cy="0"/>
        </a:xfrm>
      </p:grpSpPr>
      <p:sp>
        <p:nvSpPr>
          <p:cNvPr id="579" name="Google Shape;579;g178ccbe5bd8_0_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80" name="Google Shape;580;g178ccbe5bd8_0_22"/>
          <p:cNvSpPr txBox="1"/>
          <p:nvPr>
            <p:ph type="title"/>
          </p:nvPr>
        </p:nvSpPr>
        <p:spPr>
          <a:xfrm>
            <a:off x="6234865" y="568517"/>
            <a:ext cx="5248200" cy="88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lang="en-IN"/>
              <a:t>Naive</a:t>
            </a:r>
            <a:r>
              <a:rPr lang="en-IN"/>
              <a:t> Bayes</a:t>
            </a:r>
            <a:endParaRPr/>
          </a:p>
        </p:txBody>
      </p:sp>
      <p:grpSp>
        <p:nvGrpSpPr>
          <p:cNvPr id="581" name="Google Shape;581;g178ccbe5bd8_0_22"/>
          <p:cNvGrpSpPr/>
          <p:nvPr/>
        </p:nvGrpSpPr>
        <p:grpSpPr>
          <a:xfrm>
            <a:off x="0" y="377893"/>
            <a:ext cx="1861854" cy="717514"/>
            <a:chOff x="0" y="377893"/>
            <a:chExt cx="1861854" cy="717514"/>
          </a:xfrm>
        </p:grpSpPr>
        <p:sp>
          <p:nvSpPr>
            <p:cNvPr id="582" name="Google Shape;582;g178ccbe5bd8_0_22"/>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3" name="Google Shape;583;g178ccbe5bd8_0_22"/>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584" name="Google Shape;584;g178ccbe5bd8_0_22"/>
          <p:cNvGrpSpPr/>
          <p:nvPr/>
        </p:nvGrpSpPr>
        <p:grpSpPr>
          <a:xfrm>
            <a:off x="0" y="377893"/>
            <a:ext cx="1861854" cy="717514"/>
            <a:chOff x="0" y="377893"/>
            <a:chExt cx="1861854" cy="717514"/>
          </a:xfrm>
        </p:grpSpPr>
        <p:sp>
          <p:nvSpPr>
            <p:cNvPr id="585" name="Google Shape;585;g178ccbe5bd8_0_22"/>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6" name="Google Shape;586;g178ccbe5bd8_0_22"/>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587" name="Google Shape;587;g178ccbe5bd8_0_22"/>
          <p:cNvSpPr txBox="1"/>
          <p:nvPr>
            <p:ph idx="1" type="body"/>
          </p:nvPr>
        </p:nvSpPr>
        <p:spPr>
          <a:xfrm>
            <a:off x="6234868" y="1820369"/>
            <a:ext cx="52173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sz="2600"/>
              <a:t>Naive Bayes Classifier is one of the simple and most effective Classification algorithms which helps in building the fast machine learning models that can make quick predictions.</a:t>
            </a:r>
            <a:endParaRPr sz="2600"/>
          </a:p>
        </p:txBody>
      </p:sp>
      <p:grpSp>
        <p:nvGrpSpPr>
          <p:cNvPr id="588" name="Google Shape;588;g178ccbe5bd8_0_22"/>
          <p:cNvGrpSpPr/>
          <p:nvPr/>
        </p:nvGrpSpPr>
        <p:grpSpPr>
          <a:xfrm>
            <a:off x="10428505" y="5987007"/>
            <a:ext cx="1054458" cy="469685"/>
            <a:chOff x="9841624" y="4115729"/>
            <a:chExt cx="602169" cy="268223"/>
          </a:xfrm>
        </p:grpSpPr>
        <p:sp>
          <p:nvSpPr>
            <p:cNvPr id="589" name="Google Shape;589;g178ccbe5bd8_0_2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90" name="Google Shape;590;g178ccbe5bd8_0_2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91" name="Google Shape;591;g178ccbe5bd8_0_2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92" name="Google Shape;592;g178ccbe5bd8_0_2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93" name="Google Shape;593;g178ccbe5bd8_0_2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594" name="Google Shape;594;g178ccbe5bd8_0_22"/>
          <p:cNvGrpSpPr/>
          <p:nvPr/>
        </p:nvGrpSpPr>
        <p:grpSpPr>
          <a:xfrm>
            <a:off x="10428505" y="5987007"/>
            <a:ext cx="1054458" cy="469685"/>
            <a:chOff x="9841624" y="4115729"/>
            <a:chExt cx="602169" cy="268223"/>
          </a:xfrm>
        </p:grpSpPr>
        <p:sp>
          <p:nvSpPr>
            <p:cNvPr id="595" name="Google Shape;595;g178ccbe5bd8_0_2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96" name="Google Shape;596;g178ccbe5bd8_0_2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97" name="Google Shape;597;g178ccbe5bd8_0_2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98" name="Google Shape;598;g178ccbe5bd8_0_2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99" name="Google Shape;599;g178ccbe5bd8_0_2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pic>
        <p:nvPicPr>
          <p:cNvPr id="600" name="Google Shape;600;g178ccbe5bd8_0_22"/>
          <p:cNvPicPr preferRelativeResize="0"/>
          <p:nvPr/>
        </p:nvPicPr>
        <p:blipFill>
          <a:blip r:embed="rId3">
            <a:alphaModFix/>
          </a:blip>
          <a:stretch>
            <a:fillRect/>
          </a:stretch>
        </p:blipFill>
        <p:spPr>
          <a:xfrm>
            <a:off x="668325" y="2082621"/>
            <a:ext cx="4787100" cy="26927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4" name="Shape 604"/>
        <p:cNvGrpSpPr/>
        <p:nvPr/>
      </p:nvGrpSpPr>
      <p:grpSpPr>
        <a:xfrm>
          <a:off x="0" y="0"/>
          <a:ext cx="0" cy="0"/>
          <a:chOff x="0" y="0"/>
          <a:chExt cx="0" cy="0"/>
        </a:xfrm>
      </p:grpSpPr>
      <p:sp>
        <p:nvSpPr>
          <p:cNvPr id="605" name="Google Shape;605;g178ccbe5bd8_0_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06" name="Google Shape;606;g178ccbe5bd8_0_3"/>
          <p:cNvSpPr/>
          <p:nvPr/>
        </p:nvSpPr>
        <p:spPr>
          <a:xfrm>
            <a:off x="1" y="2"/>
            <a:ext cx="2235785" cy="2365629"/>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607" name="Google Shape;607;g178ccbe5bd8_0_3"/>
          <p:cNvSpPr txBox="1"/>
          <p:nvPr>
            <p:ph type="title"/>
          </p:nvPr>
        </p:nvSpPr>
        <p:spPr>
          <a:xfrm>
            <a:off x="2232252" y="633046"/>
            <a:ext cx="4463700" cy="1314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lang="en-IN"/>
              <a:t>Decision Tree</a:t>
            </a:r>
            <a:endParaRPr/>
          </a:p>
        </p:txBody>
      </p:sp>
      <p:sp>
        <p:nvSpPr>
          <p:cNvPr id="608" name="Google Shape;608;g178ccbe5bd8_0_3"/>
          <p:cNvSpPr/>
          <p:nvPr/>
        </p:nvSpPr>
        <p:spPr>
          <a:xfrm>
            <a:off x="0" y="29265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09" name="Google Shape;609;g178ccbe5bd8_0_3"/>
          <p:cNvSpPr/>
          <p:nvPr/>
        </p:nvSpPr>
        <p:spPr>
          <a:xfrm>
            <a:off x="0" y="73239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10" name="Google Shape;610;g178ccbe5bd8_0_3"/>
          <p:cNvSpPr txBox="1"/>
          <p:nvPr>
            <p:ph idx="1" type="body"/>
          </p:nvPr>
        </p:nvSpPr>
        <p:spPr>
          <a:xfrm>
            <a:off x="2232252" y="2125737"/>
            <a:ext cx="4463700" cy="4044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sz="2600"/>
              <a:t>A decision tree is a type of supervised machine learning used to categorize or make predictions based on how a previous set of questions were answered. </a:t>
            </a:r>
            <a:endParaRPr sz="2600"/>
          </a:p>
        </p:txBody>
      </p:sp>
      <p:sp>
        <p:nvSpPr>
          <p:cNvPr id="611" name="Google Shape;611;g178ccbe5bd8_0_3"/>
          <p:cNvSpPr/>
          <p:nvPr/>
        </p:nvSpPr>
        <p:spPr>
          <a:xfrm>
            <a:off x="1" y="2"/>
            <a:ext cx="2235785" cy="2365629"/>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612" name="Google Shape;612;g178ccbe5bd8_0_3"/>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13" name="Google Shape;613;g178ccbe5bd8_0_3"/>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614" name="Google Shape;614;g178ccbe5bd8_0_3"/>
          <p:cNvGrpSpPr/>
          <p:nvPr/>
        </p:nvGrpSpPr>
        <p:grpSpPr>
          <a:xfrm>
            <a:off x="10428505" y="5987007"/>
            <a:ext cx="1054458" cy="469685"/>
            <a:chOff x="9841624" y="4115729"/>
            <a:chExt cx="602169" cy="268223"/>
          </a:xfrm>
        </p:grpSpPr>
        <p:sp>
          <p:nvSpPr>
            <p:cNvPr id="615" name="Google Shape;615;g178ccbe5bd8_0_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16" name="Google Shape;616;g178ccbe5bd8_0_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17" name="Google Shape;617;g178ccbe5bd8_0_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18" name="Google Shape;618;g178ccbe5bd8_0_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19" name="Google Shape;619;g178ccbe5bd8_0_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pic>
        <p:nvPicPr>
          <p:cNvPr id="620" name="Google Shape;620;g178ccbe5bd8_0_3"/>
          <p:cNvPicPr preferRelativeResize="0"/>
          <p:nvPr/>
        </p:nvPicPr>
        <p:blipFill>
          <a:blip r:embed="rId3">
            <a:alphaModFix/>
          </a:blip>
          <a:stretch>
            <a:fillRect/>
          </a:stretch>
        </p:blipFill>
        <p:spPr>
          <a:xfrm>
            <a:off x="6695875" y="2082621"/>
            <a:ext cx="4787100" cy="26927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4" name="Shape 624"/>
        <p:cNvGrpSpPr/>
        <p:nvPr/>
      </p:nvGrpSpPr>
      <p:grpSpPr>
        <a:xfrm>
          <a:off x="0" y="0"/>
          <a:ext cx="0" cy="0"/>
          <a:chOff x="0" y="0"/>
          <a:chExt cx="0" cy="0"/>
        </a:xfrm>
      </p:grpSpPr>
      <p:sp>
        <p:nvSpPr>
          <p:cNvPr id="625" name="Google Shape;62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26" name="Google Shape;626;p5"/>
          <p:cNvSpPr txBox="1"/>
          <p:nvPr>
            <p:ph type="title"/>
          </p:nvPr>
        </p:nvSpPr>
        <p:spPr>
          <a:xfrm>
            <a:off x="6234865" y="568517"/>
            <a:ext cx="5248221" cy="8863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lang="en-IN"/>
              <a:t>Random Forest</a:t>
            </a:r>
            <a:endParaRPr/>
          </a:p>
        </p:txBody>
      </p:sp>
      <p:grpSp>
        <p:nvGrpSpPr>
          <p:cNvPr id="627" name="Google Shape;627;p5"/>
          <p:cNvGrpSpPr/>
          <p:nvPr/>
        </p:nvGrpSpPr>
        <p:grpSpPr>
          <a:xfrm>
            <a:off x="0" y="377893"/>
            <a:ext cx="1861854" cy="717514"/>
            <a:chOff x="0" y="377893"/>
            <a:chExt cx="1861854" cy="717514"/>
          </a:xfrm>
        </p:grpSpPr>
        <p:sp>
          <p:nvSpPr>
            <p:cNvPr id="628" name="Google Shape;628;p5"/>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29" name="Google Shape;629;p5"/>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630" name="Google Shape;630;p5"/>
          <p:cNvGrpSpPr/>
          <p:nvPr/>
        </p:nvGrpSpPr>
        <p:grpSpPr>
          <a:xfrm>
            <a:off x="0" y="377893"/>
            <a:ext cx="1861854" cy="717514"/>
            <a:chOff x="0" y="377893"/>
            <a:chExt cx="1861854" cy="717514"/>
          </a:xfrm>
        </p:grpSpPr>
        <p:sp>
          <p:nvSpPr>
            <p:cNvPr id="631" name="Google Shape;631;p5"/>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32" name="Google Shape;632;p5"/>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633" name="Google Shape;633;p5"/>
          <p:cNvSpPr txBox="1"/>
          <p:nvPr>
            <p:ph idx="1" type="body"/>
          </p:nvPr>
        </p:nvSpPr>
        <p:spPr>
          <a:xfrm>
            <a:off x="6234868" y="1820369"/>
            <a:ext cx="5217173"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sz="2600"/>
              <a:t>Random forest is a Supervised Machine Learning Algorithm that is used widely in Classification and Regression problems. It builds decision trees on different samples and takes their majority vote for classification and average in case of regression.</a:t>
            </a:r>
            <a:endParaRPr sz="2600"/>
          </a:p>
        </p:txBody>
      </p:sp>
      <p:grpSp>
        <p:nvGrpSpPr>
          <p:cNvPr id="634" name="Google Shape;634;p5"/>
          <p:cNvGrpSpPr/>
          <p:nvPr/>
        </p:nvGrpSpPr>
        <p:grpSpPr>
          <a:xfrm>
            <a:off x="10428634" y="5987064"/>
            <a:ext cx="1054466" cy="469689"/>
            <a:chOff x="9841624" y="4115729"/>
            <a:chExt cx="602169" cy="268223"/>
          </a:xfrm>
        </p:grpSpPr>
        <p:sp>
          <p:nvSpPr>
            <p:cNvPr id="635" name="Google Shape;635;p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36" name="Google Shape;636;p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37" name="Google Shape;637;p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38" name="Google Shape;638;p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39" name="Google Shape;639;p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640" name="Google Shape;640;p5"/>
          <p:cNvGrpSpPr/>
          <p:nvPr/>
        </p:nvGrpSpPr>
        <p:grpSpPr>
          <a:xfrm>
            <a:off x="10428634" y="5987064"/>
            <a:ext cx="1054466" cy="469689"/>
            <a:chOff x="9841624" y="4115729"/>
            <a:chExt cx="602169" cy="268223"/>
          </a:xfrm>
        </p:grpSpPr>
        <p:sp>
          <p:nvSpPr>
            <p:cNvPr id="641" name="Google Shape;641;p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42" name="Google Shape;642;p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43" name="Google Shape;643;p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44" name="Google Shape;644;p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45" name="Google Shape;645;p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pic>
        <p:nvPicPr>
          <p:cNvPr id="646" name="Google Shape;646;p5"/>
          <p:cNvPicPr preferRelativeResize="0"/>
          <p:nvPr/>
        </p:nvPicPr>
        <p:blipFill>
          <a:blip r:embed="rId3">
            <a:alphaModFix/>
          </a:blip>
          <a:stretch>
            <a:fillRect/>
          </a:stretch>
        </p:blipFill>
        <p:spPr>
          <a:xfrm>
            <a:off x="628150" y="2082621"/>
            <a:ext cx="4787100" cy="26927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0" name="Shape 650"/>
        <p:cNvGrpSpPr/>
        <p:nvPr/>
      </p:nvGrpSpPr>
      <p:grpSpPr>
        <a:xfrm>
          <a:off x="0" y="0"/>
          <a:ext cx="0" cy="0"/>
          <a:chOff x="0" y="0"/>
          <a:chExt cx="0" cy="0"/>
        </a:xfrm>
      </p:grpSpPr>
      <p:sp>
        <p:nvSpPr>
          <p:cNvPr id="651" name="Google Shape;651;g178ccbe5bd8_0_4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52" name="Google Shape;652;g178ccbe5bd8_0_47"/>
          <p:cNvSpPr/>
          <p:nvPr/>
        </p:nvSpPr>
        <p:spPr>
          <a:xfrm>
            <a:off x="1" y="2"/>
            <a:ext cx="2235785" cy="2365629"/>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653" name="Google Shape;653;g178ccbe5bd8_0_47"/>
          <p:cNvSpPr txBox="1"/>
          <p:nvPr>
            <p:ph type="title"/>
          </p:nvPr>
        </p:nvSpPr>
        <p:spPr>
          <a:xfrm>
            <a:off x="2232252" y="633046"/>
            <a:ext cx="4463700" cy="1314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lang="en-IN"/>
              <a:t>KNN</a:t>
            </a:r>
            <a:endParaRPr/>
          </a:p>
        </p:txBody>
      </p:sp>
      <p:sp>
        <p:nvSpPr>
          <p:cNvPr id="654" name="Google Shape;654;g178ccbe5bd8_0_47"/>
          <p:cNvSpPr/>
          <p:nvPr/>
        </p:nvSpPr>
        <p:spPr>
          <a:xfrm>
            <a:off x="0" y="29265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55" name="Google Shape;655;g178ccbe5bd8_0_47"/>
          <p:cNvSpPr/>
          <p:nvPr/>
        </p:nvSpPr>
        <p:spPr>
          <a:xfrm>
            <a:off x="0" y="73239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56" name="Google Shape;656;g178ccbe5bd8_0_47"/>
          <p:cNvSpPr txBox="1"/>
          <p:nvPr>
            <p:ph idx="1" type="body"/>
          </p:nvPr>
        </p:nvSpPr>
        <p:spPr>
          <a:xfrm>
            <a:off x="2232252" y="2125737"/>
            <a:ext cx="4463700" cy="4044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sz="2600"/>
              <a:t>The k-nearest neighbors algorithm, also known as KNN or k-NN, is a non-parametric, supervised learning classifier, which uses proximity to make classifications or predictions about the grouping of an individual data point.</a:t>
            </a:r>
            <a:endParaRPr sz="2600"/>
          </a:p>
        </p:txBody>
      </p:sp>
      <p:sp>
        <p:nvSpPr>
          <p:cNvPr id="657" name="Google Shape;657;g178ccbe5bd8_0_47"/>
          <p:cNvSpPr/>
          <p:nvPr/>
        </p:nvSpPr>
        <p:spPr>
          <a:xfrm>
            <a:off x="1" y="2"/>
            <a:ext cx="2235785" cy="2365629"/>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658" name="Google Shape;658;g178ccbe5bd8_0_47"/>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59" name="Google Shape;659;g178ccbe5bd8_0_47"/>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660" name="Google Shape;660;g178ccbe5bd8_0_47"/>
          <p:cNvGrpSpPr/>
          <p:nvPr/>
        </p:nvGrpSpPr>
        <p:grpSpPr>
          <a:xfrm>
            <a:off x="10428505" y="5987007"/>
            <a:ext cx="1054458" cy="469685"/>
            <a:chOff x="9841624" y="4115729"/>
            <a:chExt cx="602169" cy="268223"/>
          </a:xfrm>
        </p:grpSpPr>
        <p:sp>
          <p:nvSpPr>
            <p:cNvPr id="661" name="Google Shape;661;g178ccbe5bd8_0_4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62" name="Google Shape;662;g178ccbe5bd8_0_4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63" name="Google Shape;663;g178ccbe5bd8_0_4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64" name="Google Shape;664;g178ccbe5bd8_0_4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65" name="Google Shape;665;g178ccbe5bd8_0_4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pic>
        <p:nvPicPr>
          <p:cNvPr id="666" name="Google Shape;666;g178ccbe5bd8_0_47"/>
          <p:cNvPicPr preferRelativeResize="0"/>
          <p:nvPr/>
        </p:nvPicPr>
        <p:blipFill>
          <a:blip r:embed="rId3">
            <a:alphaModFix/>
          </a:blip>
          <a:stretch>
            <a:fillRect/>
          </a:stretch>
        </p:blipFill>
        <p:spPr>
          <a:xfrm>
            <a:off x="6695875" y="2082621"/>
            <a:ext cx="4787100" cy="26927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
          <p:cNvSpPr txBox="1"/>
          <p:nvPr>
            <p:ph type="title"/>
          </p:nvPr>
        </p:nvSpPr>
        <p:spPr>
          <a:xfrm>
            <a:off x="838200" y="3460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lang="en-IN"/>
              <a:t>Conclusion</a:t>
            </a:r>
            <a:endParaRPr/>
          </a:p>
        </p:txBody>
      </p:sp>
      <p:sp>
        <p:nvSpPr>
          <p:cNvPr id="672" name="Google Shape;67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en-IN" sz="2600"/>
              <a:t>The predicted Accuracy for each algorithm is</a:t>
            </a:r>
            <a:endParaRPr sz="2600"/>
          </a:p>
          <a:p>
            <a:pPr indent="0" lvl="0" marL="0" rtl="0" algn="l">
              <a:lnSpc>
                <a:spcPct val="150000"/>
              </a:lnSpc>
              <a:spcBef>
                <a:spcPts val="0"/>
              </a:spcBef>
              <a:spcAft>
                <a:spcPts val="0"/>
              </a:spcAft>
              <a:buClr>
                <a:schemeClr val="dk1"/>
              </a:buClr>
              <a:buSzPts val="2800"/>
              <a:buNone/>
            </a:pPr>
            <a:r>
              <a:rPr lang="en-IN" sz="2600"/>
              <a:t>	</a:t>
            </a:r>
            <a:r>
              <a:rPr lang="en-IN" sz="2600"/>
              <a:t>Logistic regression-96%</a:t>
            </a:r>
            <a:endParaRPr sz="2600"/>
          </a:p>
          <a:p>
            <a:pPr indent="0" lvl="0" marL="0" rtl="0" algn="l">
              <a:lnSpc>
                <a:spcPct val="150000"/>
              </a:lnSpc>
              <a:spcBef>
                <a:spcPts val="0"/>
              </a:spcBef>
              <a:spcAft>
                <a:spcPts val="0"/>
              </a:spcAft>
              <a:buClr>
                <a:schemeClr val="dk1"/>
              </a:buClr>
              <a:buSzPts val="2800"/>
              <a:buNone/>
            </a:pPr>
            <a:r>
              <a:rPr lang="en-IN" sz="2600"/>
              <a:t>	Naive Bayes-100%</a:t>
            </a:r>
            <a:endParaRPr sz="2600"/>
          </a:p>
          <a:p>
            <a:pPr indent="0" lvl="0" marL="0" rtl="0" algn="l">
              <a:lnSpc>
                <a:spcPct val="150000"/>
              </a:lnSpc>
              <a:spcBef>
                <a:spcPts val="0"/>
              </a:spcBef>
              <a:spcAft>
                <a:spcPts val="0"/>
              </a:spcAft>
              <a:buClr>
                <a:schemeClr val="dk1"/>
              </a:buClr>
              <a:buSzPts val="2800"/>
              <a:buNone/>
            </a:pPr>
            <a:r>
              <a:rPr lang="en-IN" sz="2600"/>
              <a:t>	Decision Tree-83%</a:t>
            </a:r>
            <a:endParaRPr sz="2600"/>
          </a:p>
          <a:p>
            <a:pPr indent="0" lvl="0" marL="0" rtl="0" algn="l">
              <a:lnSpc>
                <a:spcPct val="150000"/>
              </a:lnSpc>
              <a:spcBef>
                <a:spcPts val="0"/>
              </a:spcBef>
              <a:spcAft>
                <a:spcPts val="0"/>
              </a:spcAft>
              <a:buClr>
                <a:schemeClr val="dk1"/>
              </a:buClr>
              <a:buSzPts val="2800"/>
              <a:buNone/>
            </a:pPr>
            <a:r>
              <a:rPr lang="en-IN" sz="2600"/>
              <a:t>	Random Forest-93%</a:t>
            </a:r>
            <a:endParaRPr sz="2600"/>
          </a:p>
          <a:p>
            <a:pPr indent="0" lvl="0" marL="0" rtl="0" algn="l">
              <a:lnSpc>
                <a:spcPct val="150000"/>
              </a:lnSpc>
              <a:spcBef>
                <a:spcPts val="0"/>
              </a:spcBef>
              <a:spcAft>
                <a:spcPts val="0"/>
              </a:spcAft>
              <a:buClr>
                <a:schemeClr val="dk1"/>
              </a:buClr>
              <a:buSzPts val="2800"/>
              <a:buNone/>
            </a:pPr>
            <a:r>
              <a:rPr lang="en-IN" sz="2600"/>
              <a:t>	KNN-96%</a:t>
            </a:r>
            <a:endParaRPr sz="2600"/>
          </a:p>
          <a:p>
            <a:pPr indent="0" lvl="0" marL="0" rtl="0" algn="l">
              <a:lnSpc>
                <a:spcPct val="150000"/>
              </a:lnSpc>
              <a:spcBef>
                <a:spcPts val="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unkyShapesDarkVTI">
  <a:themeElements>
    <a:clrScheme name="AnalogousFromRegularSeedRightStep">
      <a:dk1>
        <a:srgbClr val="000000"/>
      </a:dk1>
      <a:lt1>
        <a:srgbClr val="FFFFFF"/>
      </a:lt1>
      <a:dk2>
        <a:srgbClr val="1B2130"/>
      </a:dk2>
      <a:lt2>
        <a:srgbClr val="F3F1F0"/>
      </a:lt2>
      <a:accent1>
        <a:srgbClr val="23ADDC"/>
      </a:accent1>
      <a:accent2>
        <a:srgbClr val="1756D5"/>
      </a:accent2>
      <a:accent3>
        <a:srgbClr val="3B2CE7"/>
      </a:accent3>
      <a:accent4>
        <a:srgbClr val="7617D5"/>
      </a:accent4>
      <a:accent5>
        <a:srgbClr val="D729E7"/>
      </a:accent5>
      <a:accent6>
        <a:srgbClr val="D51796"/>
      </a:accent6>
      <a:hlink>
        <a:srgbClr val="BF5F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2022-10-29T04:44:19Z</dcterms:created>
  <dc:creator>gadgetbro27@gmail.com</dc:creator>
</cp:coreProperties>
</file>