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71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90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4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2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5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FB8A-32CC-4177-8A1B-AF6746DD970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07BDBB-C6A4-4A34-8649-C84ECD4B4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10855" y="0"/>
            <a:ext cx="143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l3sod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2083" y="369332"/>
            <a:ext cx="130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l3sod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2552" y="0"/>
            <a:ext cx="35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RWANDA NZIZA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2772" y="1135117"/>
            <a:ext cx="5391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RWANDA NZIZA GIHUGU CYACU</a:t>
            </a:r>
          </a:p>
          <a:p>
            <a:r>
              <a:rPr lang="en-US" dirty="0" smtClean="0"/>
              <a:t>HUJIMISOZI IBIYAGA NIBIRUNGA NGO BIDUHETSE GAHORANE ISHYA REKA TUKURATE </a:t>
            </a:r>
          </a:p>
          <a:p>
            <a:r>
              <a:rPr lang="en-US" dirty="0" smtClean="0"/>
              <a:t>TUKUVUGE IBINGWI</a:t>
            </a:r>
          </a:p>
          <a:p>
            <a:r>
              <a:rPr lang="en-US" dirty="0" smtClean="0"/>
              <a:t>WOWE UTUBUMBIYE  HAMWE TWESE ABANYARWANDA UKO WATUBYAYE </a:t>
            </a:r>
          </a:p>
          <a:p>
            <a:r>
              <a:rPr lang="en-US" dirty="0" smtClean="0"/>
              <a:t>BERWA SUGIRA SINGIZWA ITEKA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4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L 0.188 0.109 L 0.125 0.217 L 0 0.217 L -0.063 0.109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L 0.188 0.109 L 0.125 0.217 L 0 0.217 L -0.063 0.109 L 0 0 Z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L 0.188 0.109 L 0.125 0.217 L 0 0.217 L -0.063 0.109 L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10855" y="0"/>
            <a:ext cx="143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l3sod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2083" y="369332"/>
            <a:ext cx="130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l3sod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2552" y="0"/>
            <a:ext cx="35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RWANDA NZIZA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2772" y="1135117"/>
            <a:ext cx="5391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RWANDA NZIZA GIHUGU CYACU</a:t>
            </a:r>
          </a:p>
          <a:p>
            <a:r>
              <a:rPr lang="en-US" dirty="0" smtClean="0"/>
              <a:t>HUJIMISOZI IBIYAGA NIBIRUNGA NGO BIDUHETSE GAHORANE ISHYA REKA TUKURATE </a:t>
            </a:r>
          </a:p>
          <a:p>
            <a:r>
              <a:rPr lang="en-US" dirty="0" smtClean="0"/>
              <a:t>TUKUVUGE IBINGWI</a:t>
            </a:r>
          </a:p>
          <a:p>
            <a:r>
              <a:rPr lang="en-US" dirty="0" smtClean="0"/>
              <a:t>WOWE UTUBUMBIYE  HAMWE TWESE ABANYARWANDA UKO WATUBYAYE </a:t>
            </a:r>
          </a:p>
          <a:p>
            <a:r>
              <a:rPr lang="en-US" dirty="0" smtClean="0"/>
              <a:t>BERWA SUGIRA SINGIZWA ITEKA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7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748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70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838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755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60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2023-02-20T08:22:24Z</dcterms:created>
  <dcterms:modified xsi:type="dcterms:W3CDTF">2023-02-20T08:46:44Z</dcterms:modified>
</cp:coreProperties>
</file>