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 SemiBold"/>
      <p:regular r:id="rId31"/>
      <p:bold r:id="rId32"/>
      <p:italic r:id="rId33"/>
      <p:boldItalic r:id="rId34"/>
    </p:embeddedFont>
    <p:embeddedFont>
      <p:font typeface="Amatic SC"/>
      <p:regular r:id="rId35"/>
      <p:bold r:id="rId36"/>
    </p:embeddedFon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SemiBold-italic.fntdata"/><Relationship Id="rId10" Type="http://schemas.openxmlformats.org/officeDocument/2006/relationships/slide" Target="slides/slide5.xml"/><Relationship Id="rId32" Type="http://schemas.openxmlformats.org/officeDocument/2006/relationships/font" Target="fonts/NunitoSemiBold-bold.fntdata"/><Relationship Id="rId13" Type="http://schemas.openxmlformats.org/officeDocument/2006/relationships/slide" Target="slides/slide8.xml"/><Relationship Id="rId35" Type="http://schemas.openxmlformats.org/officeDocument/2006/relationships/font" Target="fonts/AmaticSC-regular.fntdata"/><Relationship Id="rId12" Type="http://schemas.openxmlformats.org/officeDocument/2006/relationships/slide" Target="slides/slide7.xml"/><Relationship Id="rId34" Type="http://schemas.openxmlformats.org/officeDocument/2006/relationships/font" Target="fonts/Nunito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AmaticSC-bold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38d37e4ef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e38d37e4e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38d37e4ef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e38d37e4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38d37e4ef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e38d37e4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38d37e4ef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e38d37e4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38d37e4ef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e38d37e4e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38d37e4ef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e38d37e4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38d37e4e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e38d37e4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38d37e4ef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e38d37e4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38d37e4ef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e38d37e4e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38d37e4ef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e38d37e4e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38d37e4ef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e38d37e4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38d37e4e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e38d37e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38d37e4ef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e38d37e4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38d37e4ef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38d37e4e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38d37e4ef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e38d37e4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38d37e4ef_1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38d37e4e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38d37e4ef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e38d37e4e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38d37e4ef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38d37e4e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8d37e4e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e38d37e4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3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3" name="Google Shape;193;p16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0" name="Google Shape;200;p17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8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215" name="Google Shape;215;p18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8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0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2" name="Google Shape;262;p21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7" name="Google Shape;277;p22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8" name="Google Shape;278;p22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2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2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4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5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5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6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6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6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344" name="Google Shape;344;p2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7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550224" y="368620"/>
            <a:ext cx="878228" cy="627539"/>
            <a:chOff x="550224" y="368620"/>
            <a:chExt cx="878228" cy="627539"/>
          </a:xfrm>
        </p:grpSpPr>
        <p:sp>
          <p:nvSpPr>
            <p:cNvPr id="68" name="Google Shape;68;p6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99" name="Google Shape;99;p8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8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3" name="Google Shape;113;p9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9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0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Final Delivery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What was the results?</a:t>
            </a:r>
            <a:endParaRPr/>
          </a:p>
        </p:txBody>
      </p: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2227075" y="1537925"/>
            <a:ext cx="4615200" cy="1020300"/>
          </a:xfrm>
          <a:prstGeom prst="stripedRightArrow">
            <a:avLst>
              <a:gd fmla="val 82002" name="adj1"/>
              <a:gd fmla="val 52211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prototypes were obtained based on the "Personas" and the requirements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 flipH="1">
            <a:off x="1788925" y="3016250"/>
            <a:ext cx="4615200" cy="1020300"/>
          </a:xfrm>
          <a:prstGeom prst="stripedRightArrow">
            <a:avLst>
              <a:gd fmla="val 82002" name="adj1"/>
              <a:gd fmla="val 52211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Tests were obtained based on the prototypes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960750" y="1558389"/>
            <a:ext cx="828186" cy="97937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7051675" y="1558387"/>
            <a:ext cx="690414" cy="97936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708975" y="2997824"/>
            <a:ext cx="1020295" cy="979391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6789787" y="3016250"/>
            <a:ext cx="1214193" cy="11519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Usability Testing</a:t>
            </a:r>
            <a:endParaRPr/>
          </a:p>
        </p:txBody>
      </p:sp>
      <p:sp>
        <p:nvSpPr>
          <p:cNvPr id="480" name="Google Shape;480;p39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b="1" i="0" sz="7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Tests Performed</a:t>
            </a:r>
            <a:endParaRPr/>
          </a:p>
        </p:txBody>
      </p:sp>
      <p:sp>
        <p:nvSpPr>
          <p:cNvPr id="486" name="Google Shape;486;p4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1317325" y="1502350"/>
            <a:ext cx="22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Ease of use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5128700" y="1502350"/>
            <a:ext cx="15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Intuitive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2223000"/>
            <a:ext cx="2460049" cy="19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24" y="2223000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How do we did it?</a:t>
            </a:r>
            <a:endParaRPr/>
          </a:p>
        </p:txBody>
      </p:sp>
      <p:sp>
        <p:nvSpPr>
          <p:cNvPr id="497" name="Google Shape;497;p4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7011211" y="1501047"/>
            <a:ext cx="799035" cy="830834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883369" y="1633053"/>
            <a:ext cx="799032" cy="846166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41"/>
          <p:cNvGrpSpPr/>
          <p:nvPr/>
        </p:nvGrpSpPr>
        <p:grpSpPr>
          <a:xfrm>
            <a:off x="2819928" y="1811688"/>
            <a:ext cx="1367526" cy="488892"/>
            <a:chOff x="2388253" y="1708500"/>
            <a:chExt cx="1367526" cy="488892"/>
          </a:xfrm>
        </p:grpSpPr>
        <p:sp>
          <p:nvSpPr>
            <p:cNvPr id="502" name="Google Shape;502;p41"/>
            <p:cNvSpPr/>
            <p:nvPr/>
          </p:nvSpPr>
          <p:spPr>
            <a:xfrm>
              <a:off x="2388253" y="1708500"/>
              <a:ext cx="359651" cy="488892"/>
            </a:xfrm>
            <a:custGeom>
              <a:rect b="b" l="l" r="r" t="t"/>
              <a:pathLst>
                <a:path extrusionOk="0" h="20707" w="15233">
                  <a:moveTo>
                    <a:pt x="5330" y="122"/>
                  </a:moveTo>
                  <a:lnTo>
                    <a:pt x="4916" y="170"/>
                  </a:lnTo>
                  <a:lnTo>
                    <a:pt x="4551" y="219"/>
                  </a:lnTo>
                  <a:lnTo>
                    <a:pt x="4162" y="292"/>
                  </a:lnTo>
                  <a:lnTo>
                    <a:pt x="3797" y="389"/>
                  </a:lnTo>
                  <a:lnTo>
                    <a:pt x="3432" y="511"/>
                  </a:lnTo>
                  <a:lnTo>
                    <a:pt x="3042" y="657"/>
                  </a:lnTo>
                  <a:lnTo>
                    <a:pt x="2872" y="754"/>
                  </a:lnTo>
                  <a:lnTo>
                    <a:pt x="2775" y="827"/>
                  </a:lnTo>
                  <a:lnTo>
                    <a:pt x="2726" y="900"/>
                  </a:lnTo>
                  <a:lnTo>
                    <a:pt x="2702" y="925"/>
                  </a:lnTo>
                  <a:lnTo>
                    <a:pt x="2702" y="973"/>
                  </a:lnTo>
                  <a:lnTo>
                    <a:pt x="2726" y="1022"/>
                  </a:lnTo>
                  <a:lnTo>
                    <a:pt x="2750" y="1046"/>
                  </a:lnTo>
                  <a:lnTo>
                    <a:pt x="2848" y="1071"/>
                  </a:lnTo>
                  <a:lnTo>
                    <a:pt x="3018" y="1071"/>
                  </a:lnTo>
                  <a:lnTo>
                    <a:pt x="3115" y="1046"/>
                  </a:lnTo>
                  <a:lnTo>
                    <a:pt x="3432" y="900"/>
                  </a:lnTo>
                  <a:lnTo>
                    <a:pt x="3845" y="754"/>
                  </a:lnTo>
                  <a:lnTo>
                    <a:pt x="4283" y="633"/>
                  </a:lnTo>
                  <a:lnTo>
                    <a:pt x="4721" y="584"/>
                  </a:lnTo>
                  <a:lnTo>
                    <a:pt x="5159" y="511"/>
                  </a:lnTo>
                  <a:lnTo>
                    <a:pt x="6084" y="511"/>
                  </a:lnTo>
                  <a:lnTo>
                    <a:pt x="6546" y="584"/>
                  </a:lnTo>
                  <a:lnTo>
                    <a:pt x="6984" y="681"/>
                  </a:lnTo>
                  <a:lnTo>
                    <a:pt x="7447" y="803"/>
                  </a:lnTo>
                  <a:lnTo>
                    <a:pt x="7885" y="949"/>
                  </a:lnTo>
                  <a:lnTo>
                    <a:pt x="8761" y="1265"/>
                  </a:lnTo>
                  <a:lnTo>
                    <a:pt x="9539" y="1533"/>
                  </a:lnTo>
                  <a:lnTo>
                    <a:pt x="10318" y="1776"/>
                  </a:lnTo>
                  <a:lnTo>
                    <a:pt x="10731" y="1874"/>
                  </a:lnTo>
                  <a:lnTo>
                    <a:pt x="11121" y="1947"/>
                  </a:lnTo>
                  <a:lnTo>
                    <a:pt x="11534" y="2020"/>
                  </a:lnTo>
                  <a:lnTo>
                    <a:pt x="11948" y="2044"/>
                  </a:lnTo>
                  <a:lnTo>
                    <a:pt x="12337" y="2044"/>
                  </a:lnTo>
                  <a:lnTo>
                    <a:pt x="12727" y="2020"/>
                  </a:lnTo>
                  <a:lnTo>
                    <a:pt x="13116" y="1971"/>
                  </a:lnTo>
                  <a:lnTo>
                    <a:pt x="13481" y="1898"/>
                  </a:lnTo>
                  <a:lnTo>
                    <a:pt x="13749" y="1825"/>
                  </a:lnTo>
                  <a:lnTo>
                    <a:pt x="13992" y="1703"/>
                  </a:lnTo>
                  <a:lnTo>
                    <a:pt x="14454" y="1460"/>
                  </a:lnTo>
                  <a:lnTo>
                    <a:pt x="14357" y="1703"/>
                  </a:lnTo>
                  <a:lnTo>
                    <a:pt x="14065" y="2214"/>
                  </a:lnTo>
                  <a:lnTo>
                    <a:pt x="13943" y="2458"/>
                  </a:lnTo>
                  <a:lnTo>
                    <a:pt x="13797" y="2725"/>
                  </a:lnTo>
                  <a:lnTo>
                    <a:pt x="13238" y="4112"/>
                  </a:lnTo>
                  <a:lnTo>
                    <a:pt x="12921" y="4794"/>
                  </a:lnTo>
                  <a:lnTo>
                    <a:pt x="12605" y="5451"/>
                  </a:lnTo>
                  <a:lnTo>
                    <a:pt x="12581" y="5548"/>
                  </a:lnTo>
                  <a:lnTo>
                    <a:pt x="12581" y="5621"/>
                  </a:lnTo>
                  <a:lnTo>
                    <a:pt x="12605" y="5670"/>
                  </a:lnTo>
                  <a:lnTo>
                    <a:pt x="12654" y="5718"/>
                  </a:lnTo>
                  <a:lnTo>
                    <a:pt x="12629" y="5816"/>
                  </a:lnTo>
                  <a:lnTo>
                    <a:pt x="12654" y="5913"/>
                  </a:lnTo>
                  <a:lnTo>
                    <a:pt x="12946" y="6326"/>
                  </a:lnTo>
                  <a:lnTo>
                    <a:pt x="13238" y="6764"/>
                  </a:lnTo>
                  <a:lnTo>
                    <a:pt x="13554" y="7178"/>
                  </a:lnTo>
                  <a:lnTo>
                    <a:pt x="13895" y="7543"/>
                  </a:lnTo>
                  <a:lnTo>
                    <a:pt x="14527" y="8176"/>
                  </a:lnTo>
                  <a:lnTo>
                    <a:pt x="14625" y="8297"/>
                  </a:lnTo>
                  <a:lnTo>
                    <a:pt x="14260" y="8516"/>
                  </a:lnTo>
                  <a:lnTo>
                    <a:pt x="13870" y="8687"/>
                  </a:lnTo>
                  <a:lnTo>
                    <a:pt x="13505" y="8833"/>
                  </a:lnTo>
                  <a:lnTo>
                    <a:pt x="13116" y="8930"/>
                  </a:lnTo>
                  <a:lnTo>
                    <a:pt x="12727" y="9003"/>
                  </a:lnTo>
                  <a:lnTo>
                    <a:pt x="12313" y="9027"/>
                  </a:lnTo>
                  <a:lnTo>
                    <a:pt x="11875" y="9052"/>
                  </a:lnTo>
                  <a:lnTo>
                    <a:pt x="11461" y="9027"/>
                  </a:lnTo>
                  <a:lnTo>
                    <a:pt x="11023" y="9003"/>
                  </a:lnTo>
                  <a:lnTo>
                    <a:pt x="10610" y="8954"/>
                  </a:lnTo>
                  <a:lnTo>
                    <a:pt x="10196" y="8881"/>
                  </a:lnTo>
                  <a:lnTo>
                    <a:pt x="9783" y="8784"/>
                  </a:lnTo>
                  <a:lnTo>
                    <a:pt x="8955" y="8565"/>
                  </a:lnTo>
                  <a:lnTo>
                    <a:pt x="8177" y="8297"/>
                  </a:lnTo>
                  <a:lnTo>
                    <a:pt x="7544" y="8103"/>
                  </a:lnTo>
                  <a:lnTo>
                    <a:pt x="6838" y="7884"/>
                  </a:lnTo>
                  <a:lnTo>
                    <a:pt x="6449" y="7786"/>
                  </a:lnTo>
                  <a:lnTo>
                    <a:pt x="6084" y="7713"/>
                  </a:lnTo>
                  <a:lnTo>
                    <a:pt x="5695" y="7640"/>
                  </a:lnTo>
                  <a:lnTo>
                    <a:pt x="5305" y="7592"/>
                  </a:lnTo>
                  <a:lnTo>
                    <a:pt x="4940" y="7567"/>
                  </a:lnTo>
                  <a:lnTo>
                    <a:pt x="4575" y="7567"/>
                  </a:lnTo>
                  <a:lnTo>
                    <a:pt x="4210" y="7616"/>
                  </a:lnTo>
                  <a:lnTo>
                    <a:pt x="3845" y="7689"/>
                  </a:lnTo>
                  <a:lnTo>
                    <a:pt x="3529" y="7811"/>
                  </a:lnTo>
                  <a:lnTo>
                    <a:pt x="3213" y="7957"/>
                  </a:lnTo>
                  <a:lnTo>
                    <a:pt x="2921" y="8176"/>
                  </a:lnTo>
                  <a:lnTo>
                    <a:pt x="2799" y="8297"/>
                  </a:lnTo>
                  <a:lnTo>
                    <a:pt x="2677" y="8443"/>
                  </a:lnTo>
                  <a:lnTo>
                    <a:pt x="2653" y="8492"/>
                  </a:lnTo>
                  <a:lnTo>
                    <a:pt x="2629" y="8541"/>
                  </a:lnTo>
                  <a:lnTo>
                    <a:pt x="2653" y="8589"/>
                  </a:lnTo>
                  <a:lnTo>
                    <a:pt x="2677" y="8638"/>
                  </a:lnTo>
                  <a:lnTo>
                    <a:pt x="2702" y="8662"/>
                  </a:lnTo>
                  <a:lnTo>
                    <a:pt x="2750" y="8687"/>
                  </a:lnTo>
                  <a:lnTo>
                    <a:pt x="2799" y="8687"/>
                  </a:lnTo>
                  <a:lnTo>
                    <a:pt x="2848" y="8662"/>
                  </a:lnTo>
                  <a:lnTo>
                    <a:pt x="3213" y="8443"/>
                  </a:lnTo>
                  <a:lnTo>
                    <a:pt x="3553" y="8273"/>
                  </a:lnTo>
                  <a:lnTo>
                    <a:pt x="3918" y="8176"/>
                  </a:lnTo>
                  <a:lnTo>
                    <a:pt x="4283" y="8078"/>
                  </a:lnTo>
                  <a:lnTo>
                    <a:pt x="4648" y="8054"/>
                  </a:lnTo>
                  <a:lnTo>
                    <a:pt x="5038" y="8054"/>
                  </a:lnTo>
                  <a:lnTo>
                    <a:pt x="5403" y="8078"/>
                  </a:lnTo>
                  <a:lnTo>
                    <a:pt x="5768" y="8127"/>
                  </a:lnTo>
                  <a:lnTo>
                    <a:pt x="6157" y="8200"/>
                  </a:lnTo>
                  <a:lnTo>
                    <a:pt x="6522" y="8297"/>
                  </a:lnTo>
                  <a:lnTo>
                    <a:pt x="7276" y="8516"/>
                  </a:lnTo>
                  <a:lnTo>
                    <a:pt x="8031" y="8760"/>
                  </a:lnTo>
                  <a:lnTo>
                    <a:pt x="8761" y="8979"/>
                  </a:lnTo>
                  <a:lnTo>
                    <a:pt x="9564" y="9198"/>
                  </a:lnTo>
                  <a:lnTo>
                    <a:pt x="10391" y="9368"/>
                  </a:lnTo>
                  <a:lnTo>
                    <a:pt x="10804" y="9441"/>
                  </a:lnTo>
                  <a:lnTo>
                    <a:pt x="11218" y="9490"/>
                  </a:lnTo>
                  <a:lnTo>
                    <a:pt x="11632" y="9514"/>
                  </a:lnTo>
                  <a:lnTo>
                    <a:pt x="12459" y="9514"/>
                  </a:lnTo>
                  <a:lnTo>
                    <a:pt x="12848" y="9465"/>
                  </a:lnTo>
                  <a:lnTo>
                    <a:pt x="13238" y="9392"/>
                  </a:lnTo>
                  <a:lnTo>
                    <a:pt x="13603" y="9295"/>
                  </a:lnTo>
                  <a:lnTo>
                    <a:pt x="13968" y="9173"/>
                  </a:lnTo>
                  <a:lnTo>
                    <a:pt x="14308" y="9003"/>
                  </a:lnTo>
                  <a:lnTo>
                    <a:pt x="14649" y="8833"/>
                  </a:lnTo>
                  <a:lnTo>
                    <a:pt x="14990" y="8614"/>
                  </a:lnTo>
                  <a:lnTo>
                    <a:pt x="15063" y="8614"/>
                  </a:lnTo>
                  <a:lnTo>
                    <a:pt x="15111" y="8589"/>
                  </a:lnTo>
                  <a:lnTo>
                    <a:pt x="15160" y="8565"/>
                  </a:lnTo>
                  <a:lnTo>
                    <a:pt x="15209" y="8516"/>
                  </a:lnTo>
                  <a:lnTo>
                    <a:pt x="15233" y="8443"/>
                  </a:lnTo>
                  <a:lnTo>
                    <a:pt x="15233" y="8370"/>
                  </a:lnTo>
                  <a:lnTo>
                    <a:pt x="15209" y="8273"/>
                  </a:lnTo>
                  <a:lnTo>
                    <a:pt x="15184" y="8200"/>
                  </a:lnTo>
                  <a:lnTo>
                    <a:pt x="15087" y="8054"/>
                  </a:lnTo>
                  <a:lnTo>
                    <a:pt x="14941" y="7884"/>
                  </a:lnTo>
                  <a:lnTo>
                    <a:pt x="14625" y="7592"/>
                  </a:lnTo>
                  <a:lnTo>
                    <a:pt x="14381" y="7373"/>
                  </a:lnTo>
                  <a:lnTo>
                    <a:pt x="14187" y="7178"/>
                  </a:lnTo>
                  <a:lnTo>
                    <a:pt x="14016" y="6959"/>
                  </a:lnTo>
                  <a:lnTo>
                    <a:pt x="13700" y="6545"/>
                  </a:lnTo>
                  <a:lnTo>
                    <a:pt x="13359" y="6108"/>
                  </a:lnTo>
                  <a:lnTo>
                    <a:pt x="13165" y="5913"/>
                  </a:lnTo>
                  <a:lnTo>
                    <a:pt x="12970" y="5743"/>
                  </a:lnTo>
                  <a:lnTo>
                    <a:pt x="12970" y="5718"/>
                  </a:lnTo>
                  <a:lnTo>
                    <a:pt x="12994" y="5694"/>
                  </a:lnTo>
                  <a:lnTo>
                    <a:pt x="13359" y="4940"/>
                  </a:lnTo>
                  <a:lnTo>
                    <a:pt x="13676" y="4161"/>
                  </a:lnTo>
                  <a:lnTo>
                    <a:pt x="14333" y="2628"/>
                  </a:lnTo>
                  <a:lnTo>
                    <a:pt x="14479" y="2336"/>
                  </a:lnTo>
                  <a:lnTo>
                    <a:pt x="14698" y="1971"/>
                  </a:lnTo>
                  <a:lnTo>
                    <a:pt x="14795" y="1776"/>
                  </a:lnTo>
                  <a:lnTo>
                    <a:pt x="14868" y="1557"/>
                  </a:lnTo>
                  <a:lnTo>
                    <a:pt x="14917" y="1363"/>
                  </a:lnTo>
                  <a:lnTo>
                    <a:pt x="14917" y="1192"/>
                  </a:lnTo>
                  <a:lnTo>
                    <a:pt x="14965" y="1144"/>
                  </a:lnTo>
                  <a:lnTo>
                    <a:pt x="14965" y="1071"/>
                  </a:lnTo>
                  <a:lnTo>
                    <a:pt x="14965" y="998"/>
                  </a:lnTo>
                  <a:lnTo>
                    <a:pt x="14917" y="925"/>
                  </a:lnTo>
                  <a:lnTo>
                    <a:pt x="14868" y="876"/>
                  </a:lnTo>
                  <a:lnTo>
                    <a:pt x="14795" y="827"/>
                  </a:lnTo>
                  <a:lnTo>
                    <a:pt x="14722" y="827"/>
                  </a:lnTo>
                  <a:lnTo>
                    <a:pt x="14625" y="852"/>
                  </a:lnTo>
                  <a:lnTo>
                    <a:pt x="14284" y="1022"/>
                  </a:lnTo>
                  <a:lnTo>
                    <a:pt x="13943" y="1217"/>
                  </a:lnTo>
                  <a:lnTo>
                    <a:pt x="13578" y="1387"/>
                  </a:lnTo>
                  <a:lnTo>
                    <a:pt x="13408" y="1460"/>
                  </a:lnTo>
                  <a:lnTo>
                    <a:pt x="13213" y="1509"/>
                  </a:lnTo>
                  <a:lnTo>
                    <a:pt x="12751" y="1582"/>
                  </a:lnTo>
                  <a:lnTo>
                    <a:pt x="12289" y="1606"/>
                  </a:lnTo>
                  <a:lnTo>
                    <a:pt x="11826" y="1582"/>
                  </a:lnTo>
                  <a:lnTo>
                    <a:pt x="11364" y="1557"/>
                  </a:lnTo>
                  <a:lnTo>
                    <a:pt x="10926" y="1484"/>
                  </a:lnTo>
                  <a:lnTo>
                    <a:pt x="10512" y="1387"/>
                  </a:lnTo>
                  <a:lnTo>
                    <a:pt x="10123" y="1265"/>
                  </a:lnTo>
                  <a:lnTo>
                    <a:pt x="9710" y="1144"/>
                  </a:lnTo>
                  <a:lnTo>
                    <a:pt x="8907" y="876"/>
                  </a:lnTo>
                  <a:lnTo>
                    <a:pt x="8104" y="584"/>
                  </a:lnTo>
                  <a:lnTo>
                    <a:pt x="7714" y="462"/>
                  </a:lnTo>
                  <a:lnTo>
                    <a:pt x="7325" y="341"/>
                  </a:lnTo>
                  <a:lnTo>
                    <a:pt x="6936" y="268"/>
                  </a:lnTo>
                  <a:lnTo>
                    <a:pt x="6522" y="195"/>
                  </a:lnTo>
                  <a:lnTo>
                    <a:pt x="6133" y="146"/>
                  </a:lnTo>
                  <a:lnTo>
                    <a:pt x="5743" y="122"/>
                  </a:lnTo>
                  <a:close/>
                  <a:moveTo>
                    <a:pt x="1388" y="438"/>
                  </a:moveTo>
                  <a:lnTo>
                    <a:pt x="1461" y="487"/>
                  </a:lnTo>
                  <a:lnTo>
                    <a:pt x="1558" y="535"/>
                  </a:lnTo>
                  <a:lnTo>
                    <a:pt x="1704" y="657"/>
                  </a:lnTo>
                  <a:lnTo>
                    <a:pt x="1510" y="803"/>
                  </a:lnTo>
                  <a:lnTo>
                    <a:pt x="1218" y="1022"/>
                  </a:lnTo>
                  <a:lnTo>
                    <a:pt x="1120" y="1095"/>
                  </a:lnTo>
                  <a:lnTo>
                    <a:pt x="1072" y="1119"/>
                  </a:lnTo>
                  <a:lnTo>
                    <a:pt x="1047" y="1144"/>
                  </a:lnTo>
                  <a:lnTo>
                    <a:pt x="1023" y="1168"/>
                  </a:lnTo>
                  <a:lnTo>
                    <a:pt x="1047" y="1217"/>
                  </a:lnTo>
                  <a:lnTo>
                    <a:pt x="1072" y="1290"/>
                  </a:lnTo>
                  <a:lnTo>
                    <a:pt x="1120" y="1338"/>
                  </a:lnTo>
                  <a:lnTo>
                    <a:pt x="1266" y="1338"/>
                  </a:lnTo>
                  <a:lnTo>
                    <a:pt x="1364" y="1314"/>
                  </a:lnTo>
                  <a:lnTo>
                    <a:pt x="1437" y="1265"/>
                  </a:lnTo>
                  <a:lnTo>
                    <a:pt x="1656" y="1144"/>
                  </a:lnTo>
                  <a:lnTo>
                    <a:pt x="1826" y="998"/>
                  </a:lnTo>
                  <a:lnTo>
                    <a:pt x="1899" y="973"/>
                  </a:lnTo>
                  <a:lnTo>
                    <a:pt x="1923" y="1046"/>
                  </a:lnTo>
                  <a:lnTo>
                    <a:pt x="1972" y="1217"/>
                  </a:lnTo>
                  <a:lnTo>
                    <a:pt x="1826" y="1265"/>
                  </a:lnTo>
                  <a:lnTo>
                    <a:pt x="1680" y="1387"/>
                  </a:lnTo>
                  <a:lnTo>
                    <a:pt x="1388" y="1630"/>
                  </a:lnTo>
                  <a:lnTo>
                    <a:pt x="1145" y="1898"/>
                  </a:lnTo>
                  <a:lnTo>
                    <a:pt x="1023" y="2093"/>
                  </a:lnTo>
                  <a:lnTo>
                    <a:pt x="1023" y="2117"/>
                  </a:lnTo>
                  <a:lnTo>
                    <a:pt x="1023" y="2141"/>
                  </a:lnTo>
                  <a:lnTo>
                    <a:pt x="1047" y="2166"/>
                  </a:lnTo>
                  <a:lnTo>
                    <a:pt x="1096" y="2166"/>
                  </a:lnTo>
                  <a:lnTo>
                    <a:pt x="1193" y="2141"/>
                  </a:lnTo>
                  <a:lnTo>
                    <a:pt x="1291" y="2093"/>
                  </a:lnTo>
                  <a:lnTo>
                    <a:pt x="1461" y="1995"/>
                  </a:lnTo>
                  <a:lnTo>
                    <a:pt x="1826" y="1728"/>
                  </a:lnTo>
                  <a:lnTo>
                    <a:pt x="1996" y="1630"/>
                  </a:lnTo>
                  <a:lnTo>
                    <a:pt x="1996" y="1655"/>
                  </a:lnTo>
                  <a:lnTo>
                    <a:pt x="1923" y="2044"/>
                  </a:lnTo>
                  <a:lnTo>
                    <a:pt x="1777" y="2117"/>
                  </a:lnTo>
                  <a:lnTo>
                    <a:pt x="1656" y="2214"/>
                  </a:lnTo>
                  <a:lnTo>
                    <a:pt x="1315" y="2458"/>
                  </a:lnTo>
                  <a:lnTo>
                    <a:pt x="1193" y="2579"/>
                  </a:lnTo>
                  <a:lnTo>
                    <a:pt x="1120" y="2652"/>
                  </a:lnTo>
                  <a:lnTo>
                    <a:pt x="1096" y="2725"/>
                  </a:lnTo>
                  <a:lnTo>
                    <a:pt x="1096" y="2774"/>
                  </a:lnTo>
                  <a:lnTo>
                    <a:pt x="1120" y="2823"/>
                  </a:lnTo>
                  <a:lnTo>
                    <a:pt x="1193" y="2847"/>
                  </a:lnTo>
                  <a:lnTo>
                    <a:pt x="1291" y="2847"/>
                  </a:lnTo>
                  <a:lnTo>
                    <a:pt x="1461" y="2774"/>
                  </a:lnTo>
                  <a:lnTo>
                    <a:pt x="1631" y="2677"/>
                  </a:lnTo>
                  <a:lnTo>
                    <a:pt x="1777" y="2604"/>
                  </a:lnTo>
                  <a:lnTo>
                    <a:pt x="1874" y="2531"/>
                  </a:lnTo>
                  <a:lnTo>
                    <a:pt x="1874" y="2823"/>
                  </a:lnTo>
                  <a:lnTo>
                    <a:pt x="1874" y="2920"/>
                  </a:lnTo>
                  <a:lnTo>
                    <a:pt x="1364" y="3285"/>
                  </a:lnTo>
                  <a:lnTo>
                    <a:pt x="1169" y="3455"/>
                  </a:lnTo>
                  <a:lnTo>
                    <a:pt x="1072" y="3553"/>
                  </a:lnTo>
                  <a:lnTo>
                    <a:pt x="1023" y="3650"/>
                  </a:lnTo>
                  <a:lnTo>
                    <a:pt x="999" y="3699"/>
                  </a:lnTo>
                  <a:lnTo>
                    <a:pt x="1023" y="3723"/>
                  </a:lnTo>
                  <a:lnTo>
                    <a:pt x="1072" y="3747"/>
                  </a:lnTo>
                  <a:lnTo>
                    <a:pt x="1193" y="3723"/>
                  </a:lnTo>
                  <a:lnTo>
                    <a:pt x="1339" y="3674"/>
                  </a:lnTo>
                  <a:lnTo>
                    <a:pt x="1583" y="3528"/>
                  </a:lnTo>
                  <a:lnTo>
                    <a:pt x="1874" y="3334"/>
                  </a:lnTo>
                  <a:lnTo>
                    <a:pt x="1874" y="3772"/>
                  </a:lnTo>
                  <a:lnTo>
                    <a:pt x="1704" y="3869"/>
                  </a:lnTo>
                  <a:lnTo>
                    <a:pt x="1534" y="3966"/>
                  </a:lnTo>
                  <a:lnTo>
                    <a:pt x="1266" y="4137"/>
                  </a:lnTo>
                  <a:lnTo>
                    <a:pt x="1145" y="4258"/>
                  </a:lnTo>
                  <a:lnTo>
                    <a:pt x="1096" y="4307"/>
                  </a:lnTo>
                  <a:lnTo>
                    <a:pt x="1047" y="4380"/>
                  </a:lnTo>
                  <a:lnTo>
                    <a:pt x="1047" y="4429"/>
                  </a:lnTo>
                  <a:lnTo>
                    <a:pt x="1096" y="4477"/>
                  </a:lnTo>
                  <a:lnTo>
                    <a:pt x="1242" y="4477"/>
                  </a:lnTo>
                  <a:lnTo>
                    <a:pt x="1388" y="4453"/>
                  </a:lnTo>
                  <a:lnTo>
                    <a:pt x="1680" y="4331"/>
                  </a:lnTo>
                  <a:lnTo>
                    <a:pt x="1874" y="4258"/>
                  </a:lnTo>
                  <a:lnTo>
                    <a:pt x="1874" y="4623"/>
                  </a:lnTo>
                  <a:lnTo>
                    <a:pt x="1680" y="4721"/>
                  </a:lnTo>
                  <a:lnTo>
                    <a:pt x="1485" y="4818"/>
                  </a:lnTo>
                  <a:lnTo>
                    <a:pt x="1218" y="4988"/>
                  </a:lnTo>
                  <a:lnTo>
                    <a:pt x="1096" y="5086"/>
                  </a:lnTo>
                  <a:lnTo>
                    <a:pt x="999" y="5183"/>
                  </a:lnTo>
                  <a:lnTo>
                    <a:pt x="999" y="5232"/>
                  </a:lnTo>
                  <a:lnTo>
                    <a:pt x="974" y="5256"/>
                  </a:lnTo>
                  <a:lnTo>
                    <a:pt x="1023" y="5329"/>
                  </a:lnTo>
                  <a:lnTo>
                    <a:pt x="1072" y="5378"/>
                  </a:lnTo>
                  <a:lnTo>
                    <a:pt x="1145" y="5378"/>
                  </a:lnTo>
                  <a:lnTo>
                    <a:pt x="1388" y="5280"/>
                  </a:lnTo>
                  <a:lnTo>
                    <a:pt x="1607" y="5159"/>
                  </a:lnTo>
                  <a:lnTo>
                    <a:pt x="1874" y="5037"/>
                  </a:lnTo>
                  <a:lnTo>
                    <a:pt x="1874" y="5451"/>
                  </a:lnTo>
                  <a:lnTo>
                    <a:pt x="1656" y="5524"/>
                  </a:lnTo>
                  <a:lnTo>
                    <a:pt x="1510" y="5597"/>
                  </a:lnTo>
                  <a:lnTo>
                    <a:pt x="1339" y="5694"/>
                  </a:lnTo>
                  <a:lnTo>
                    <a:pt x="1193" y="5791"/>
                  </a:lnTo>
                  <a:lnTo>
                    <a:pt x="1145" y="5864"/>
                  </a:lnTo>
                  <a:lnTo>
                    <a:pt x="1120" y="5937"/>
                  </a:lnTo>
                  <a:lnTo>
                    <a:pt x="1120" y="5986"/>
                  </a:lnTo>
                  <a:lnTo>
                    <a:pt x="1145" y="6035"/>
                  </a:lnTo>
                  <a:lnTo>
                    <a:pt x="1169" y="6059"/>
                  </a:lnTo>
                  <a:lnTo>
                    <a:pt x="1218" y="6059"/>
                  </a:lnTo>
                  <a:lnTo>
                    <a:pt x="1388" y="6035"/>
                  </a:lnTo>
                  <a:lnTo>
                    <a:pt x="1558" y="5962"/>
                  </a:lnTo>
                  <a:lnTo>
                    <a:pt x="1704" y="5889"/>
                  </a:lnTo>
                  <a:lnTo>
                    <a:pt x="1874" y="5816"/>
                  </a:lnTo>
                  <a:lnTo>
                    <a:pt x="1874" y="6059"/>
                  </a:lnTo>
                  <a:lnTo>
                    <a:pt x="1680" y="6156"/>
                  </a:lnTo>
                  <a:lnTo>
                    <a:pt x="1485" y="6254"/>
                  </a:lnTo>
                  <a:lnTo>
                    <a:pt x="1291" y="6375"/>
                  </a:lnTo>
                  <a:lnTo>
                    <a:pt x="1096" y="6521"/>
                  </a:lnTo>
                  <a:lnTo>
                    <a:pt x="1072" y="6545"/>
                  </a:lnTo>
                  <a:lnTo>
                    <a:pt x="1072" y="6570"/>
                  </a:lnTo>
                  <a:lnTo>
                    <a:pt x="1096" y="6594"/>
                  </a:lnTo>
                  <a:lnTo>
                    <a:pt x="1242" y="6594"/>
                  </a:lnTo>
                  <a:lnTo>
                    <a:pt x="1364" y="6570"/>
                  </a:lnTo>
                  <a:lnTo>
                    <a:pt x="1583" y="6497"/>
                  </a:lnTo>
                  <a:lnTo>
                    <a:pt x="1874" y="6375"/>
                  </a:lnTo>
                  <a:lnTo>
                    <a:pt x="1874" y="6764"/>
                  </a:lnTo>
                  <a:lnTo>
                    <a:pt x="1704" y="6886"/>
                  </a:lnTo>
                  <a:lnTo>
                    <a:pt x="1534" y="7008"/>
                  </a:lnTo>
                  <a:lnTo>
                    <a:pt x="1364" y="7129"/>
                  </a:lnTo>
                  <a:lnTo>
                    <a:pt x="1218" y="7275"/>
                  </a:lnTo>
                  <a:lnTo>
                    <a:pt x="1096" y="7470"/>
                  </a:lnTo>
                  <a:lnTo>
                    <a:pt x="1096" y="7494"/>
                  </a:lnTo>
                  <a:lnTo>
                    <a:pt x="1120" y="7494"/>
                  </a:lnTo>
                  <a:lnTo>
                    <a:pt x="1315" y="7446"/>
                  </a:lnTo>
                  <a:lnTo>
                    <a:pt x="1461" y="7373"/>
                  </a:lnTo>
                  <a:lnTo>
                    <a:pt x="1802" y="7202"/>
                  </a:lnTo>
                  <a:lnTo>
                    <a:pt x="1899" y="7154"/>
                  </a:lnTo>
                  <a:lnTo>
                    <a:pt x="1899" y="7446"/>
                  </a:lnTo>
                  <a:lnTo>
                    <a:pt x="1656" y="7567"/>
                  </a:lnTo>
                  <a:lnTo>
                    <a:pt x="1437" y="7738"/>
                  </a:lnTo>
                  <a:lnTo>
                    <a:pt x="1339" y="7811"/>
                  </a:lnTo>
                  <a:lnTo>
                    <a:pt x="1266" y="7908"/>
                  </a:lnTo>
                  <a:lnTo>
                    <a:pt x="1145" y="8078"/>
                  </a:lnTo>
                  <a:lnTo>
                    <a:pt x="1145" y="8127"/>
                  </a:lnTo>
                  <a:lnTo>
                    <a:pt x="1169" y="8127"/>
                  </a:lnTo>
                  <a:lnTo>
                    <a:pt x="1291" y="8103"/>
                  </a:lnTo>
                  <a:lnTo>
                    <a:pt x="1388" y="8078"/>
                  </a:lnTo>
                  <a:lnTo>
                    <a:pt x="1485" y="8054"/>
                  </a:lnTo>
                  <a:lnTo>
                    <a:pt x="1583" y="8005"/>
                  </a:lnTo>
                  <a:lnTo>
                    <a:pt x="1899" y="7835"/>
                  </a:lnTo>
                  <a:lnTo>
                    <a:pt x="1923" y="8346"/>
                  </a:lnTo>
                  <a:lnTo>
                    <a:pt x="1899" y="8370"/>
                  </a:lnTo>
                  <a:lnTo>
                    <a:pt x="1461" y="8638"/>
                  </a:lnTo>
                  <a:lnTo>
                    <a:pt x="1242" y="8760"/>
                  </a:lnTo>
                  <a:lnTo>
                    <a:pt x="1145" y="8857"/>
                  </a:lnTo>
                  <a:lnTo>
                    <a:pt x="1047" y="8930"/>
                  </a:lnTo>
                  <a:lnTo>
                    <a:pt x="1047" y="9003"/>
                  </a:lnTo>
                  <a:lnTo>
                    <a:pt x="1072" y="9052"/>
                  </a:lnTo>
                  <a:lnTo>
                    <a:pt x="1169" y="9076"/>
                  </a:lnTo>
                  <a:lnTo>
                    <a:pt x="1388" y="9076"/>
                  </a:lnTo>
                  <a:lnTo>
                    <a:pt x="1510" y="9027"/>
                  </a:lnTo>
                  <a:lnTo>
                    <a:pt x="1729" y="8930"/>
                  </a:lnTo>
                  <a:lnTo>
                    <a:pt x="1923" y="8784"/>
                  </a:lnTo>
                  <a:lnTo>
                    <a:pt x="1947" y="9149"/>
                  </a:lnTo>
                  <a:lnTo>
                    <a:pt x="1874" y="9173"/>
                  </a:lnTo>
                  <a:lnTo>
                    <a:pt x="1656" y="9344"/>
                  </a:lnTo>
                  <a:lnTo>
                    <a:pt x="1461" y="9514"/>
                  </a:lnTo>
                  <a:lnTo>
                    <a:pt x="1096" y="9879"/>
                  </a:lnTo>
                  <a:lnTo>
                    <a:pt x="1096" y="9928"/>
                  </a:lnTo>
                  <a:lnTo>
                    <a:pt x="1120" y="9928"/>
                  </a:lnTo>
                  <a:lnTo>
                    <a:pt x="1339" y="9830"/>
                  </a:lnTo>
                  <a:lnTo>
                    <a:pt x="1558" y="9733"/>
                  </a:lnTo>
                  <a:lnTo>
                    <a:pt x="1947" y="9465"/>
                  </a:lnTo>
                  <a:lnTo>
                    <a:pt x="1972" y="10049"/>
                  </a:lnTo>
                  <a:lnTo>
                    <a:pt x="1874" y="10098"/>
                  </a:lnTo>
                  <a:lnTo>
                    <a:pt x="1680" y="10171"/>
                  </a:lnTo>
                  <a:lnTo>
                    <a:pt x="1510" y="10293"/>
                  </a:lnTo>
                  <a:lnTo>
                    <a:pt x="1364" y="10366"/>
                  </a:lnTo>
                  <a:lnTo>
                    <a:pt x="1242" y="10512"/>
                  </a:lnTo>
                  <a:lnTo>
                    <a:pt x="1193" y="10560"/>
                  </a:lnTo>
                  <a:lnTo>
                    <a:pt x="1169" y="10658"/>
                  </a:lnTo>
                  <a:lnTo>
                    <a:pt x="1169" y="10731"/>
                  </a:lnTo>
                  <a:lnTo>
                    <a:pt x="1169" y="10804"/>
                  </a:lnTo>
                  <a:lnTo>
                    <a:pt x="1218" y="10852"/>
                  </a:lnTo>
                  <a:lnTo>
                    <a:pt x="1242" y="10877"/>
                  </a:lnTo>
                  <a:lnTo>
                    <a:pt x="1291" y="10877"/>
                  </a:lnTo>
                  <a:lnTo>
                    <a:pt x="1412" y="10804"/>
                  </a:lnTo>
                  <a:lnTo>
                    <a:pt x="1510" y="10731"/>
                  </a:lnTo>
                  <a:lnTo>
                    <a:pt x="1607" y="10633"/>
                  </a:lnTo>
                  <a:lnTo>
                    <a:pt x="1729" y="10560"/>
                  </a:lnTo>
                  <a:lnTo>
                    <a:pt x="1850" y="10487"/>
                  </a:lnTo>
                  <a:lnTo>
                    <a:pt x="1996" y="10439"/>
                  </a:lnTo>
                  <a:lnTo>
                    <a:pt x="1996" y="10682"/>
                  </a:lnTo>
                  <a:lnTo>
                    <a:pt x="1850" y="10755"/>
                  </a:lnTo>
                  <a:lnTo>
                    <a:pt x="1729" y="10828"/>
                  </a:lnTo>
                  <a:lnTo>
                    <a:pt x="1485" y="11023"/>
                  </a:lnTo>
                  <a:lnTo>
                    <a:pt x="1266" y="11217"/>
                  </a:lnTo>
                  <a:lnTo>
                    <a:pt x="1072" y="11436"/>
                  </a:lnTo>
                  <a:lnTo>
                    <a:pt x="1072" y="11461"/>
                  </a:lnTo>
                  <a:lnTo>
                    <a:pt x="1096" y="11485"/>
                  </a:lnTo>
                  <a:lnTo>
                    <a:pt x="1120" y="11509"/>
                  </a:lnTo>
                  <a:lnTo>
                    <a:pt x="1388" y="11436"/>
                  </a:lnTo>
                  <a:lnTo>
                    <a:pt x="1656" y="11315"/>
                  </a:lnTo>
                  <a:lnTo>
                    <a:pt x="2020" y="11096"/>
                  </a:lnTo>
                  <a:lnTo>
                    <a:pt x="2020" y="11680"/>
                  </a:lnTo>
                  <a:lnTo>
                    <a:pt x="1802" y="11801"/>
                  </a:lnTo>
                  <a:lnTo>
                    <a:pt x="1607" y="11947"/>
                  </a:lnTo>
                  <a:lnTo>
                    <a:pt x="1364" y="12166"/>
                  </a:lnTo>
                  <a:lnTo>
                    <a:pt x="1242" y="12264"/>
                  </a:lnTo>
                  <a:lnTo>
                    <a:pt x="1096" y="12361"/>
                  </a:lnTo>
                  <a:lnTo>
                    <a:pt x="1096" y="12385"/>
                  </a:lnTo>
                  <a:lnTo>
                    <a:pt x="1096" y="12410"/>
                  </a:lnTo>
                  <a:lnTo>
                    <a:pt x="1120" y="12410"/>
                  </a:lnTo>
                  <a:lnTo>
                    <a:pt x="1388" y="12385"/>
                  </a:lnTo>
                  <a:lnTo>
                    <a:pt x="1534" y="12337"/>
                  </a:lnTo>
                  <a:lnTo>
                    <a:pt x="1656" y="12288"/>
                  </a:lnTo>
                  <a:lnTo>
                    <a:pt x="2045" y="12069"/>
                  </a:lnTo>
                  <a:lnTo>
                    <a:pt x="2045" y="12483"/>
                  </a:lnTo>
                  <a:lnTo>
                    <a:pt x="1874" y="12556"/>
                  </a:lnTo>
                  <a:lnTo>
                    <a:pt x="1729" y="12629"/>
                  </a:lnTo>
                  <a:lnTo>
                    <a:pt x="1558" y="12702"/>
                  </a:lnTo>
                  <a:lnTo>
                    <a:pt x="1388" y="12799"/>
                  </a:lnTo>
                  <a:lnTo>
                    <a:pt x="1242" y="12921"/>
                  </a:lnTo>
                  <a:lnTo>
                    <a:pt x="1169" y="12994"/>
                  </a:lnTo>
                  <a:lnTo>
                    <a:pt x="1120" y="13067"/>
                  </a:lnTo>
                  <a:lnTo>
                    <a:pt x="1120" y="13115"/>
                  </a:lnTo>
                  <a:lnTo>
                    <a:pt x="1120" y="13164"/>
                  </a:lnTo>
                  <a:lnTo>
                    <a:pt x="1169" y="13213"/>
                  </a:lnTo>
                  <a:lnTo>
                    <a:pt x="1218" y="13213"/>
                  </a:lnTo>
                  <a:lnTo>
                    <a:pt x="1388" y="13188"/>
                  </a:lnTo>
                  <a:lnTo>
                    <a:pt x="1558" y="13140"/>
                  </a:lnTo>
                  <a:lnTo>
                    <a:pt x="1874" y="12994"/>
                  </a:lnTo>
                  <a:lnTo>
                    <a:pt x="2069" y="12921"/>
                  </a:lnTo>
                  <a:lnTo>
                    <a:pt x="2069" y="13067"/>
                  </a:lnTo>
                  <a:lnTo>
                    <a:pt x="1923" y="13091"/>
                  </a:lnTo>
                  <a:lnTo>
                    <a:pt x="1777" y="13140"/>
                  </a:lnTo>
                  <a:lnTo>
                    <a:pt x="1631" y="13213"/>
                  </a:lnTo>
                  <a:lnTo>
                    <a:pt x="1485" y="13286"/>
                  </a:lnTo>
                  <a:lnTo>
                    <a:pt x="1339" y="13407"/>
                  </a:lnTo>
                  <a:lnTo>
                    <a:pt x="1242" y="13505"/>
                  </a:lnTo>
                  <a:lnTo>
                    <a:pt x="1145" y="13626"/>
                  </a:lnTo>
                  <a:lnTo>
                    <a:pt x="1072" y="13772"/>
                  </a:lnTo>
                  <a:lnTo>
                    <a:pt x="1047" y="13797"/>
                  </a:lnTo>
                  <a:lnTo>
                    <a:pt x="1072" y="13821"/>
                  </a:lnTo>
                  <a:lnTo>
                    <a:pt x="1096" y="13845"/>
                  </a:lnTo>
                  <a:lnTo>
                    <a:pt x="1120" y="13870"/>
                  </a:lnTo>
                  <a:lnTo>
                    <a:pt x="1242" y="13845"/>
                  </a:lnTo>
                  <a:lnTo>
                    <a:pt x="1364" y="13821"/>
                  </a:lnTo>
                  <a:lnTo>
                    <a:pt x="1583" y="13699"/>
                  </a:lnTo>
                  <a:lnTo>
                    <a:pt x="1826" y="13578"/>
                  </a:lnTo>
                  <a:lnTo>
                    <a:pt x="2069" y="13432"/>
                  </a:lnTo>
                  <a:lnTo>
                    <a:pt x="2069" y="13772"/>
                  </a:lnTo>
                  <a:lnTo>
                    <a:pt x="1972" y="13797"/>
                  </a:lnTo>
                  <a:lnTo>
                    <a:pt x="1850" y="13870"/>
                  </a:lnTo>
                  <a:lnTo>
                    <a:pt x="1680" y="13967"/>
                  </a:lnTo>
                  <a:lnTo>
                    <a:pt x="1461" y="14113"/>
                  </a:lnTo>
                  <a:lnTo>
                    <a:pt x="1242" y="14283"/>
                  </a:lnTo>
                  <a:lnTo>
                    <a:pt x="1145" y="14380"/>
                  </a:lnTo>
                  <a:lnTo>
                    <a:pt x="1072" y="14478"/>
                  </a:lnTo>
                  <a:lnTo>
                    <a:pt x="1047" y="14551"/>
                  </a:lnTo>
                  <a:lnTo>
                    <a:pt x="1023" y="14648"/>
                  </a:lnTo>
                  <a:lnTo>
                    <a:pt x="999" y="14672"/>
                  </a:lnTo>
                  <a:lnTo>
                    <a:pt x="1023" y="14721"/>
                  </a:lnTo>
                  <a:lnTo>
                    <a:pt x="1047" y="14745"/>
                  </a:lnTo>
                  <a:lnTo>
                    <a:pt x="1096" y="14745"/>
                  </a:lnTo>
                  <a:lnTo>
                    <a:pt x="1218" y="14721"/>
                  </a:lnTo>
                  <a:lnTo>
                    <a:pt x="1266" y="14697"/>
                  </a:lnTo>
                  <a:lnTo>
                    <a:pt x="1339" y="14672"/>
                  </a:lnTo>
                  <a:lnTo>
                    <a:pt x="1753" y="14429"/>
                  </a:lnTo>
                  <a:lnTo>
                    <a:pt x="2069" y="14259"/>
                  </a:lnTo>
                  <a:lnTo>
                    <a:pt x="2069" y="14770"/>
                  </a:lnTo>
                  <a:lnTo>
                    <a:pt x="1947" y="14794"/>
                  </a:lnTo>
                  <a:lnTo>
                    <a:pt x="1826" y="14867"/>
                  </a:lnTo>
                  <a:lnTo>
                    <a:pt x="1607" y="14989"/>
                  </a:lnTo>
                  <a:lnTo>
                    <a:pt x="1461" y="15110"/>
                  </a:lnTo>
                  <a:lnTo>
                    <a:pt x="1315" y="15232"/>
                  </a:lnTo>
                  <a:lnTo>
                    <a:pt x="1193" y="15378"/>
                  </a:lnTo>
                  <a:lnTo>
                    <a:pt x="1145" y="15475"/>
                  </a:lnTo>
                  <a:lnTo>
                    <a:pt x="1145" y="15548"/>
                  </a:lnTo>
                  <a:lnTo>
                    <a:pt x="1169" y="15597"/>
                  </a:lnTo>
                  <a:lnTo>
                    <a:pt x="1218" y="15621"/>
                  </a:lnTo>
                  <a:lnTo>
                    <a:pt x="1291" y="15621"/>
                  </a:lnTo>
                  <a:lnTo>
                    <a:pt x="1388" y="15597"/>
                  </a:lnTo>
                  <a:lnTo>
                    <a:pt x="1510" y="15500"/>
                  </a:lnTo>
                  <a:lnTo>
                    <a:pt x="1899" y="15256"/>
                  </a:lnTo>
                  <a:lnTo>
                    <a:pt x="2069" y="15159"/>
                  </a:lnTo>
                  <a:lnTo>
                    <a:pt x="2069" y="15402"/>
                  </a:lnTo>
                  <a:lnTo>
                    <a:pt x="1947" y="15451"/>
                  </a:lnTo>
                  <a:lnTo>
                    <a:pt x="1802" y="15524"/>
                  </a:lnTo>
                  <a:lnTo>
                    <a:pt x="1583" y="15743"/>
                  </a:lnTo>
                  <a:lnTo>
                    <a:pt x="1339" y="15913"/>
                  </a:lnTo>
                  <a:lnTo>
                    <a:pt x="1218" y="16035"/>
                  </a:lnTo>
                  <a:lnTo>
                    <a:pt x="1145" y="16157"/>
                  </a:lnTo>
                  <a:lnTo>
                    <a:pt x="1145" y="16230"/>
                  </a:lnTo>
                  <a:lnTo>
                    <a:pt x="1193" y="16254"/>
                  </a:lnTo>
                  <a:lnTo>
                    <a:pt x="1339" y="16254"/>
                  </a:lnTo>
                  <a:lnTo>
                    <a:pt x="1485" y="16205"/>
                  </a:lnTo>
                  <a:lnTo>
                    <a:pt x="1631" y="16132"/>
                  </a:lnTo>
                  <a:lnTo>
                    <a:pt x="1753" y="16035"/>
                  </a:lnTo>
                  <a:lnTo>
                    <a:pt x="2069" y="15840"/>
                  </a:lnTo>
                  <a:lnTo>
                    <a:pt x="2069" y="16205"/>
                  </a:lnTo>
                  <a:lnTo>
                    <a:pt x="1826" y="16278"/>
                  </a:lnTo>
                  <a:lnTo>
                    <a:pt x="1534" y="16400"/>
                  </a:lnTo>
                  <a:lnTo>
                    <a:pt x="1412" y="16473"/>
                  </a:lnTo>
                  <a:lnTo>
                    <a:pt x="1315" y="16570"/>
                  </a:lnTo>
                  <a:lnTo>
                    <a:pt x="1242" y="16668"/>
                  </a:lnTo>
                  <a:lnTo>
                    <a:pt x="1193" y="16789"/>
                  </a:lnTo>
                  <a:lnTo>
                    <a:pt x="1193" y="16838"/>
                  </a:lnTo>
                  <a:lnTo>
                    <a:pt x="1193" y="16862"/>
                  </a:lnTo>
                  <a:lnTo>
                    <a:pt x="1218" y="16887"/>
                  </a:lnTo>
                  <a:lnTo>
                    <a:pt x="1412" y="16887"/>
                  </a:lnTo>
                  <a:lnTo>
                    <a:pt x="1558" y="16814"/>
                  </a:lnTo>
                  <a:lnTo>
                    <a:pt x="1996" y="16643"/>
                  </a:lnTo>
                  <a:lnTo>
                    <a:pt x="2045" y="16643"/>
                  </a:lnTo>
                  <a:lnTo>
                    <a:pt x="2020" y="17154"/>
                  </a:lnTo>
                  <a:lnTo>
                    <a:pt x="1826" y="17276"/>
                  </a:lnTo>
                  <a:lnTo>
                    <a:pt x="1631" y="17398"/>
                  </a:lnTo>
                  <a:lnTo>
                    <a:pt x="1534" y="17471"/>
                  </a:lnTo>
                  <a:lnTo>
                    <a:pt x="1437" y="17544"/>
                  </a:lnTo>
                  <a:lnTo>
                    <a:pt x="1364" y="17665"/>
                  </a:lnTo>
                  <a:lnTo>
                    <a:pt x="1339" y="17787"/>
                  </a:lnTo>
                  <a:lnTo>
                    <a:pt x="1339" y="17811"/>
                  </a:lnTo>
                  <a:lnTo>
                    <a:pt x="1485" y="17811"/>
                  </a:lnTo>
                  <a:lnTo>
                    <a:pt x="1607" y="17787"/>
                  </a:lnTo>
                  <a:lnTo>
                    <a:pt x="1826" y="17714"/>
                  </a:lnTo>
                  <a:lnTo>
                    <a:pt x="1996" y="17617"/>
                  </a:lnTo>
                  <a:lnTo>
                    <a:pt x="1996" y="17811"/>
                  </a:lnTo>
                  <a:lnTo>
                    <a:pt x="1947" y="17811"/>
                  </a:lnTo>
                  <a:lnTo>
                    <a:pt x="1729" y="17909"/>
                  </a:lnTo>
                  <a:lnTo>
                    <a:pt x="1485" y="18030"/>
                  </a:lnTo>
                  <a:lnTo>
                    <a:pt x="1388" y="18103"/>
                  </a:lnTo>
                  <a:lnTo>
                    <a:pt x="1291" y="18176"/>
                  </a:lnTo>
                  <a:lnTo>
                    <a:pt x="1193" y="18274"/>
                  </a:lnTo>
                  <a:lnTo>
                    <a:pt x="1145" y="18371"/>
                  </a:lnTo>
                  <a:lnTo>
                    <a:pt x="1120" y="18420"/>
                  </a:lnTo>
                  <a:lnTo>
                    <a:pt x="1145" y="18468"/>
                  </a:lnTo>
                  <a:lnTo>
                    <a:pt x="1193" y="18493"/>
                  </a:lnTo>
                  <a:lnTo>
                    <a:pt x="1242" y="18517"/>
                  </a:lnTo>
                  <a:lnTo>
                    <a:pt x="1437" y="18468"/>
                  </a:lnTo>
                  <a:lnTo>
                    <a:pt x="1631" y="18395"/>
                  </a:lnTo>
                  <a:lnTo>
                    <a:pt x="1996" y="18225"/>
                  </a:lnTo>
                  <a:lnTo>
                    <a:pt x="1972" y="18687"/>
                  </a:lnTo>
                  <a:lnTo>
                    <a:pt x="1753" y="18809"/>
                  </a:lnTo>
                  <a:lnTo>
                    <a:pt x="1558" y="18931"/>
                  </a:lnTo>
                  <a:lnTo>
                    <a:pt x="1315" y="19101"/>
                  </a:lnTo>
                  <a:lnTo>
                    <a:pt x="1242" y="19198"/>
                  </a:lnTo>
                  <a:lnTo>
                    <a:pt x="1169" y="19296"/>
                  </a:lnTo>
                  <a:lnTo>
                    <a:pt x="1169" y="19344"/>
                  </a:lnTo>
                  <a:lnTo>
                    <a:pt x="1169" y="19369"/>
                  </a:lnTo>
                  <a:lnTo>
                    <a:pt x="1193" y="19393"/>
                  </a:lnTo>
                  <a:lnTo>
                    <a:pt x="1242" y="19393"/>
                  </a:lnTo>
                  <a:lnTo>
                    <a:pt x="1339" y="19369"/>
                  </a:lnTo>
                  <a:lnTo>
                    <a:pt x="1437" y="19344"/>
                  </a:lnTo>
                  <a:lnTo>
                    <a:pt x="1729" y="19223"/>
                  </a:lnTo>
                  <a:lnTo>
                    <a:pt x="1996" y="19101"/>
                  </a:lnTo>
                  <a:lnTo>
                    <a:pt x="1996" y="19393"/>
                  </a:lnTo>
                  <a:lnTo>
                    <a:pt x="1899" y="19417"/>
                  </a:lnTo>
                  <a:lnTo>
                    <a:pt x="1802" y="19466"/>
                  </a:lnTo>
                  <a:lnTo>
                    <a:pt x="1631" y="19588"/>
                  </a:lnTo>
                  <a:lnTo>
                    <a:pt x="1412" y="19758"/>
                  </a:lnTo>
                  <a:lnTo>
                    <a:pt x="1193" y="19928"/>
                  </a:lnTo>
                  <a:lnTo>
                    <a:pt x="1169" y="20001"/>
                  </a:lnTo>
                  <a:lnTo>
                    <a:pt x="1169" y="20050"/>
                  </a:lnTo>
                  <a:lnTo>
                    <a:pt x="1169" y="20123"/>
                  </a:lnTo>
                  <a:lnTo>
                    <a:pt x="1218" y="20172"/>
                  </a:lnTo>
                  <a:lnTo>
                    <a:pt x="901" y="20172"/>
                  </a:lnTo>
                  <a:lnTo>
                    <a:pt x="561" y="20196"/>
                  </a:lnTo>
                  <a:lnTo>
                    <a:pt x="512" y="19052"/>
                  </a:lnTo>
                  <a:lnTo>
                    <a:pt x="488" y="17909"/>
                  </a:lnTo>
                  <a:lnTo>
                    <a:pt x="488" y="16765"/>
                  </a:lnTo>
                  <a:lnTo>
                    <a:pt x="488" y="15646"/>
                  </a:lnTo>
                  <a:lnTo>
                    <a:pt x="536" y="13359"/>
                  </a:lnTo>
                  <a:lnTo>
                    <a:pt x="561" y="11096"/>
                  </a:lnTo>
                  <a:lnTo>
                    <a:pt x="585" y="8735"/>
                  </a:lnTo>
                  <a:lnTo>
                    <a:pt x="609" y="6375"/>
                  </a:lnTo>
                  <a:lnTo>
                    <a:pt x="634" y="4039"/>
                  </a:lnTo>
                  <a:lnTo>
                    <a:pt x="609" y="1679"/>
                  </a:lnTo>
                  <a:lnTo>
                    <a:pt x="658" y="1606"/>
                  </a:lnTo>
                  <a:lnTo>
                    <a:pt x="682" y="1533"/>
                  </a:lnTo>
                  <a:lnTo>
                    <a:pt x="707" y="1265"/>
                  </a:lnTo>
                  <a:lnTo>
                    <a:pt x="780" y="1022"/>
                  </a:lnTo>
                  <a:lnTo>
                    <a:pt x="877" y="803"/>
                  </a:lnTo>
                  <a:lnTo>
                    <a:pt x="1023" y="584"/>
                  </a:lnTo>
                  <a:lnTo>
                    <a:pt x="1120" y="511"/>
                  </a:lnTo>
                  <a:lnTo>
                    <a:pt x="1193" y="462"/>
                  </a:lnTo>
                  <a:lnTo>
                    <a:pt x="1291" y="438"/>
                  </a:lnTo>
                  <a:close/>
                  <a:moveTo>
                    <a:pt x="2045" y="19855"/>
                  </a:moveTo>
                  <a:lnTo>
                    <a:pt x="2069" y="20196"/>
                  </a:lnTo>
                  <a:lnTo>
                    <a:pt x="1461" y="20172"/>
                  </a:lnTo>
                  <a:lnTo>
                    <a:pt x="1631" y="20099"/>
                  </a:lnTo>
                  <a:lnTo>
                    <a:pt x="1802" y="20001"/>
                  </a:lnTo>
                  <a:lnTo>
                    <a:pt x="2045" y="19855"/>
                  </a:lnTo>
                  <a:close/>
                  <a:moveTo>
                    <a:pt x="1291" y="0"/>
                  </a:moveTo>
                  <a:lnTo>
                    <a:pt x="1145" y="24"/>
                  </a:lnTo>
                  <a:lnTo>
                    <a:pt x="1023" y="73"/>
                  </a:lnTo>
                  <a:lnTo>
                    <a:pt x="901" y="122"/>
                  </a:lnTo>
                  <a:lnTo>
                    <a:pt x="780" y="219"/>
                  </a:lnTo>
                  <a:lnTo>
                    <a:pt x="682" y="316"/>
                  </a:lnTo>
                  <a:lnTo>
                    <a:pt x="585" y="438"/>
                  </a:lnTo>
                  <a:lnTo>
                    <a:pt x="488" y="560"/>
                  </a:lnTo>
                  <a:lnTo>
                    <a:pt x="415" y="706"/>
                  </a:lnTo>
                  <a:lnTo>
                    <a:pt x="366" y="852"/>
                  </a:lnTo>
                  <a:lnTo>
                    <a:pt x="317" y="1022"/>
                  </a:lnTo>
                  <a:lnTo>
                    <a:pt x="293" y="1168"/>
                  </a:lnTo>
                  <a:lnTo>
                    <a:pt x="293" y="1338"/>
                  </a:lnTo>
                  <a:lnTo>
                    <a:pt x="269" y="1387"/>
                  </a:lnTo>
                  <a:lnTo>
                    <a:pt x="171" y="6156"/>
                  </a:lnTo>
                  <a:lnTo>
                    <a:pt x="123" y="10901"/>
                  </a:lnTo>
                  <a:lnTo>
                    <a:pt x="74" y="13286"/>
                  </a:lnTo>
                  <a:lnTo>
                    <a:pt x="1" y="15694"/>
                  </a:lnTo>
                  <a:lnTo>
                    <a:pt x="1" y="16887"/>
                  </a:lnTo>
                  <a:lnTo>
                    <a:pt x="1" y="18079"/>
                  </a:lnTo>
                  <a:lnTo>
                    <a:pt x="25" y="19271"/>
                  </a:lnTo>
                  <a:lnTo>
                    <a:pt x="98" y="20464"/>
                  </a:lnTo>
                  <a:lnTo>
                    <a:pt x="123" y="20561"/>
                  </a:lnTo>
                  <a:lnTo>
                    <a:pt x="171" y="20634"/>
                  </a:lnTo>
                  <a:lnTo>
                    <a:pt x="244" y="20658"/>
                  </a:lnTo>
                  <a:lnTo>
                    <a:pt x="317" y="20683"/>
                  </a:lnTo>
                  <a:lnTo>
                    <a:pt x="390" y="20707"/>
                  </a:lnTo>
                  <a:lnTo>
                    <a:pt x="463" y="20683"/>
                  </a:lnTo>
                  <a:lnTo>
                    <a:pt x="536" y="20634"/>
                  </a:lnTo>
                  <a:lnTo>
                    <a:pt x="561" y="20585"/>
                  </a:lnTo>
                  <a:lnTo>
                    <a:pt x="926" y="20634"/>
                  </a:lnTo>
                  <a:lnTo>
                    <a:pt x="1315" y="20658"/>
                  </a:lnTo>
                  <a:lnTo>
                    <a:pt x="2069" y="20634"/>
                  </a:lnTo>
                  <a:lnTo>
                    <a:pt x="2118" y="20634"/>
                  </a:lnTo>
                  <a:lnTo>
                    <a:pt x="2166" y="20610"/>
                  </a:lnTo>
                  <a:lnTo>
                    <a:pt x="2215" y="20658"/>
                  </a:lnTo>
                  <a:lnTo>
                    <a:pt x="2288" y="20683"/>
                  </a:lnTo>
                  <a:lnTo>
                    <a:pt x="2361" y="20683"/>
                  </a:lnTo>
                  <a:lnTo>
                    <a:pt x="2410" y="20658"/>
                  </a:lnTo>
                  <a:lnTo>
                    <a:pt x="2483" y="20610"/>
                  </a:lnTo>
                  <a:lnTo>
                    <a:pt x="2507" y="20561"/>
                  </a:lnTo>
                  <a:lnTo>
                    <a:pt x="2556" y="20488"/>
                  </a:lnTo>
                  <a:lnTo>
                    <a:pt x="2556" y="20415"/>
                  </a:lnTo>
                  <a:lnTo>
                    <a:pt x="2458" y="19807"/>
                  </a:lnTo>
                  <a:lnTo>
                    <a:pt x="2434" y="19223"/>
                  </a:lnTo>
                  <a:lnTo>
                    <a:pt x="2410" y="18614"/>
                  </a:lnTo>
                  <a:lnTo>
                    <a:pt x="2410" y="18006"/>
                  </a:lnTo>
                  <a:lnTo>
                    <a:pt x="2483" y="16814"/>
                  </a:lnTo>
                  <a:lnTo>
                    <a:pt x="2531" y="15621"/>
                  </a:lnTo>
                  <a:lnTo>
                    <a:pt x="2531" y="14308"/>
                  </a:lnTo>
                  <a:lnTo>
                    <a:pt x="2507" y="13018"/>
                  </a:lnTo>
                  <a:lnTo>
                    <a:pt x="2434" y="10390"/>
                  </a:lnTo>
                  <a:lnTo>
                    <a:pt x="2361" y="8638"/>
                  </a:lnTo>
                  <a:lnTo>
                    <a:pt x="2312" y="6886"/>
                  </a:lnTo>
                  <a:lnTo>
                    <a:pt x="2361" y="6837"/>
                  </a:lnTo>
                  <a:lnTo>
                    <a:pt x="2385" y="6764"/>
                  </a:lnTo>
                  <a:lnTo>
                    <a:pt x="2385" y="6691"/>
                  </a:lnTo>
                  <a:lnTo>
                    <a:pt x="2361" y="6667"/>
                  </a:lnTo>
                  <a:lnTo>
                    <a:pt x="2337" y="6643"/>
                  </a:lnTo>
                  <a:lnTo>
                    <a:pt x="2312" y="6643"/>
                  </a:lnTo>
                  <a:lnTo>
                    <a:pt x="2312" y="5280"/>
                  </a:lnTo>
                  <a:lnTo>
                    <a:pt x="2312" y="4283"/>
                  </a:lnTo>
                  <a:lnTo>
                    <a:pt x="2288" y="3285"/>
                  </a:lnTo>
                  <a:lnTo>
                    <a:pt x="2312" y="2823"/>
                  </a:lnTo>
                  <a:lnTo>
                    <a:pt x="2361" y="2701"/>
                  </a:lnTo>
                  <a:lnTo>
                    <a:pt x="2385" y="2531"/>
                  </a:lnTo>
                  <a:lnTo>
                    <a:pt x="2434" y="2214"/>
                  </a:lnTo>
                  <a:lnTo>
                    <a:pt x="2458" y="1582"/>
                  </a:lnTo>
                  <a:lnTo>
                    <a:pt x="2458" y="1387"/>
                  </a:lnTo>
                  <a:lnTo>
                    <a:pt x="2434" y="1192"/>
                  </a:lnTo>
                  <a:lnTo>
                    <a:pt x="2410" y="998"/>
                  </a:lnTo>
                  <a:lnTo>
                    <a:pt x="2337" y="827"/>
                  </a:lnTo>
                  <a:lnTo>
                    <a:pt x="2264" y="657"/>
                  </a:lnTo>
                  <a:lnTo>
                    <a:pt x="2166" y="487"/>
                  </a:lnTo>
                  <a:lnTo>
                    <a:pt x="2045" y="341"/>
                  </a:lnTo>
                  <a:lnTo>
                    <a:pt x="1899" y="219"/>
                  </a:lnTo>
                  <a:lnTo>
                    <a:pt x="1753" y="122"/>
                  </a:lnTo>
                  <a:lnTo>
                    <a:pt x="1583" y="4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2925478" y="1708500"/>
              <a:ext cx="359651" cy="488892"/>
            </a:xfrm>
            <a:custGeom>
              <a:rect b="b" l="l" r="r" t="t"/>
              <a:pathLst>
                <a:path extrusionOk="0" h="20707" w="15233">
                  <a:moveTo>
                    <a:pt x="5330" y="122"/>
                  </a:moveTo>
                  <a:lnTo>
                    <a:pt x="4916" y="170"/>
                  </a:lnTo>
                  <a:lnTo>
                    <a:pt x="4551" y="219"/>
                  </a:lnTo>
                  <a:lnTo>
                    <a:pt x="4162" y="292"/>
                  </a:lnTo>
                  <a:lnTo>
                    <a:pt x="3797" y="389"/>
                  </a:lnTo>
                  <a:lnTo>
                    <a:pt x="3432" y="511"/>
                  </a:lnTo>
                  <a:lnTo>
                    <a:pt x="3042" y="657"/>
                  </a:lnTo>
                  <a:lnTo>
                    <a:pt x="2872" y="754"/>
                  </a:lnTo>
                  <a:lnTo>
                    <a:pt x="2775" y="827"/>
                  </a:lnTo>
                  <a:lnTo>
                    <a:pt x="2726" y="900"/>
                  </a:lnTo>
                  <a:lnTo>
                    <a:pt x="2702" y="925"/>
                  </a:lnTo>
                  <a:lnTo>
                    <a:pt x="2702" y="973"/>
                  </a:lnTo>
                  <a:lnTo>
                    <a:pt x="2726" y="1022"/>
                  </a:lnTo>
                  <a:lnTo>
                    <a:pt x="2750" y="1046"/>
                  </a:lnTo>
                  <a:lnTo>
                    <a:pt x="2848" y="1071"/>
                  </a:lnTo>
                  <a:lnTo>
                    <a:pt x="3018" y="1071"/>
                  </a:lnTo>
                  <a:lnTo>
                    <a:pt x="3115" y="1046"/>
                  </a:lnTo>
                  <a:lnTo>
                    <a:pt x="3432" y="900"/>
                  </a:lnTo>
                  <a:lnTo>
                    <a:pt x="3845" y="754"/>
                  </a:lnTo>
                  <a:lnTo>
                    <a:pt x="4283" y="633"/>
                  </a:lnTo>
                  <a:lnTo>
                    <a:pt x="4721" y="584"/>
                  </a:lnTo>
                  <a:lnTo>
                    <a:pt x="5159" y="511"/>
                  </a:lnTo>
                  <a:lnTo>
                    <a:pt x="6084" y="511"/>
                  </a:lnTo>
                  <a:lnTo>
                    <a:pt x="6546" y="584"/>
                  </a:lnTo>
                  <a:lnTo>
                    <a:pt x="6984" y="681"/>
                  </a:lnTo>
                  <a:lnTo>
                    <a:pt x="7447" y="803"/>
                  </a:lnTo>
                  <a:lnTo>
                    <a:pt x="7885" y="949"/>
                  </a:lnTo>
                  <a:lnTo>
                    <a:pt x="8761" y="1265"/>
                  </a:lnTo>
                  <a:lnTo>
                    <a:pt x="9539" y="1533"/>
                  </a:lnTo>
                  <a:lnTo>
                    <a:pt x="10318" y="1776"/>
                  </a:lnTo>
                  <a:lnTo>
                    <a:pt x="10731" y="1874"/>
                  </a:lnTo>
                  <a:lnTo>
                    <a:pt x="11121" y="1947"/>
                  </a:lnTo>
                  <a:lnTo>
                    <a:pt x="11534" y="2020"/>
                  </a:lnTo>
                  <a:lnTo>
                    <a:pt x="11948" y="2044"/>
                  </a:lnTo>
                  <a:lnTo>
                    <a:pt x="12337" y="2044"/>
                  </a:lnTo>
                  <a:lnTo>
                    <a:pt x="12727" y="2020"/>
                  </a:lnTo>
                  <a:lnTo>
                    <a:pt x="13116" y="1971"/>
                  </a:lnTo>
                  <a:lnTo>
                    <a:pt x="13481" y="1898"/>
                  </a:lnTo>
                  <a:lnTo>
                    <a:pt x="13749" y="1825"/>
                  </a:lnTo>
                  <a:lnTo>
                    <a:pt x="13992" y="1703"/>
                  </a:lnTo>
                  <a:lnTo>
                    <a:pt x="14454" y="1460"/>
                  </a:lnTo>
                  <a:lnTo>
                    <a:pt x="14357" y="1703"/>
                  </a:lnTo>
                  <a:lnTo>
                    <a:pt x="14065" y="2214"/>
                  </a:lnTo>
                  <a:lnTo>
                    <a:pt x="13943" y="2458"/>
                  </a:lnTo>
                  <a:lnTo>
                    <a:pt x="13797" y="2725"/>
                  </a:lnTo>
                  <a:lnTo>
                    <a:pt x="13238" y="4112"/>
                  </a:lnTo>
                  <a:lnTo>
                    <a:pt x="12921" y="4794"/>
                  </a:lnTo>
                  <a:lnTo>
                    <a:pt x="12605" y="5451"/>
                  </a:lnTo>
                  <a:lnTo>
                    <a:pt x="12581" y="5548"/>
                  </a:lnTo>
                  <a:lnTo>
                    <a:pt x="12581" y="5621"/>
                  </a:lnTo>
                  <a:lnTo>
                    <a:pt x="12605" y="5670"/>
                  </a:lnTo>
                  <a:lnTo>
                    <a:pt x="12654" y="5718"/>
                  </a:lnTo>
                  <a:lnTo>
                    <a:pt x="12629" y="5816"/>
                  </a:lnTo>
                  <a:lnTo>
                    <a:pt x="12654" y="5913"/>
                  </a:lnTo>
                  <a:lnTo>
                    <a:pt x="12946" y="6326"/>
                  </a:lnTo>
                  <a:lnTo>
                    <a:pt x="13238" y="6764"/>
                  </a:lnTo>
                  <a:lnTo>
                    <a:pt x="13554" y="7178"/>
                  </a:lnTo>
                  <a:lnTo>
                    <a:pt x="13895" y="7543"/>
                  </a:lnTo>
                  <a:lnTo>
                    <a:pt x="14527" y="8176"/>
                  </a:lnTo>
                  <a:lnTo>
                    <a:pt x="14625" y="8297"/>
                  </a:lnTo>
                  <a:lnTo>
                    <a:pt x="14260" y="8516"/>
                  </a:lnTo>
                  <a:lnTo>
                    <a:pt x="13870" y="8687"/>
                  </a:lnTo>
                  <a:lnTo>
                    <a:pt x="13505" y="8833"/>
                  </a:lnTo>
                  <a:lnTo>
                    <a:pt x="13116" y="8930"/>
                  </a:lnTo>
                  <a:lnTo>
                    <a:pt x="12727" y="9003"/>
                  </a:lnTo>
                  <a:lnTo>
                    <a:pt x="12313" y="9027"/>
                  </a:lnTo>
                  <a:lnTo>
                    <a:pt x="11875" y="9052"/>
                  </a:lnTo>
                  <a:lnTo>
                    <a:pt x="11461" y="9027"/>
                  </a:lnTo>
                  <a:lnTo>
                    <a:pt x="11023" y="9003"/>
                  </a:lnTo>
                  <a:lnTo>
                    <a:pt x="10610" y="8954"/>
                  </a:lnTo>
                  <a:lnTo>
                    <a:pt x="10196" y="8881"/>
                  </a:lnTo>
                  <a:lnTo>
                    <a:pt x="9783" y="8784"/>
                  </a:lnTo>
                  <a:lnTo>
                    <a:pt x="8955" y="8565"/>
                  </a:lnTo>
                  <a:lnTo>
                    <a:pt x="8177" y="8297"/>
                  </a:lnTo>
                  <a:lnTo>
                    <a:pt x="7544" y="8103"/>
                  </a:lnTo>
                  <a:lnTo>
                    <a:pt x="6838" y="7884"/>
                  </a:lnTo>
                  <a:lnTo>
                    <a:pt x="6449" y="7786"/>
                  </a:lnTo>
                  <a:lnTo>
                    <a:pt x="6084" y="7713"/>
                  </a:lnTo>
                  <a:lnTo>
                    <a:pt x="5695" y="7640"/>
                  </a:lnTo>
                  <a:lnTo>
                    <a:pt x="5305" y="7592"/>
                  </a:lnTo>
                  <a:lnTo>
                    <a:pt x="4940" y="7567"/>
                  </a:lnTo>
                  <a:lnTo>
                    <a:pt x="4575" y="7567"/>
                  </a:lnTo>
                  <a:lnTo>
                    <a:pt x="4210" y="7616"/>
                  </a:lnTo>
                  <a:lnTo>
                    <a:pt x="3845" y="7689"/>
                  </a:lnTo>
                  <a:lnTo>
                    <a:pt x="3529" y="7811"/>
                  </a:lnTo>
                  <a:lnTo>
                    <a:pt x="3213" y="7957"/>
                  </a:lnTo>
                  <a:lnTo>
                    <a:pt x="2921" y="8176"/>
                  </a:lnTo>
                  <a:lnTo>
                    <a:pt x="2799" y="8297"/>
                  </a:lnTo>
                  <a:lnTo>
                    <a:pt x="2677" y="8443"/>
                  </a:lnTo>
                  <a:lnTo>
                    <a:pt x="2653" y="8492"/>
                  </a:lnTo>
                  <a:lnTo>
                    <a:pt x="2629" y="8541"/>
                  </a:lnTo>
                  <a:lnTo>
                    <a:pt x="2653" y="8589"/>
                  </a:lnTo>
                  <a:lnTo>
                    <a:pt x="2677" y="8638"/>
                  </a:lnTo>
                  <a:lnTo>
                    <a:pt x="2702" y="8662"/>
                  </a:lnTo>
                  <a:lnTo>
                    <a:pt x="2750" y="8687"/>
                  </a:lnTo>
                  <a:lnTo>
                    <a:pt x="2799" y="8687"/>
                  </a:lnTo>
                  <a:lnTo>
                    <a:pt x="2848" y="8662"/>
                  </a:lnTo>
                  <a:lnTo>
                    <a:pt x="3213" y="8443"/>
                  </a:lnTo>
                  <a:lnTo>
                    <a:pt x="3553" y="8273"/>
                  </a:lnTo>
                  <a:lnTo>
                    <a:pt x="3918" y="8176"/>
                  </a:lnTo>
                  <a:lnTo>
                    <a:pt x="4283" y="8078"/>
                  </a:lnTo>
                  <a:lnTo>
                    <a:pt x="4648" y="8054"/>
                  </a:lnTo>
                  <a:lnTo>
                    <a:pt x="5038" y="8054"/>
                  </a:lnTo>
                  <a:lnTo>
                    <a:pt x="5403" y="8078"/>
                  </a:lnTo>
                  <a:lnTo>
                    <a:pt x="5768" y="8127"/>
                  </a:lnTo>
                  <a:lnTo>
                    <a:pt x="6157" y="8200"/>
                  </a:lnTo>
                  <a:lnTo>
                    <a:pt x="6522" y="8297"/>
                  </a:lnTo>
                  <a:lnTo>
                    <a:pt x="7276" y="8516"/>
                  </a:lnTo>
                  <a:lnTo>
                    <a:pt x="8031" y="8760"/>
                  </a:lnTo>
                  <a:lnTo>
                    <a:pt x="8761" y="8979"/>
                  </a:lnTo>
                  <a:lnTo>
                    <a:pt x="9564" y="9198"/>
                  </a:lnTo>
                  <a:lnTo>
                    <a:pt x="10391" y="9368"/>
                  </a:lnTo>
                  <a:lnTo>
                    <a:pt x="10804" y="9441"/>
                  </a:lnTo>
                  <a:lnTo>
                    <a:pt x="11218" y="9490"/>
                  </a:lnTo>
                  <a:lnTo>
                    <a:pt x="11632" y="9514"/>
                  </a:lnTo>
                  <a:lnTo>
                    <a:pt x="12459" y="9514"/>
                  </a:lnTo>
                  <a:lnTo>
                    <a:pt x="12848" y="9465"/>
                  </a:lnTo>
                  <a:lnTo>
                    <a:pt x="13238" y="9392"/>
                  </a:lnTo>
                  <a:lnTo>
                    <a:pt x="13603" y="9295"/>
                  </a:lnTo>
                  <a:lnTo>
                    <a:pt x="13968" y="9173"/>
                  </a:lnTo>
                  <a:lnTo>
                    <a:pt x="14308" y="9003"/>
                  </a:lnTo>
                  <a:lnTo>
                    <a:pt x="14649" y="8833"/>
                  </a:lnTo>
                  <a:lnTo>
                    <a:pt x="14990" y="8614"/>
                  </a:lnTo>
                  <a:lnTo>
                    <a:pt x="15063" y="8614"/>
                  </a:lnTo>
                  <a:lnTo>
                    <a:pt x="15111" y="8589"/>
                  </a:lnTo>
                  <a:lnTo>
                    <a:pt x="15160" y="8565"/>
                  </a:lnTo>
                  <a:lnTo>
                    <a:pt x="15209" y="8516"/>
                  </a:lnTo>
                  <a:lnTo>
                    <a:pt x="15233" y="8443"/>
                  </a:lnTo>
                  <a:lnTo>
                    <a:pt x="15233" y="8370"/>
                  </a:lnTo>
                  <a:lnTo>
                    <a:pt x="15209" y="8273"/>
                  </a:lnTo>
                  <a:lnTo>
                    <a:pt x="15184" y="8200"/>
                  </a:lnTo>
                  <a:lnTo>
                    <a:pt x="15087" y="8054"/>
                  </a:lnTo>
                  <a:lnTo>
                    <a:pt x="14941" y="7884"/>
                  </a:lnTo>
                  <a:lnTo>
                    <a:pt x="14625" y="7592"/>
                  </a:lnTo>
                  <a:lnTo>
                    <a:pt x="14381" y="7373"/>
                  </a:lnTo>
                  <a:lnTo>
                    <a:pt x="14187" y="7178"/>
                  </a:lnTo>
                  <a:lnTo>
                    <a:pt x="14016" y="6959"/>
                  </a:lnTo>
                  <a:lnTo>
                    <a:pt x="13700" y="6545"/>
                  </a:lnTo>
                  <a:lnTo>
                    <a:pt x="13359" y="6108"/>
                  </a:lnTo>
                  <a:lnTo>
                    <a:pt x="13165" y="5913"/>
                  </a:lnTo>
                  <a:lnTo>
                    <a:pt x="12970" y="5743"/>
                  </a:lnTo>
                  <a:lnTo>
                    <a:pt x="12970" y="5718"/>
                  </a:lnTo>
                  <a:lnTo>
                    <a:pt x="12994" y="5694"/>
                  </a:lnTo>
                  <a:lnTo>
                    <a:pt x="13359" y="4940"/>
                  </a:lnTo>
                  <a:lnTo>
                    <a:pt x="13676" y="4161"/>
                  </a:lnTo>
                  <a:lnTo>
                    <a:pt x="14333" y="2628"/>
                  </a:lnTo>
                  <a:lnTo>
                    <a:pt x="14479" y="2336"/>
                  </a:lnTo>
                  <a:lnTo>
                    <a:pt x="14698" y="1971"/>
                  </a:lnTo>
                  <a:lnTo>
                    <a:pt x="14795" y="1776"/>
                  </a:lnTo>
                  <a:lnTo>
                    <a:pt x="14868" y="1557"/>
                  </a:lnTo>
                  <a:lnTo>
                    <a:pt x="14917" y="1363"/>
                  </a:lnTo>
                  <a:lnTo>
                    <a:pt x="14917" y="1192"/>
                  </a:lnTo>
                  <a:lnTo>
                    <a:pt x="14965" y="1144"/>
                  </a:lnTo>
                  <a:lnTo>
                    <a:pt x="14965" y="1071"/>
                  </a:lnTo>
                  <a:lnTo>
                    <a:pt x="14965" y="998"/>
                  </a:lnTo>
                  <a:lnTo>
                    <a:pt x="14917" y="925"/>
                  </a:lnTo>
                  <a:lnTo>
                    <a:pt x="14868" y="876"/>
                  </a:lnTo>
                  <a:lnTo>
                    <a:pt x="14795" y="827"/>
                  </a:lnTo>
                  <a:lnTo>
                    <a:pt x="14722" y="827"/>
                  </a:lnTo>
                  <a:lnTo>
                    <a:pt x="14625" y="852"/>
                  </a:lnTo>
                  <a:lnTo>
                    <a:pt x="14284" y="1022"/>
                  </a:lnTo>
                  <a:lnTo>
                    <a:pt x="13943" y="1217"/>
                  </a:lnTo>
                  <a:lnTo>
                    <a:pt x="13578" y="1387"/>
                  </a:lnTo>
                  <a:lnTo>
                    <a:pt x="13408" y="1460"/>
                  </a:lnTo>
                  <a:lnTo>
                    <a:pt x="13213" y="1509"/>
                  </a:lnTo>
                  <a:lnTo>
                    <a:pt x="12751" y="1582"/>
                  </a:lnTo>
                  <a:lnTo>
                    <a:pt x="12289" y="1606"/>
                  </a:lnTo>
                  <a:lnTo>
                    <a:pt x="11826" y="1582"/>
                  </a:lnTo>
                  <a:lnTo>
                    <a:pt x="11364" y="1557"/>
                  </a:lnTo>
                  <a:lnTo>
                    <a:pt x="10926" y="1484"/>
                  </a:lnTo>
                  <a:lnTo>
                    <a:pt x="10512" y="1387"/>
                  </a:lnTo>
                  <a:lnTo>
                    <a:pt x="10123" y="1265"/>
                  </a:lnTo>
                  <a:lnTo>
                    <a:pt x="9710" y="1144"/>
                  </a:lnTo>
                  <a:lnTo>
                    <a:pt x="8907" y="876"/>
                  </a:lnTo>
                  <a:lnTo>
                    <a:pt x="8104" y="584"/>
                  </a:lnTo>
                  <a:lnTo>
                    <a:pt x="7714" y="462"/>
                  </a:lnTo>
                  <a:lnTo>
                    <a:pt x="7325" y="341"/>
                  </a:lnTo>
                  <a:lnTo>
                    <a:pt x="6936" y="268"/>
                  </a:lnTo>
                  <a:lnTo>
                    <a:pt x="6522" y="195"/>
                  </a:lnTo>
                  <a:lnTo>
                    <a:pt x="6133" y="146"/>
                  </a:lnTo>
                  <a:lnTo>
                    <a:pt x="5743" y="122"/>
                  </a:lnTo>
                  <a:close/>
                  <a:moveTo>
                    <a:pt x="1388" y="438"/>
                  </a:moveTo>
                  <a:lnTo>
                    <a:pt x="1461" y="487"/>
                  </a:lnTo>
                  <a:lnTo>
                    <a:pt x="1558" y="535"/>
                  </a:lnTo>
                  <a:lnTo>
                    <a:pt x="1704" y="657"/>
                  </a:lnTo>
                  <a:lnTo>
                    <a:pt x="1510" y="803"/>
                  </a:lnTo>
                  <a:lnTo>
                    <a:pt x="1218" y="1022"/>
                  </a:lnTo>
                  <a:lnTo>
                    <a:pt x="1120" y="1095"/>
                  </a:lnTo>
                  <a:lnTo>
                    <a:pt x="1072" y="1119"/>
                  </a:lnTo>
                  <a:lnTo>
                    <a:pt x="1047" y="1144"/>
                  </a:lnTo>
                  <a:lnTo>
                    <a:pt x="1023" y="1168"/>
                  </a:lnTo>
                  <a:lnTo>
                    <a:pt x="1047" y="1217"/>
                  </a:lnTo>
                  <a:lnTo>
                    <a:pt x="1072" y="1290"/>
                  </a:lnTo>
                  <a:lnTo>
                    <a:pt x="1120" y="1338"/>
                  </a:lnTo>
                  <a:lnTo>
                    <a:pt x="1266" y="1338"/>
                  </a:lnTo>
                  <a:lnTo>
                    <a:pt x="1364" y="1314"/>
                  </a:lnTo>
                  <a:lnTo>
                    <a:pt x="1437" y="1265"/>
                  </a:lnTo>
                  <a:lnTo>
                    <a:pt x="1656" y="1144"/>
                  </a:lnTo>
                  <a:lnTo>
                    <a:pt x="1826" y="998"/>
                  </a:lnTo>
                  <a:lnTo>
                    <a:pt x="1899" y="973"/>
                  </a:lnTo>
                  <a:lnTo>
                    <a:pt x="1923" y="1046"/>
                  </a:lnTo>
                  <a:lnTo>
                    <a:pt x="1972" y="1217"/>
                  </a:lnTo>
                  <a:lnTo>
                    <a:pt x="1826" y="1265"/>
                  </a:lnTo>
                  <a:lnTo>
                    <a:pt x="1680" y="1387"/>
                  </a:lnTo>
                  <a:lnTo>
                    <a:pt x="1388" y="1630"/>
                  </a:lnTo>
                  <a:lnTo>
                    <a:pt x="1145" y="1898"/>
                  </a:lnTo>
                  <a:lnTo>
                    <a:pt x="1023" y="2093"/>
                  </a:lnTo>
                  <a:lnTo>
                    <a:pt x="1023" y="2117"/>
                  </a:lnTo>
                  <a:lnTo>
                    <a:pt x="1023" y="2141"/>
                  </a:lnTo>
                  <a:lnTo>
                    <a:pt x="1047" y="2166"/>
                  </a:lnTo>
                  <a:lnTo>
                    <a:pt x="1096" y="2166"/>
                  </a:lnTo>
                  <a:lnTo>
                    <a:pt x="1193" y="2141"/>
                  </a:lnTo>
                  <a:lnTo>
                    <a:pt x="1291" y="2093"/>
                  </a:lnTo>
                  <a:lnTo>
                    <a:pt x="1461" y="1995"/>
                  </a:lnTo>
                  <a:lnTo>
                    <a:pt x="1826" y="1728"/>
                  </a:lnTo>
                  <a:lnTo>
                    <a:pt x="1996" y="1630"/>
                  </a:lnTo>
                  <a:lnTo>
                    <a:pt x="1996" y="1655"/>
                  </a:lnTo>
                  <a:lnTo>
                    <a:pt x="1923" y="2044"/>
                  </a:lnTo>
                  <a:lnTo>
                    <a:pt x="1777" y="2117"/>
                  </a:lnTo>
                  <a:lnTo>
                    <a:pt x="1656" y="2214"/>
                  </a:lnTo>
                  <a:lnTo>
                    <a:pt x="1315" y="2458"/>
                  </a:lnTo>
                  <a:lnTo>
                    <a:pt x="1193" y="2579"/>
                  </a:lnTo>
                  <a:lnTo>
                    <a:pt x="1120" y="2652"/>
                  </a:lnTo>
                  <a:lnTo>
                    <a:pt x="1096" y="2725"/>
                  </a:lnTo>
                  <a:lnTo>
                    <a:pt x="1096" y="2774"/>
                  </a:lnTo>
                  <a:lnTo>
                    <a:pt x="1120" y="2823"/>
                  </a:lnTo>
                  <a:lnTo>
                    <a:pt x="1193" y="2847"/>
                  </a:lnTo>
                  <a:lnTo>
                    <a:pt x="1291" y="2847"/>
                  </a:lnTo>
                  <a:lnTo>
                    <a:pt x="1461" y="2774"/>
                  </a:lnTo>
                  <a:lnTo>
                    <a:pt x="1631" y="2677"/>
                  </a:lnTo>
                  <a:lnTo>
                    <a:pt x="1777" y="2604"/>
                  </a:lnTo>
                  <a:lnTo>
                    <a:pt x="1874" y="2531"/>
                  </a:lnTo>
                  <a:lnTo>
                    <a:pt x="1874" y="2823"/>
                  </a:lnTo>
                  <a:lnTo>
                    <a:pt x="1874" y="2920"/>
                  </a:lnTo>
                  <a:lnTo>
                    <a:pt x="1364" y="3285"/>
                  </a:lnTo>
                  <a:lnTo>
                    <a:pt x="1169" y="3455"/>
                  </a:lnTo>
                  <a:lnTo>
                    <a:pt x="1072" y="3553"/>
                  </a:lnTo>
                  <a:lnTo>
                    <a:pt x="1023" y="3650"/>
                  </a:lnTo>
                  <a:lnTo>
                    <a:pt x="999" y="3699"/>
                  </a:lnTo>
                  <a:lnTo>
                    <a:pt x="1023" y="3723"/>
                  </a:lnTo>
                  <a:lnTo>
                    <a:pt x="1072" y="3747"/>
                  </a:lnTo>
                  <a:lnTo>
                    <a:pt x="1193" y="3723"/>
                  </a:lnTo>
                  <a:lnTo>
                    <a:pt x="1339" y="3674"/>
                  </a:lnTo>
                  <a:lnTo>
                    <a:pt x="1583" y="3528"/>
                  </a:lnTo>
                  <a:lnTo>
                    <a:pt x="1874" y="3334"/>
                  </a:lnTo>
                  <a:lnTo>
                    <a:pt x="1874" y="3772"/>
                  </a:lnTo>
                  <a:lnTo>
                    <a:pt x="1704" y="3869"/>
                  </a:lnTo>
                  <a:lnTo>
                    <a:pt x="1534" y="3966"/>
                  </a:lnTo>
                  <a:lnTo>
                    <a:pt x="1266" y="4137"/>
                  </a:lnTo>
                  <a:lnTo>
                    <a:pt x="1145" y="4258"/>
                  </a:lnTo>
                  <a:lnTo>
                    <a:pt x="1096" y="4307"/>
                  </a:lnTo>
                  <a:lnTo>
                    <a:pt x="1047" y="4380"/>
                  </a:lnTo>
                  <a:lnTo>
                    <a:pt x="1047" y="4429"/>
                  </a:lnTo>
                  <a:lnTo>
                    <a:pt x="1096" y="4477"/>
                  </a:lnTo>
                  <a:lnTo>
                    <a:pt x="1242" y="4477"/>
                  </a:lnTo>
                  <a:lnTo>
                    <a:pt x="1388" y="4453"/>
                  </a:lnTo>
                  <a:lnTo>
                    <a:pt x="1680" y="4331"/>
                  </a:lnTo>
                  <a:lnTo>
                    <a:pt x="1874" y="4258"/>
                  </a:lnTo>
                  <a:lnTo>
                    <a:pt x="1874" y="4623"/>
                  </a:lnTo>
                  <a:lnTo>
                    <a:pt x="1680" y="4721"/>
                  </a:lnTo>
                  <a:lnTo>
                    <a:pt x="1485" y="4818"/>
                  </a:lnTo>
                  <a:lnTo>
                    <a:pt x="1218" y="4988"/>
                  </a:lnTo>
                  <a:lnTo>
                    <a:pt x="1096" y="5086"/>
                  </a:lnTo>
                  <a:lnTo>
                    <a:pt x="999" y="5183"/>
                  </a:lnTo>
                  <a:lnTo>
                    <a:pt x="999" y="5232"/>
                  </a:lnTo>
                  <a:lnTo>
                    <a:pt x="974" y="5256"/>
                  </a:lnTo>
                  <a:lnTo>
                    <a:pt x="1023" y="5329"/>
                  </a:lnTo>
                  <a:lnTo>
                    <a:pt x="1072" y="5378"/>
                  </a:lnTo>
                  <a:lnTo>
                    <a:pt x="1145" y="5378"/>
                  </a:lnTo>
                  <a:lnTo>
                    <a:pt x="1388" y="5280"/>
                  </a:lnTo>
                  <a:lnTo>
                    <a:pt x="1607" y="5159"/>
                  </a:lnTo>
                  <a:lnTo>
                    <a:pt x="1874" y="5037"/>
                  </a:lnTo>
                  <a:lnTo>
                    <a:pt x="1874" y="5451"/>
                  </a:lnTo>
                  <a:lnTo>
                    <a:pt x="1656" y="5524"/>
                  </a:lnTo>
                  <a:lnTo>
                    <a:pt x="1510" y="5597"/>
                  </a:lnTo>
                  <a:lnTo>
                    <a:pt x="1339" y="5694"/>
                  </a:lnTo>
                  <a:lnTo>
                    <a:pt x="1193" y="5791"/>
                  </a:lnTo>
                  <a:lnTo>
                    <a:pt x="1145" y="5864"/>
                  </a:lnTo>
                  <a:lnTo>
                    <a:pt x="1120" y="5937"/>
                  </a:lnTo>
                  <a:lnTo>
                    <a:pt x="1120" y="5986"/>
                  </a:lnTo>
                  <a:lnTo>
                    <a:pt x="1145" y="6035"/>
                  </a:lnTo>
                  <a:lnTo>
                    <a:pt x="1169" y="6059"/>
                  </a:lnTo>
                  <a:lnTo>
                    <a:pt x="1218" y="6059"/>
                  </a:lnTo>
                  <a:lnTo>
                    <a:pt x="1388" y="6035"/>
                  </a:lnTo>
                  <a:lnTo>
                    <a:pt x="1558" y="5962"/>
                  </a:lnTo>
                  <a:lnTo>
                    <a:pt x="1704" y="5889"/>
                  </a:lnTo>
                  <a:lnTo>
                    <a:pt x="1874" y="5816"/>
                  </a:lnTo>
                  <a:lnTo>
                    <a:pt x="1874" y="6059"/>
                  </a:lnTo>
                  <a:lnTo>
                    <a:pt x="1680" y="6156"/>
                  </a:lnTo>
                  <a:lnTo>
                    <a:pt x="1485" y="6254"/>
                  </a:lnTo>
                  <a:lnTo>
                    <a:pt x="1291" y="6375"/>
                  </a:lnTo>
                  <a:lnTo>
                    <a:pt x="1096" y="6521"/>
                  </a:lnTo>
                  <a:lnTo>
                    <a:pt x="1072" y="6545"/>
                  </a:lnTo>
                  <a:lnTo>
                    <a:pt x="1072" y="6570"/>
                  </a:lnTo>
                  <a:lnTo>
                    <a:pt x="1096" y="6594"/>
                  </a:lnTo>
                  <a:lnTo>
                    <a:pt x="1242" y="6594"/>
                  </a:lnTo>
                  <a:lnTo>
                    <a:pt x="1364" y="6570"/>
                  </a:lnTo>
                  <a:lnTo>
                    <a:pt x="1583" y="6497"/>
                  </a:lnTo>
                  <a:lnTo>
                    <a:pt x="1874" y="6375"/>
                  </a:lnTo>
                  <a:lnTo>
                    <a:pt x="1874" y="6764"/>
                  </a:lnTo>
                  <a:lnTo>
                    <a:pt x="1704" y="6886"/>
                  </a:lnTo>
                  <a:lnTo>
                    <a:pt x="1534" y="7008"/>
                  </a:lnTo>
                  <a:lnTo>
                    <a:pt x="1364" y="7129"/>
                  </a:lnTo>
                  <a:lnTo>
                    <a:pt x="1218" y="7275"/>
                  </a:lnTo>
                  <a:lnTo>
                    <a:pt x="1096" y="7470"/>
                  </a:lnTo>
                  <a:lnTo>
                    <a:pt x="1096" y="7494"/>
                  </a:lnTo>
                  <a:lnTo>
                    <a:pt x="1120" y="7494"/>
                  </a:lnTo>
                  <a:lnTo>
                    <a:pt x="1315" y="7446"/>
                  </a:lnTo>
                  <a:lnTo>
                    <a:pt x="1461" y="7373"/>
                  </a:lnTo>
                  <a:lnTo>
                    <a:pt x="1802" y="7202"/>
                  </a:lnTo>
                  <a:lnTo>
                    <a:pt x="1899" y="7154"/>
                  </a:lnTo>
                  <a:lnTo>
                    <a:pt x="1899" y="7446"/>
                  </a:lnTo>
                  <a:lnTo>
                    <a:pt x="1656" y="7567"/>
                  </a:lnTo>
                  <a:lnTo>
                    <a:pt x="1437" y="7738"/>
                  </a:lnTo>
                  <a:lnTo>
                    <a:pt x="1339" y="7811"/>
                  </a:lnTo>
                  <a:lnTo>
                    <a:pt x="1266" y="7908"/>
                  </a:lnTo>
                  <a:lnTo>
                    <a:pt x="1145" y="8078"/>
                  </a:lnTo>
                  <a:lnTo>
                    <a:pt x="1145" y="8127"/>
                  </a:lnTo>
                  <a:lnTo>
                    <a:pt x="1169" y="8127"/>
                  </a:lnTo>
                  <a:lnTo>
                    <a:pt x="1291" y="8103"/>
                  </a:lnTo>
                  <a:lnTo>
                    <a:pt x="1388" y="8078"/>
                  </a:lnTo>
                  <a:lnTo>
                    <a:pt x="1485" y="8054"/>
                  </a:lnTo>
                  <a:lnTo>
                    <a:pt x="1583" y="8005"/>
                  </a:lnTo>
                  <a:lnTo>
                    <a:pt x="1899" y="7835"/>
                  </a:lnTo>
                  <a:lnTo>
                    <a:pt x="1923" y="8346"/>
                  </a:lnTo>
                  <a:lnTo>
                    <a:pt x="1899" y="8370"/>
                  </a:lnTo>
                  <a:lnTo>
                    <a:pt x="1461" y="8638"/>
                  </a:lnTo>
                  <a:lnTo>
                    <a:pt x="1242" y="8760"/>
                  </a:lnTo>
                  <a:lnTo>
                    <a:pt x="1145" y="8857"/>
                  </a:lnTo>
                  <a:lnTo>
                    <a:pt x="1047" y="8930"/>
                  </a:lnTo>
                  <a:lnTo>
                    <a:pt x="1047" y="9003"/>
                  </a:lnTo>
                  <a:lnTo>
                    <a:pt x="1072" y="9052"/>
                  </a:lnTo>
                  <a:lnTo>
                    <a:pt x="1169" y="9076"/>
                  </a:lnTo>
                  <a:lnTo>
                    <a:pt x="1388" y="9076"/>
                  </a:lnTo>
                  <a:lnTo>
                    <a:pt x="1510" y="9027"/>
                  </a:lnTo>
                  <a:lnTo>
                    <a:pt x="1729" y="8930"/>
                  </a:lnTo>
                  <a:lnTo>
                    <a:pt x="1923" y="8784"/>
                  </a:lnTo>
                  <a:lnTo>
                    <a:pt x="1947" y="9149"/>
                  </a:lnTo>
                  <a:lnTo>
                    <a:pt x="1874" y="9173"/>
                  </a:lnTo>
                  <a:lnTo>
                    <a:pt x="1656" y="9344"/>
                  </a:lnTo>
                  <a:lnTo>
                    <a:pt x="1461" y="9514"/>
                  </a:lnTo>
                  <a:lnTo>
                    <a:pt x="1096" y="9879"/>
                  </a:lnTo>
                  <a:lnTo>
                    <a:pt x="1096" y="9928"/>
                  </a:lnTo>
                  <a:lnTo>
                    <a:pt x="1120" y="9928"/>
                  </a:lnTo>
                  <a:lnTo>
                    <a:pt x="1339" y="9830"/>
                  </a:lnTo>
                  <a:lnTo>
                    <a:pt x="1558" y="9733"/>
                  </a:lnTo>
                  <a:lnTo>
                    <a:pt x="1947" y="9465"/>
                  </a:lnTo>
                  <a:lnTo>
                    <a:pt x="1972" y="10049"/>
                  </a:lnTo>
                  <a:lnTo>
                    <a:pt x="1874" y="10098"/>
                  </a:lnTo>
                  <a:lnTo>
                    <a:pt x="1680" y="10171"/>
                  </a:lnTo>
                  <a:lnTo>
                    <a:pt x="1510" y="10293"/>
                  </a:lnTo>
                  <a:lnTo>
                    <a:pt x="1364" y="10366"/>
                  </a:lnTo>
                  <a:lnTo>
                    <a:pt x="1242" y="10512"/>
                  </a:lnTo>
                  <a:lnTo>
                    <a:pt x="1193" y="10560"/>
                  </a:lnTo>
                  <a:lnTo>
                    <a:pt x="1169" y="10658"/>
                  </a:lnTo>
                  <a:lnTo>
                    <a:pt x="1169" y="10731"/>
                  </a:lnTo>
                  <a:lnTo>
                    <a:pt x="1169" y="10804"/>
                  </a:lnTo>
                  <a:lnTo>
                    <a:pt x="1218" y="10852"/>
                  </a:lnTo>
                  <a:lnTo>
                    <a:pt x="1242" y="10877"/>
                  </a:lnTo>
                  <a:lnTo>
                    <a:pt x="1291" y="10877"/>
                  </a:lnTo>
                  <a:lnTo>
                    <a:pt x="1412" y="10804"/>
                  </a:lnTo>
                  <a:lnTo>
                    <a:pt x="1510" y="10731"/>
                  </a:lnTo>
                  <a:lnTo>
                    <a:pt x="1607" y="10633"/>
                  </a:lnTo>
                  <a:lnTo>
                    <a:pt x="1729" y="10560"/>
                  </a:lnTo>
                  <a:lnTo>
                    <a:pt x="1850" y="10487"/>
                  </a:lnTo>
                  <a:lnTo>
                    <a:pt x="1996" y="10439"/>
                  </a:lnTo>
                  <a:lnTo>
                    <a:pt x="1996" y="10682"/>
                  </a:lnTo>
                  <a:lnTo>
                    <a:pt x="1850" y="10755"/>
                  </a:lnTo>
                  <a:lnTo>
                    <a:pt x="1729" y="10828"/>
                  </a:lnTo>
                  <a:lnTo>
                    <a:pt x="1485" y="11023"/>
                  </a:lnTo>
                  <a:lnTo>
                    <a:pt x="1266" y="11217"/>
                  </a:lnTo>
                  <a:lnTo>
                    <a:pt x="1072" y="11436"/>
                  </a:lnTo>
                  <a:lnTo>
                    <a:pt x="1072" y="11461"/>
                  </a:lnTo>
                  <a:lnTo>
                    <a:pt x="1096" y="11485"/>
                  </a:lnTo>
                  <a:lnTo>
                    <a:pt x="1120" y="11509"/>
                  </a:lnTo>
                  <a:lnTo>
                    <a:pt x="1388" y="11436"/>
                  </a:lnTo>
                  <a:lnTo>
                    <a:pt x="1656" y="11315"/>
                  </a:lnTo>
                  <a:lnTo>
                    <a:pt x="2020" y="11096"/>
                  </a:lnTo>
                  <a:lnTo>
                    <a:pt x="2020" y="11680"/>
                  </a:lnTo>
                  <a:lnTo>
                    <a:pt x="1802" y="11801"/>
                  </a:lnTo>
                  <a:lnTo>
                    <a:pt x="1607" y="11947"/>
                  </a:lnTo>
                  <a:lnTo>
                    <a:pt x="1364" y="12166"/>
                  </a:lnTo>
                  <a:lnTo>
                    <a:pt x="1242" y="12264"/>
                  </a:lnTo>
                  <a:lnTo>
                    <a:pt x="1096" y="12361"/>
                  </a:lnTo>
                  <a:lnTo>
                    <a:pt x="1096" y="12385"/>
                  </a:lnTo>
                  <a:lnTo>
                    <a:pt x="1096" y="12410"/>
                  </a:lnTo>
                  <a:lnTo>
                    <a:pt x="1120" y="12410"/>
                  </a:lnTo>
                  <a:lnTo>
                    <a:pt x="1388" y="12385"/>
                  </a:lnTo>
                  <a:lnTo>
                    <a:pt x="1534" y="12337"/>
                  </a:lnTo>
                  <a:lnTo>
                    <a:pt x="1656" y="12288"/>
                  </a:lnTo>
                  <a:lnTo>
                    <a:pt x="2045" y="12069"/>
                  </a:lnTo>
                  <a:lnTo>
                    <a:pt x="2045" y="12483"/>
                  </a:lnTo>
                  <a:lnTo>
                    <a:pt x="1874" y="12556"/>
                  </a:lnTo>
                  <a:lnTo>
                    <a:pt x="1729" y="12629"/>
                  </a:lnTo>
                  <a:lnTo>
                    <a:pt x="1558" y="12702"/>
                  </a:lnTo>
                  <a:lnTo>
                    <a:pt x="1388" y="12799"/>
                  </a:lnTo>
                  <a:lnTo>
                    <a:pt x="1242" y="12921"/>
                  </a:lnTo>
                  <a:lnTo>
                    <a:pt x="1169" y="12994"/>
                  </a:lnTo>
                  <a:lnTo>
                    <a:pt x="1120" y="13067"/>
                  </a:lnTo>
                  <a:lnTo>
                    <a:pt x="1120" y="13115"/>
                  </a:lnTo>
                  <a:lnTo>
                    <a:pt x="1120" y="13164"/>
                  </a:lnTo>
                  <a:lnTo>
                    <a:pt x="1169" y="13213"/>
                  </a:lnTo>
                  <a:lnTo>
                    <a:pt x="1218" y="13213"/>
                  </a:lnTo>
                  <a:lnTo>
                    <a:pt x="1388" y="13188"/>
                  </a:lnTo>
                  <a:lnTo>
                    <a:pt x="1558" y="13140"/>
                  </a:lnTo>
                  <a:lnTo>
                    <a:pt x="1874" y="12994"/>
                  </a:lnTo>
                  <a:lnTo>
                    <a:pt x="2069" y="12921"/>
                  </a:lnTo>
                  <a:lnTo>
                    <a:pt x="2069" y="13067"/>
                  </a:lnTo>
                  <a:lnTo>
                    <a:pt x="1923" y="13091"/>
                  </a:lnTo>
                  <a:lnTo>
                    <a:pt x="1777" y="13140"/>
                  </a:lnTo>
                  <a:lnTo>
                    <a:pt x="1631" y="13213"/>
                  </a:lnTo>
                  <a:lnTo>
                    <a:pt x="1485" y="13286"/>
                  </a:lnTo>
                  <a:lnTo>
                    <a:pt x="1339" y="13407"/>
                  </a:lnTo>
                  <a:lnTo>
                    <a:pt x="1242" y="13505"/>
                  </a:lnTo>
                  <a:lnTo>
                    <a:pt x="1145" y="13626"/>
                  </a:lnTo>
                  <a:lnTo>
                    <a:pt x="1072" y="13772"/>
                  </a:lnTo>
                  <a:lnTo>
                    <a:pt x="1047" y="13797"/>
                  </a:lnTo>
                  <a:lnTo>
                    <a:pt x="1072" y="13821"/>
                  </a:lnTo>
                  <a:lnTo>
                    <a:pt x="1096" y="13845"/>
                  </a:lnTo>
                  <a:lnTo>
                    <a:pt x="1120" y="13870"/>
                  </a:lnTo>
                  <a:lnTo>
                    <a:pt x="1242" y="13845"/>
                  </a:lnTo>
                  <a:lnTo>
                    <a:pt x="1364" y="13821"/>
                  </a:lnTo>
                  <a:lnTo>
                    <a:pt x="1583" y="13699"/>
                  </a:lnTo>
                  <a:lnTo>
                    <a:pt x="1826" y="13578"/>
                  </a:lnTo>
                  <a:lnTo>
                    <a:pt x="2069" y="13432"/>
                  </a:lnTo>
                  <a:lnTo>
                    <a:pt x="2069" y="13772"/>
                  </a:lnTo>
                  <a:lnTo>
                    <a:pt x="1972" y="13797"/>
                  </a:lnTo>
                  <a:lnTo>
                    <a:pt x="1850" y="13870"/>
                  </a:lnTo>
                  <a:lnTo>
                    <a:pt x="1680" y="13967"/>
                  </a:lnTo>
                  <a:lnTo>
                    <a:pt x="1461" y="14113"/>
                  </a:lnTo>
                  <a:lnTo>
                    <a:pt x="1242" y="14283"/>
                  </a:lnTo>
                  <a:lnTo>
                    <a:pt x="1145" y="14380"/>
                  </a:lnTo>
                  <a:lnTo>
                    <a:pt x="1072" y="14478"/>
                  </a:lnTo>
                  <a:lnTo>
                    <a:pt x="1047" y="14551"/>
                  </a:lnTo>
                  <a:lnTo>
                    <a:pt x="1023" y="14648"/>
                  </a:lnTo>
                  <a:lnTo>
                    <a:pt x="999" y="14672"/>
                  </a:lnTo>
                  <a:lnTo>
                    <a:pt x="1023" y="14721"/>
                  </a:lnTo>
                  <a:lnTo>
                    <a:pt x="1047" y="14745"/>
                  </a:lnTo>
                  <a:lnTo>
                    <a:pt x="1096" y="14745"/>
                  </a:lnTo>
                  <a:lnTo>
                    <a:pt x="1218" y="14721"/>
                  </a:lnTo>
                  <a:lnTo>
                    <a:pt x="1266" y="14697"/>
                  </a:lnTo>
                  <a:lnTo>
                    <a:pt x="1339" y="14672"/>
                  </a:lnTo>
                  <a:lnTo>
                    <a:pt x="1753" y="14429"/>
                  </a:lnTo>
                  <a:lnTo>
                    <a:pt x="2069" y="14259"/>
                  </a:lnTo>
                  <a:lnTo>
                    <a:pt x="2069" y="14770"/>
                  </a:lnTo>
                  <a:lnTo>
                    <a:pt x="1947" y="14794"/>
                  </a:lnTo>
                  <a:lnTo>
                    <a:pt x="1826" y="14867"/>
                  </a:lnTo>
                  <a:lnTo>
                    <a:pt x="1607" y="14989"/>
                  </a:lnTo>
                  <a:lnTo>
                    <a:pt x="1461" y="15110"/>
                  </a:lnTo>
                  <a:lnTo>
                    <a:pt x="1315" y="15232"/>
                  </a:lnTo>
                  <a:lnTo>
                    <a:pt x="1193" y="15378"/>
                  </a:lnTo>
                  <a:lnTo>
                    <a:pt x="1145" y="15475"/>
                  </a:lnTo>
                  <a:lnTo>
                    <a:pt x="1145" y="15548"/>
                  </a:lnTo>
                  <a:lnTo>
                    <a:pt x="1169" y="15597"/>
                  </a:lnTo>
                  <a:lnTo>
                    <a:pt x="1218" y="15621"/>
                  </a:lnTo>
                  <a:lnTo>
                    <a:pt x="1291" y="15621"/>
                  </a:lnTo>
                  <a:lnTo>
                    <a:pt x="1388" y="15597"/>
                  </a:lnTo>
                  <a:lnTo>
                    <a:pt x="1510" y="15500"/>
                  </a:lnTo>
                  <a:lnTo>
                    <a:pt x="1899" y="15256"/>
                  </a:lnTo>
                  <a:lnTo>
                    <a:pt x="2069" y="15159"/>
                  </a:lnTo>
                  <a:lnTo>
                    <a:pt x="2069" y="15402"/>
                  </a:lnTo>
                  <a:lnTo>
                    <a:pt x="1947" y="15451"/>
                  </a:lnTo>
                  <a:lnTo>
                    <a:pt x="1802" y="15524"/>
                  </a:lnTo>
                  <a:lnTo>
                    <a:pt x="1583" y="15743"/>
                  </a:lnTo>
                  <a:lnTo>
                    <a:pt x="1339" y="15913"/>
                  </a:lnTo>
                  <a:lnTo>
                    <a:pt x="1218" y="16035"/>
                  </a:lnTo>
                  <a:lnTo>
                    <a:pt x="1145" y="16157"/>
                  </a:lnTo>
                  <a:lnTo>
                    <a:pt x="1145" y="16230"/>
                  </a:lnTo>
                  <a:lnTo>
                    <a:pt x="1193" y="16254"/>
                  </a:lnTo>
                  <a:lnTo>
                    <a:pt x="1339" y="16254"/>
                  </a:lnTo>
                  <a:lnTo>
                    <a:pt x="1485" y="16205"/>
                  </a:lnTo>
                  <a:lnTo>
                    <a:pt x="1631" y="16132"/>
                  </a:lnTo>
                  <a:lnTo>
                    <a:pt x="1753" y="16035"/>
                  </a:lnTo>
                  <a:lnTo>
                    <a:pt x="2069" y="15840"/>
                  </a:lnTo>
                  <a:lnTo>
                    <a:pt x="2069" y="16205"/>
                  </a:lnTo>
                  <a:lnTo>
                    <a:pt x="1826" y="16278"/>
                  </a:lnTo>
                  <a:lnTo>
                    <a:pt x="1534" y="16400"/>
                  </a:lnTo>
                  <a:lnTo>
                    <a:pt x="1412" y="16473"/>
                  </a:lnTo>
                  <a:lnTo>
                    <a:pt x="1315" y="16570"/>
                  </a:lnTo>
                  <a:lnTo>
                    <a:pt x="1242" y="16668"/>
                  </a:lnTo>
                  <a:lnTo>
                    <a:pt x="1193" y="16789"/>
                  </a:lnTo>
                  <a:lnTo>
                    <a:pt x="1193" y="16838"/>
                  </a:lnTo>
                  <a:lnTo>
                    <a:pt x="1193" y="16862"/>
                  </a:lnTo>
                  <a:lnTo>
                    <a:pt x="1218" y="16887"/>
                  </a:lnTo>
                  <a:lnTo>
                    <a:pt x="1412" y="16887"/>
                  </a:lnTo>
                  <a:lnTo>
                    <a:pt x="1558" y="16814"/>
                  </a:lnTo>
                  <a:lnTo>
                    <a:pt x="1996" y="16643"/>
                  </a:lnTo>
                  <a:lnTo>
                    <a:pt x="2045" y="16643"/>
                  </a:lnTo>
                  <a:lnTo>
                    <a:pt x="2020" y="17154"/>
                  </a:lnTo>
                  <a:lnTo>
                    <a:pt x="1826" y="17276"/>
                  </a:lnTo>
                  <a:lnTo>
                    <a:pt x="1631" y="17398"/>
                  </a:lnTo>
                  <a:lnTo>
                    <a:pt x="1534" y="17471"/>
                  </a:lnTo>
                  <a:lnTo>
                    <a:pt x="1437" y="17544"/>
                  </a:lnTo>
                  <a:lnTo>
                    <a:pt x="1364" y="17665"/>
                  </a:lnTo>
                  <a:lnTo>
                    <a:pt x="1339" y="17787"/>
                  </a:lnTo>
                  <a:lnTo>
                    <a:pt x="1339" y="17811"/>
                  </a:lnTo>
                  <a:lnTo>
                    <a:pt x="1485" y="17811"/>
                  </a:lnTo>
                  <a:lnTo>
                    <a:pt x="1607" y="17787"/>
                  </a:lnTo>
                  <a:lnTo>
                    <a:pt x="1826" y="17714"/>
                  </a:lnTo>
                  <a:lnTo>
                    <a:pt x="1996" y="17617"/>
                  </a:lnTo>
                  <a:lnTo>
                    <a:pt x="1996" y="17811"/>
                  </a:lnTo>
                  <a:lnTo>
                    <a:pt x="1947" y="17811"/>
                  </a:lnTo>
                  <a:lnTo>
                    <a:pt x="1729" y="17909"/>
                  </a:lnTo>
                  <a:lnTo>
                    <a:pt x="1485" y="18030"/>
                  </a:lnTo>
                  <a:lnTo>
                    <a:pt x="1388" y="18103"/>
                  </a:lnTo>
                  <a:lnTo>
                    <a:pt x="1291" y="18176"/>
                  </a:lnTo>
                  <a:lnTo>
                    <a:pt x="1193" y="18274"/>
                  </a:lnTo>
                  <a:lnTo>
                    <a:pt x="1145" y="18371"/>
                  </a:lnTo>
                  <a:lnTo>
                    <a:pt x="1120" y="18420"/>
                  </a:lnTo>
                  <a:lnTo>
                    <a:pt x="1145" y="18468"/>
                  </a:lnTo>
                  <a:lnTo>
                    <a:pt x="1193" y="18493"/>
                  </a:lnTo>
                  <a:lnTo>
                    <a:pt x="1242" y="18517"/>
                  </a:lnTo>
                  <a:lnTo>
                    <a:pt x="1437" y="18468"/>
                  </a:lnTo>
                  <a:lnTo>
                    <a:pt x="1631" y="18395"/>
                  </a:lnTo>
                  <a:lnTo>
                    <a:pt x="1996" y="18225"/>
                  </a:lnTo>
                  <a:lnTo>
                    <a:pt x="1972" y="18687"/>
                  </a:lnTo>
                  <a:lnTo>
                    <a:pt x="1753" y="18809"/>
                  </a:lnTo>
                  <a:lnTo>
                    <a:pt x="1558" y="18931"/>
                  </a:lnTo>
                  <a:lnTo>
                    <a:pt x="1315" y="19101"/>
                  </a:lnTo>
                  <a:lnTo>
                    <a:pt x="1242" y="19198"/>
                  </a:lnTo>
                  <a:lnTo>
                    <a:pt x="1169" y="19296"/>
                  </a:lnTo>
                  <a:lnTo>
                    <a:pt x="1169" y="19344"/>
                  </a:lnTo>
                  <a:lnTo>
                    <a:pt x="1169" y="19369"/>
                  </a:lnTo>
                  <a:lnTo>
                    <a:pt x="1193" y="19393"/>
                  </a:lnTo>
                  <a:lnTo>
                    <a:pt x="1242" y="19393"/>
                  </a:lnTo>
                  <a:lnTo>
                    <a:pt x="1339" y="19369"/>
                  </a:lnTo>
                  <a:lnTo>
                    <a:pt x="1437" y="19344"/>
                  </a:lnTo>
                  <a:lnTo>
                    <a:pt x="1729" y="19223"/>
                  </a:lnTo>
                  <a:lnTo>
                    <a:pt x="1996" y="19101"/>
                  </a:lnTo>
                  <a:lnTo>
                    <a:pt x="1996" y="19393"/>
                  </a:lnTo>
                  <a:lnTo>
                    <a:pt x="1899" y="19417"/>
                  </a:lnTo>
                  <a:lnTo>
                    <a:pt x="1802" y="19466"/>
                  </a:lnTo>
                  <a:lnTo>
                    <a:pt x="1631" y="19588"/>
                  </a:lnTo>
                  <a:lnTo>
                    <a:pt x="1412" y="19758"/>
                  </a:lnTo>
                  <a:lnTo>
                    <a:pt x="1193" y="19928"/>
                  </a:lnTo>
                  <a:lnTo>
                    <a:pt x="1169" y="20001"/>
                  </a:lnTo>
                  <a:lnTo>
                    <a:pt x="1169" y="20050"/>
                  </a:lnTo>
                  <a:lnTo>
                    <a:pt x="1169" y="20123"/>
                  </a:lnTo>
                  <a:lnTo>
                    <a:pt x="1218" y="20172"/>
                  </a:lnTo>
                  <a:lnTo>
                    <a:pt x="901" y="20172"/>
                  </a:lnTo>
                  <a:lnTo>
                    <a:pt x="561" y="20196"/>
                  </a:lnTo>
                  <a:lnTo>
                    <a:pt x="512" y="19052"/>
                  </a:lnTo>
                  <a:lnTo>
                    <a:pt x="488" y="17909"/>
                  </a:lnTo>
                  <a:lnTo>
                    <a:pt x="488" y="16765"/>
                  </a:lnTo>
                  <a:lnTo>
                    <a:pt x="488" y="15646"/>
                  </a:lnTo>
                  <a:lnTo>
                    <a:pt x="536" y="13359"/>
                  </a:lnTo>
                  <a:lnTo>
                    <a:pt x="561" y="11096"/>
                  </a:lnTo>
                  <a:lnTo>
                    <a:pt x="585" y="8735"/>
                  </a:lnTo>
                  <a:lnTo>
                    <a:pt x="609" y="6375"/>
                  </a:lnTo>
                  <a:lnTo>
                    <a:pt x="634" y="4039"/>
                  </a:lnTo>
                  <a:lnTo>
                    <a:pt x="609" y="1679"/>
                  </a:lnTo>
                  <a:lnTo>
                    <a:pt x="658" y="1606"/>
                  </a:lnTo>
                  <a:lnTo>
                    <a:pt x="682" y="1533"/>
                  </a:lnTo>
                  <a:lnTo>
                    <a:pt x="707" y="1265"/>
                  </a:lnTo>
                  <a:lnTo>
                    <a:pt x="780" y="1022"/>
                  </a:lnTo>
                  <a:lnTo>
                    <a:pt x="877" y="803"/>
                  </a:lnTo>
                  <a:lnTo>
                    <a:pt x="1023" y="584"/>
                  </a:lnTo>
                  <a:lnTo>
                    <a:pt x="1120" y="511"/>
                  </a:lnTo>
                  <a:lnTo>
                    <a:pt x="1193" y="462"/>
                  </a:lnTo>
                  <a:lnTo>
                    <a:pt x="1291" y="438"/>
                  </a:lnTo>
                  <a:close/>
                  <a:moveTo>
                    <a:pt x="2045" y="19855"/>
                  </a:moveTo>
                  <a:lnTo>
                    <a:pt x="2069" y="20196"/>
                  </a:lnTo>
                  <a:lnTo>
                    <a:pt x="1461" y="20172"/>
                  </a:lnTo>
                  <a:lnTo>
                    <a:pt x="1631" y="20099"/>
                  </a:lnTo>
                  <a:lnTo>
                    <a:pt x="1802" y="20001"/>
                  </a:lnTo>
                  <a:lnTo>
                    <a:pt x="2045" y="19855"/>
                  </a:lnTo>
                  <a:close/>
                  <a:moveTo>
                    <a:pt x="1291" y="0"/>
                  </a:moveTo>
                  <a:lnTo>
                    <a:pt x="1145" y="24"/>
                  </a:lnTo>
                  <a:lnTo>
                    <a:pt x="1023" y="73"/>
                  </a:lnTo>
                  <a:lnTo>
                    <a:pt x="901" y="122"/>
                  </a:lnTo>
                  <a:lnTo>
                    <a:pt x="780" y="219"/>
                  </a:lnTo>
                  <a:lnTo>
                    <a:pt x="682" y="316"/>
                  </a:lnTo>
                  <a:lnTo>
                    <a:pt x="585" y="438"/>
                  </a:lnTo>
                  <a:lnTo>
                    <a:pt x="488" y="560"/>
                  </a:lnTo>
                  <a:lnTo>
                    <a:pt x="415" y="706"/>
                  </a:lnTo>
                  <a:lnTo>
                    <a:pt x="366" y="852"/>
                  </a:lnTo>
                  <a:lnTo>
                    <a:pt x="317" y="1022"/>
                  </a:lnTo>
                  <a:lnTo>
                    <a:pt x="293" y="1168"/>
                  </a:lnTo>
                  <a:lnTo>
                    <a:pt x="293" y="1338"/>
                  </a:lnTo>
                  <a:lnTo>
                    <a:pt x="269" y="1387"/>
                  </a:lnTo>
                  <a:lnTo>
                    <a:pt x="171" y="6156"/>
                  </a:lnTo>
                  <a:lnTo>
                    <a:pt x="123" y="10901"/>
                  </a:lnTo>
                  <a:lnTo>
                    <a:pt x="74" y="13286"/>
                  </a:lnTo>
                  <a:lnTo>
                    <a:pt x="1" y="15694"/>
                  </a:lnTo>
                  <a:lnTo>
                    <a:pt x="1" y="16887"/>
                  </a:lnTo>
                  <a:lnTo>
                    <a:pt x="1" y="18079"/>
                  </a:lnTo>
                  <a:lnTo>
                    <a:pt x="25" y="19271"/>
                  </a:lnTo>
                  <a:lnTo>
                    <a:pt x="98" y="20464"/>
                  </a:lnTo>
                  <a:lnTo>
                    <a:pt x="123" y="20561"/>
                  </a:lnTo>
                  <a:lnTo>
                    <a:pt x="171" y="20634"/>
                  </a:lnTo>
                  <a:lnTo>
                    <a:pt x="244" y="20658"/>
                  </a:lnTo>
                  <a:lnTo>
                    <a:pt x="317" y="20683"/>
                  </a:lnTo>
                  <a:lnTo>
                    <a:pt x="390" y="20707"/>
                  </a:lnTo>
                  <a:lnTo>
                    <a:pt x="463" y="20683"/>
                  </a:lnTo>
                  <a:lnTo>
                    <a:pt x="536" y="20634"/>
                  </a:lnTo>
                  <a:lnTo>
                    <a:pt x="561" y="20585"/>
                  </a:lnTo>
                  <a:lnTo>
                    <a:pt x="926" y="20634"/>
                  </a:lnTo>
                  <a:lnTo>
                    <a:pt x="1315" y="20658"/>
                  </a:lnTo>
                  <a:lnTo>
                    <a:pt x="2069" y="20634"/>
                  </a:lnTo>
                  <a:lnTo>
                    <a:pt x="2118" y="20634"/>
                  </a:lnTo>
                  <a:lnTo>
                    <a:pt x="2166" y="20610"/>
                  </a:lnTo>
                  <a:lnTo>
                    <a:pt x="2215" y="20658"/>
                  </a:lnTo>
                  <a:lnTo>
                    <a:pt x="2288" y="20683"/>
                  </a:lnTo>
                  <a:lnTo>
                    <a:pt x="2361" y="20683"/>
                  </a:lnTo>
                  <a:lnTo>
                    <a:pt x="2410" y="20658"/>
                  </a:lnTo>
                  <a:lnTo>
                    <a:pt x="2483" y="20610"/>
                  </a:lnTo>
                  <a:lnTo>
                    <a:pt x="2507" y="20561"/>
                  </a:lnTo>
                  <a:lnTo>
                    <a:pt x="2556" y="20488"/>
                  </a:lnTo>
                  <a:lnTo>
                    <a:pt x="2556" y="20415"/>
                  </a:lnTo>
                  <a:lnTo>
                    <a:pt x="2458" y="19807"/>
                  </a:lnTo>
                  <a:lnTo>
                    <a:pt x="2434" y="19223"/>
                  </a:lnTo>
                  <a:lnTo>
                    <a:pt x="2410" y="18614"/>
                  </a:lnTo>
                  <a:lnTo>
                    <a:pt x="2410" y="18006"/>
                  </a:lnTo>
                  <a:lnTo>
                    <a:pt x="2483" y="16814"/>
                  </a:lnTo>
                  <a:lnTo>
                    <a:pt x="2531" y="15621"/>
                  </a:lnTo>
                  <a:lnTo>
                    <a:pt x="2531" y="14308"/>
                  </a:lnTo>
                  <a:lnTo>
                    <a:pt x="2507" y="13018"/>
                  </a:lnTo>
                  <a:lnTo>
                    <a:pt x="2434" y="10390"/>
                  </a:lnTo>
                  <a:lnTo>
                    <a:pt x="2361" y="8638"/>
                  </a:lnTo>
                  <a:lnTo>
                    <a:pt x="2312" y="6886"/>
                  </a:lnTo>
                  <a:lnTo>
                    <a:pt x="2361" y="6837"/>
                  </a:lnTo>
                  <a:lnTo>
                    <a:pt x="2385" y="6764"/>
                  </a:lnTo>
                  <a:lnTo>
                    <a:pt x="2385" y="6691"/>
                  </a:lnTo>
                  <a:lnTo>
                    <a:pt x="2361" y="6667"/>
                  </a:lnTo>
                  <a:lnTo>
                    <a:pt x="2337" y="6643"/>
                  </a:lnTo>
                  <a:lnTo>
                    <a:pt x="2312" y="6643"/>
                  </a:lnTo>
                  <a:lnTo>
                    <a:pt x="2312" y="5280"/>
                  </a:lnTo>
                  <a:lnTo>
                    <a:pt x="2312" y="4283"/>
                  </a:lnTo>
                  <a:lnTo>
                    <a:pt x="2288" y="3285"/>
                  </a:lnTo>
                  <a:lnTo>
                    <a:pt x="2312" y="2823"/>
                  </a:lnTo>
                  <a:lnTo>
                    <a:pt x="2361" y="2701"/>
                  </a:lnTo>
                  <a:lnTo>
                    <a:pt x="2385" y="2531"/>
                  </a:lnTo>
                  <a:lnTo>
                    <a:pt x="2434" y="2214"/>
                  </a:lnTo>
                  <a:lnTo>
                    <a:pt x="2458" y="1582"/>
                  </a:lnTo>
                  <a:lnTo>
                    <a:pt x="2458" y="1387"/>
                  </a:lnTo>
                  <a:lnTo>
                    <a:pt x="2434" y="1192"/>
                  </a:lnTo>
                  <a:lnTo>
                    <a:pt x="2410" y="998"/>
                  </a:lnTo>
                  <a:lnTo>
                    <a:pt x="2337" y="827"/>
                  </a:lnTo>
                  <a:lnTo>
                    <a:pt x="2264" y="657"/>
                  </a:lnTo>
                  <a:lnTo>
                    <a:pt x="2166" y="487"/>
                  </a:lnTo>
                  <a:lnTo>
                    <a:pt x="2045" y="341"/>
                  </a:lnTo>
                  <a:lnTo>
                    <a:pt x="1899" y="219"/>
                  </a:lnTo>
                  <a:lnTo>
                    <a:pt x="1753" y="122"/>
                  </a:lnTo>
                  <a:lnTo>
                    <a:pt x="1583" y="4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3396128" y="1708500"/>
              <a:ext cx="359651" cy="488892"/>
            </a:xfrm>
            <a:custGeom>
              <a:rect b="b" l="l" r="r" t="t"/>
              <a:pathLst>
                <a:path extrusionOk="0" h="20707" w="15233">
                  <a:moveTo>
                    <a:pt x="5330" y="122"/>
                  </a:moveTo>
                  <a:lnTo>
                    <a:pt x="4916" y="170"/>
                  </a:lnTo>
                  <a:lnTo>
                    <a:pt x="4551" y="219"/>
                  </a:lnTo>
                  <a:lnTo>
                    <a:pt x="4162" y="292"/>
                  </a:lnTo>
                  <a:lnTo>
                    <a:pt x="3797" y="389"/>
                  </a:lnTo>
                  <a:lnTo>
                    <a:pt x="3432" y="511"/>
                  </a:lnTo>
                  <a:lnTo>
                    <a:pt x="3042" y="657"/>
                  </a:lnTo>
                  <a:lnTo>
                    <a:pt x="2872" y="754"/>
                  </a:lnTo>
                  <a:lnTo>
                    <a:pt x="2775" y="827"/>
                  </a:lnTo>
                  <a:lnTo>
                    <a:pt x="2726" y="900"/>
                  </a:lnTo>
                  <a:lnTo>
                    <a:pt x="2702" y="925"/>
                  </a:lnTo>
                  <a:lnTo>
                    <a:pt x="2702" y="973"/>
                  </a:lnTo>
                  <a:lnTo>
                    <a:pt x="2726" y="1022"/>
                  </a:lnTo>
                  <a:lnTo>
                    <a:pt x="2750" y="1046"/>
                  </a:lnTo>
                  <a:lnTo>
                    <a:pt x="2848" y="1071"/>
                  </a:lnTo>
                  <a:lnTo>
                    <a:pt x="3018" y="1071"/>
                  </a:lnTo>
                  <a:lnTo>
                    <a:pt x="3115" y="1046"/>
                  </a:lnTo>
                  <a:lnTo>
                    <a:pt x="3432" y="900"/>
                  </a:lnTo>
                  <a:lnTo>
                    <a:pt x="3845" y="754"/>
                  </a:lnTo>
                  <a:lnTo>
                    <a:pt x="4283" y="633"/>
                  </a:lnTo>
                  <a:lnTo>
                    <a:pt x="4721" y="584"/>
                  </a:lnTo>
                  <a:lnTo>
                    <a:pt x="5159" y="511"/>
                  </a:lnTo>
                  <a:lnTo>
                    <a:pt x="6084" y="511"/>
                  </a:lnTo>
                  <a:lnTo>
                    <a:pt x="6546" y="584"/>
                  </a:lnTo>
                  <a:lnTo>
                    <a:pt x="6984" y="681"/>
                  </a:lnTo>
                  <a:lnTo>
                    <a:pt x="7447" y="803"/>
                  </a:lnTo>
                  <a:lnTo>
                    <a:pt x="7885" y="949"/>
                  </a:lnTo>
                  <a:lnTo>
                    <a:pt x="8761" y="1265"/>
                  </a:lnTo>
                  <a:lnTo>
                    <a:pt x="9539" y="1533"/>
                  </a:lnTo>
                  <a:lnTo>
                    <a:pt x="10318" y="1776"/>
                  </a:lnTo>
                  <a:lnTo>
                    <a:pt x="10731" y="1874"/>
                  </a:lnTo>
                  <a:lnTo>
                    <a:pt x="11121" y="1947"/>
                  </a:lnTo>
                  <a:lnTo>
                    <a:pt x="11534" y="2020"/>
                  </a:lnTo>
                  <a:lnTo>
                    <a:pt x="11948" y="2044"/>
                  </a:lnTo>
                  <a:lnTo>
                    <a:pt x="12337" y="2044"/>
                  </a:lnTo>
                  <a:lnTo>
                    <a:pt x="12727" y="2020"/>
                  </a:lnTo>
                  <a:lnTo>
                    <a:pt x="13116" y="1971"/>
                  </a:lnTo>
                  <a:lnTo>
                    <a:pt x="13481" y="1898"/>
                  </a:lnTo>
                  <a:lnTo>
                    <a:pt x="13749" y="1825"/>
                  </a:lnTo>
                  <a:lnTo>
                    <a:pt x="13992" y="1703"/>
                  </a:lnTo>
                  <a:lnTo>
                    <a:pt x="14454" y="1460"/>
                  </a:lnTo>
                  <a:lnTo>
                    <a:pt x="14357" y="1703"/>
                  </a:lnTo>
                  <a:lnTo>
                    <a:pt x="14065" y="2214"/>
                  </a:lnTo>
                  <a:lnTo>
                    <a:pt x="13943" y="2458"/>
                  </a:lnTo>
                  <a:lnTo>
                    <a:pt x="13797" y="2725"/>
                  </a:lnTo>
                  <a:lnTo>
                    <a:pt x="13238" y="4112"/>
                  </a:lnTo>
                  <a:lnTo>
                    <a:pt x="12921" y="4794"/>
                  </a:lnTo>
                  <a:lnTo>
                    <a:pt x="12605" y="5451"/>
                  </a:lnTo>
                  <a:lnTo>
                    <a:pt x="12581" y="5548"/>
                  </a:lnTo>
                  <a:lnTo>
                    <a:pt x="12581" y="5621"/>
                  </a:lnTo>
                  <a:lnTo>
                    <a:pt x="12605" y="5670"/>
                  </a:lnTo>
                  <a:lnTo>
                    <a:pt x="12654" y="5718"/>
                  </a:lnTo>
                  <a:lnTo>
                    <a:pt x="12629" y="5816"/>
                  </a:lnTo>
                  <a:lnTo>
                    <a:pt x="12654" y="5913"/>
                  </a:lnTo>
                  <a:lnTo>
                    <a:pt x="12946" y="6326"/>
                  </a:lnTo>
                  <a:lnTo>
                    <a:pt x="13238" y="6764"/>
                  </a:lnTo>
                  <a:lnTo>
                    <a:pt x="13554" y="7178"/>
                  </a:lnTo>
                  <a:lnTo>
                    <a:pt x="13895" y="7543"/>
                  </a:lnTo>
                  <a:lnTo>
                    <a:pt x="14527" y="8176"/>
                  </a:lnTo>
                  <a:lnTo>
                    <a:pt x="14625" y="8297"/>
                  </a:lnTo>
                  <a:lnTo>
                    <a:pt x="14260" y="8516"/>
                  </a:lnTo>
                  <a:lnTo>
                    <a:pt x="13870" y="8687"/>
                  </a:lnTo>
                  <a:lnTo>
                    <a:pt x="13505" y="8833"/>
                  </a:lnTo>
                  <a:lnTo>
                    <a:pt x="13116" y="8930"/>
                  </a:lnTo>
                  <a:lnTo>
                    <a:pt x="12727" y="9003"/>
                  </a:lnTo>
                  <a:lnTo>
                    <a:pt x="12313" y="9027"/>
                  </a:lnTo>
                  <a:lnTo>
                    <a:pt x="11875" y="9052"/>
                  </a:lnTo>
                  <a:lnTo>
                    <a:pt x="11461" y="9027"/>
                  </a:lnTo>
                  <a:lnTo>
                    <a:pt x="11023" y="9003"/>
                  </a:lnTo>
                  <a:lnTo>
                    <a:pt x="10610" y="8954"/>
                  </a:lnTo>
                  <a:lnTo>
                    <a:pt x="10196" y="8881"/>
                  </a:lnTo>
                  <a:lnTo>
                    <a:pt x="9783" y="8784"/>
                  </a:lnTo>
                  <a:lnTo>
                    <a:pt x="8955" y="8565"/>
                  </a:lnTo>
                  <a:lnTo>
                    <a:pt x="8177" y="8297"/>
                  </a:lnTo>
                  <a:lnTo>
                    <a:pt x="7544" y="8103"/>
                  </a:lnTo>
                  <a:lnTo>
                    <a:pt x="6838" y="7884"/>
                  </a:lnTo>
                  <a:lnTo>
                    <a:pt x="6449" y="7786"/>
                  </a:lnTo>
                  <a:lnTo>
                    <a:pt x="6084" y="7713"/>
                  </a:lnTo>
                  <a:lnTo>
                    <a:pt x="5695" y="7640"/>
                  </a:lnTo>
                  <a:lnTo>
                    <a:pt x="5305" y="7592"/>
                  </a:lnTo>
                  <a:lnTo>
                    <a:pt x="4940" y="7567"/>
                  </a:lnTo>
                  <a:lnTo>
                    <a:pt x="4575" y="7567"/>
                  </a:lnTo>
                  <a:lnTo>
                    <a:pt x="4210" y="7616"/>
                  </a:lnTo>
                  <a:lnTo>
                    <a:pt x="3845" y="7689"/>
                  </a:lnTo>
                  <a:lnTo>
                    <a:pt x="3529" y="7811"/>
                  </a:lnTo>
                  <a:lnTo>
                    <a:pt x="3213" y="7957"/>
                  </a:lnTo>
                  <a:lnTo>
                    <a:pt x="2921" y="8176"/>
                  </a:lnTo>
                  <a:lnTo>
                    <a:pt x="2799" y="8297"/>
                  </a:lnTo>
                  <a:lnTo>
                    <a:pt x="2677" y="8443"/>
                  </a:lnTo>
                  <a:lnTo>
                    <a:pt x="2653" y="8492"/>
                  </a:lnTo>
                  <a:lnTo>
                    <a:pt x="2629" y="8541"/>
                  </a:lnTo>
                  <a:lnTo>
                    <a:pt x="2653" y="8589"/>
                  </a:lnTo>
                  <a:lnTo>
                    <a:pt x="2677" y="8638"/>
                  </a:lnTo>
                  <a:lnTo>
                    <a:pt x="2702" y="8662"/>
                  </a:lnTo>
                  <a:lnTo>
                    <a:pt x="2750" y="8687"/>
                  </a:lnTo>
                  <a:lnTo>
                    <a:pt x="2799" y="8687"/>
                  </a:lnTo>
                  <a:lnTo>
                    <a:pt x="2848" y="8662"/>
                  </a:lnTo>
                  <a:lnTo>
                    <a:pt x="3213" y="8443"/>
                  </a:lnTo>
                  <a:lnTo>
                    <a:pt x="3553" y="8273"/>
                  </a:lnTo>
                  <a:lnTo>
                    <a:pt x="3918" y="8176"/>
                  </a:lnTo>
                  <a:lnTo>
                    <a:pt x="4283" y="8078"/>
                  </a:lnTo>
                  <a:lnTo>
                    <a:pt x="4648" y="8054"/>
                  </a:lnTo>
                  <a:lnTo>
                    <a:pt x="5038" y="8054"/>
                  </a:lnTo>
                  <a:lnTo>
                    <a:pt x="5403" y="8078"/>
                  </a:lnTo>
                  <a:lnTo>
                    <a:pt x="5768" y="8127"/>
                  </a:lnTo>
                  <a:lnTo>
                    <a:pt x="6157" y="8200"/>
                  </a:lnTo>
                  <a:lnTo>
                    <a:pt x="6522" y="8297"/>
                  </a:lnTo>
                  <a:lnTo>
                    <a:pt x="7276" y="8516"/>
                  </a:lnTo>
                  <a:lnTo>
                    <a:pt x="8031" y="8760"/>
                  </a:lnTo>
                  <a:lnTo>
                    <a:pt x="8761" y="8979"/>
                  </a:lnTo>
                  <a:lnTo>
                    <a:pt x="9564" y="9198"/>
                  </a:lnTo>
                  <a:lnTo>
                    <a:pt x="10391" y="9368"/>
                  </a:lnTo>
                  <a:lnTo>
                    <a:pt x="10804" y="9441"/>
                  </a:lnTo>
                  <a:lnTo>
                    <a:pt x="11218" y="9490"/>
                  </a:lnTo>
                  <a:lnTo>
                    <a:pt x="11632" y="9514"/>
                  </a:lnTo>
                  <a:lnTo>
                    <a:pt x="12459" y="9514"/>
                  </a:lnTo>
                  <a:lnTo>
                    <a:pt x="12848" y="9465"/>
                  </a:lnTo>
                  <a:lnTo>
                    <a:pt x="13238" y="9392"/>
                  </a:lnTo>
                  <a:lnTo>
                    <a:pt x="13603" y="9295"/>
                  </a:lnTo>
                  <a:lnTo>
                    <a:pt x="13968" y="9173"/>
                  </a:lnTo>
                  <a:lnTo>
                    <a:pt x="14308" y="9003"/>
                  </a:lnTo>
                  <a:lnTo>
                    <a:pt x="14649" y="8833"/>
                  </a:lnTo>
                  <a:lnTo>
                    <a:pt x="14990" y="8614"/>
                  </a:lnTo>
                  <a:lnTo>
                    <a:pt x="15063" y="8614"/>
                  </a:lnTo>
                  <a:lnTo>
                    <a:pt x="15111" y="8589"/>
                  </a:lnTo>
                  <a:lnTo>
                    <a:pt x="15160" y="8565"/>
                  </a:lnTo>
                  <a:lnTo>
                    <a:pt x="15209" y="8516"/>
                  </a:lnTo>
                  <a:lnTo>
                    <a:pt x="15233" y="8443"/>
                  </a:lnTo>
                  <a:lnTo>
                    <a:pt x="15233" y="8370"/>
                  </a:lnTo>
                  <a:lnTo>
                    <a:pt x="15209" y="8273"/>
                  </a:lnTo>
                  <a:lnTo>
                    <a:pt x="15184" y="8200"/>
                  </a:lnTo>
                  <a:lnTo>
                    <a:pt x="15087" y="8054"/>
                  </a:lnTo>
                  <a:lnTo>
                    <a:pt x="14941" y="7884"/>
                  </a:lnTo>
                  <a:lnTo>
                    <a:pt x="14625" y="7592"/>
                  </a:lnTo>
                  <a:lnTo>
                    <a:pt x="14381" y="7373"/>
                  </a:lnTo>
                  <a:lnTo>
                    <a:pt x="14187" y="7178"/>
                  </a:lnTo>
                  <a:lnTo>
                    <a:pt x="14016" y="6959"/>
                  </a:lnTo>
                  <a:lnTo>
                    <a:pt x="13700" y="6545"/>
                  </a:lnTo>
                  <a:lnTo>
                    <a:pt x="13359" y="6108"/>
                  </a:lnTo>
                  <a:lnTo>
                    <a:pt x="13165" y="5913"/>
                  </a:lnTo>
                  <a:lnTo>
                    <a:pt x="12970" y="5743"/>
                  </a:lnTo>
                  <a:lnTo>
                    <a:pt x="12970" y="5718"/>
                  </a:lnTo>
                  <a:lnTo>
                    <a:pt x="12994" y="5694"/>
                  </a:lnTo>
                  <a:lnTo>
                    <a:pt x="13359" y="4940"/>
                  </a:lnTo>
                  <a:lnTo>
                    <a:pt x="13676" y="4161"/>
                  </a:lnTo>
                  <a:lnTo>
                    <a:pt x="14333" y="2628"/>
                  </a:lnTo>
                  <a:lnTo>
                    <a:pt x="14479" y="2336"/>
                  </a:lnTo>
                  <a:lnTo>
                    <a:pt x="14698" y="1971"/>
                  </a:lnTo>
                  <a:lnTo>
                    <a:pt x="14795" y="1776"/>
                  </a:lnTo>
                  <a:lnTo>
                    <a:pt x="14868" y="1557"/>
                  </a:lnTo>
                  <a:lnTo>
                    <a:pt x="14917" y="1363"/>
                  </a:lnTo>
                  <a:lnTo>
                    <a:pt x="14917" y="1192"/>
                  </a:lnTo>
                  <a:lnTo>
                    <a:pt x="14965" y="1144"/>
                  </a:lnTo>
                  <a:lnTo>
                    <a:pt x="14965" y="1071"/>
                  </a:lnTo>
                  <a:lnTo>
                    <a:pt x="14965" y="998"/>
                  </a:lnTo>
                  <a:lnTo>
                    <a:pt x="14917" y="925"/>
                  </a:lnTo>
                  <a:lnTo>
                    <a:pt x="14868" y="876"/>
                  </a:lnTo>
                  <a:lnTo>
                    <a:pt x="14795" y="827"/>
                  </a:lnTo>
                  <a:lnTo>
                    <a:pt x="14722" y="827"/>
                  </a:lnTo>
                  <a:lnTo>
                    <a:pt x="14625" y="852"/>
                  </a:lnTo>
                  <a:lnTo>
                    <a:pt x="14284" y="1022"/>
                  </a:lnTo>
                  <a:lnTo>
                    <a:pt x="13943" y="1217"/>
                  </a:lnTo>
                  <a:lnTo>
                    <a:pt x="13578" y="1387"/>
                  </a:lnTo>
                  <a:lnTo>
                    <a:pt x="13408" y="1460"/>
                  </a:lnTo>
                  <a:lnTo>
                    <a:pt x="13213" y="1509"/>
                  </a:lnTo>
                  <a:lnTo>
                    <a:pt x="12751" y="1582"/>
                  </a:lnTo>
                  <a:lnTo>
                    <a:pt x="12289" y="1606"/>
                  </a:lnTo>
                  <a:lnTo>
                    <a:pt x="11826" y="1582"/>
                  </a:lnTo>
                  <a:lnTo>
                    <a:pt x="11364" y="1557"/>
                  </a:lnTo>
                  <a:lnTo>
                    <a:pt x="10926" y="1484"/>
                  </a:lnTo>
                  <a:lnTo>
                    <a:pt x="10512" y="1387"/>
                  </a:lnTo>
                  <a:lnTo>
                    <a:pt x="10123" y="1265"/>
                  </a:lnTo>
                  <a:lnTo>
                    <a:pt x="9710" y="1144"/>
                  </a:lnTo>
                  <a:lnTo>
                    <a:pt x="8907" y="876"/>
                  </a:lnTo>
                  <a:lnTo>
                    <a:pt x="8104" y="584"/>
                  </a:lnTo>
                  <a:lnTo>
                    <a:pt x="7714" y="462"/>
                  </a:lnTo>
                  <a:lnTo>
                    <a:pt x="7325" y="341"/>
                  </a:lnTo>
                  <a:lnTo>
                    <a:pt x="6936" y="268"/>
                  </a:lnTo>
                  <a:lnTo>
                    <a:pt x="6522" y="195"/>
                  </a:lnTo>
                  <a:lnTo>
                    <a:pt x="6133" y="146"/>
                  </a:lnTo>
                  <a:lnTo>
                    <a:pt x="5743" y="122"/>
                  </a:lnTo>
                  <a:close/>
                  <a:moveTo>
                    <a:pt x="1388" y="438"/>
                  </a:moveTo>
                  <a:lnTo>
                    <a:pt x="1461" y="487"/>
                  </a:lnTo>
                  <a:lnTo>
                    <a:pt x="1558" y="535"/>
                  </a:lnTo>
                  <a:lnTo>
                    <a:pt x="1704" y="657"/>
                  </a:lnTo>
                  <a:lnTo>
                    <a:pt x="1510" y="803"/>
                  </a:lnTo>
                  <a:lnTo>
                    <a:pt x="1218" y="1022"/>
                  </a:lnTo>
                  <a:lnTo>
                    <a:pt x="1120" y="1095"/>
                  </a:lnTo>
                  <a:lnTo>
                    <a:pt x="1072" y="1119"/>
                  </a:lnTo>
                  <a:lnTo>
                    <a:pt x="1047" y="1144"/>
                  </a:lnTo>
                  <a:lnTo>
                    <a:pt x="1023" y="1168"/>
                  </a:lnTo>
                  <a:lnTo>
                    <a:pt x="1047" y="1217"/>
                  </a:lnTo>
                  <a:lnTo>
                    <a:pt x="1072" y="1290"/>
                  </a:lnTo>
                  <a:lnTo>
                    <a:pt x="1120" y="1338"/>
                  </a:lnTo>
                  <a:lnTo>
                    <a:pt x="1266" y="1338"/>
                  </a:lnTo>
                  <a:lnTo>
                    <a:pt x="1364" y="1314"/>
                  </a:lnTo>
                  <a:lnTo>
                    <a:pt x="1437" y="1265"/>
                  </a:lnTo>
                  <a:lnTo>
                    <a:pt x="1656" y="1144"/>
                  </a:lnTo>
                  <a:lnTo>
                    <a:pt x="1826" y="998"/>
                  </a:lnTo>
                  <a:lnTo>
                    <a:pt x="1899" y="973"/>
                  </a:lnTo>
                  <a:lnTo>
                    <a:pt x="1923" y="1046"/>
                  </a:lnTo>
                  <a:lnTo>
                    <a:pt x="1972" y="1217"/>
                  </a:lnTo>
                  <a:lnTo>
                    <a:pt x="1826" y="1265"/>
                  </a:lnTo>
                  <a:lnTo>
                    <a:pt x="1680" y="1387"/>
                  </a:lnTo>
                  <a:lnTo>
                    <a:pt x="1388" y="1630"/>
                  </a:lnTo>
                  <a:lnTo>
                    <a:pt x="1145" y="1898"/>
                  </a:lnTo>
                  <a:lnTo>
                    <a:pt x="1023" y="2093"/>
                  </a:lnTo>
                  <a:lnTo>
                    <a:pt x="1023" y="2117"/>
                  </a:lnTo>
                  <a:lnTo>
                    <a:pt x="1023" y="2141"/>
                  </a:lnTo>
                  <a:lnTo>
                    <a:pt x="1047" y="2166"/>
                  </a:lnTo>
                  <a:lnTo>
                    <a:pt x="1096" y="2166"/>
                  </a:lnTo>
                  <a:lnTo>
                    <a:pt x="1193" y="2141"/>
                  </a:lnTo>
                  <a:lnTo>
                    <a:pt x="1291" y="2093"/>
                  </a:lnTo>
                  <a:lnTo>
                    <a:pt x="1461" y="1995"/>
                  </a:lnTo>
                  <a:lnTo>
                    <a:pt x="1826" y="1728"/>
                  </a:lnTo>
                  <a:lnTo>
                    <a:pt x="1996" y="1630"/>
                  </a:lnTo>
                  <a:lnTo>
                    <a:pt x="1996" y="1655"/>
                  </a:lnTo>
                  <a:lnTo>
                    <a:pt x="1923" y="2044"/>
                  </a:lnTo>
                  <a:lnTo>
                    <a:pt x="1777" y="2117"/>
                  </a:lnTo>
                  <a:lnTo>
                    <a:pt x="1656" y="2214"/>
                  </a:lnTo>
                  <a:lnTo>
                    <a:pt x="1315" y="2458"/>
                  </a:lnTo>
                  <a:lnTo>
                    <a:pt x="1193" y="2579"/>
                  </a:lnTo>
                  <a:lnTo>
                    <a:pt x="1120" y="2652"/>
                  </a:lnTo>
                  <a:lnTo>
                    <a:pt x="1096" y="2725"/>
                  </a:lnTo>
                  <a:lnTo>
                    <a:pt x="1096" y="2774"/>
                  </a:lnTo>
                  <a:lnTo>
                    <a:pt x="1120" y="2823"/>
                  </a:lnTo>
                  <a:lnTo>
                    <a:pt x="1193" y="2847"/>
                  </a:lnTo>
                  <a:lnTo>
                    <a:pt x="1291" y="2847"/>
                  </a:lnTo>
                  <a:lnTo>
                    <a:pt x="1461" y="2774"/>
                  </a:lnTo>
                  <a:lnTo>
                    <a:pt x="1631" y="2677"/>
                  </a:lnTo>
                  <a:lnTo>
                    <a:pt x="1777" y="2604"/>
                  </a:lnTo>
                  <a:lnTo>
                    <a:pt x="1874" y="2531"/>
                  </a:lnTo>
                  <a:lnTo>
                    <a:pt x="1874" y="2823"/>
                  </a:lnTo>
                  <a:lnTo>
                    <a:pt x="1874" y="2920"/>
                  </a:lnTo>
                  <a:lnTo>
                    <a:pt x="1364" y="3285"/>
                  </a:lnTo>
                  <a:lnTo>
                    <a:pt x="1169" y="3455"/>
                  </a:lnTo>
                  <a:lnTo>
                    <a:pt x="1072" y="3553"/>
                  </a:lnTo>
                  <a:lnTo>
                    <a:pt x="1023" y="3650"/>
                  </a:lnTo>
                  <a:lnTo>
                    <a:pt x="999" y="3699"/>
                  </a:lnTo>
                  <a:lnTo>
                    <a:pt x="1023" y="3723"/>
                  </a:lnTo>
                  <a:lnTo>
                    <a:pt x="1072" y="3747"/>
                  </a:lnTo>
                  <a:lnTo>
                    <a:pt x="1193" y="3723"/>
                  </a:lnTo>
                  <a:lnTo>
                    <a:pt x="1339" y="3674"/>
                  </a:lnTo>
                  <a:lnTo>
                    <a:pt x="1583" y="3528"/>
                  </a:lnTo>
                  <a:lnTo>
                    <a:pt x="1874" y="3334"/>
                  </a:lnTo>
                  <a:lnTo>
                    <a:pt x="1874" y="3772"/>
                  </a:lnTo>
                  <a:lnTo>
                    <a:pt x="1704" y="3869"/>
                  </a:lnTo>
                  <a:lnTo>
                    <a:pt x="1534" y="3966"/>
                  </a:lnTo>
                  <a:lnTo>
                    <a:pt x="1266" y="4137"/>
                  </a:lnTo>
                  <a:lnTo>
                    <a:pt x="1145" y="4258"/>
                  </a:lnTo>
                  <a:lnTo>
                    <a:pt x="1096" y="4307"/>
                  </a:lnTo>
                  <a:lnTo>
                    <a:pt x="1047" y="4380"/>
                  </a:lnTo>
                  <a:lnTo>
                    <a:pt x="1047" y="4429"/>
                  </a:lnTo>
                  <a:lnTo>
                    <a:pt x="1096" y="4477"/>
                  </a:lnTo>
                  <a:lnTo>
                    <a:pt x="1242" y="4477"/>
                  </a:lnTo>
                  <a:lnTo>
                    <a:pt x="1388" y="4453"/>
                  </a:lnTo>
                  <a:lnTo>
                    <a:pt x="1680" y="4331"/>
                  </a:lnTo>
                  <a:lnTo>
                    <a:pt x="1874" y="4258"/>
                  </a:lnTo>
                  <a:lnTo>
                    <a:pt x="1874" y="4623"/>
                  </a:lnTo>
                  <a:lnTo>
                    <a:pt x="1680" y="4721"/>
                  </a:lnTo>
                  <a:lnTo>
                    <a:pt x="1485" y="4818"/>
                  </a:lnTo>
                  <a:lnTo>
                    <a:pt x="1218" y="4988"/>
                  </a:lnTo>
                  <a:lnTo>
                    <a:pt x="1096" y="5086"/>
                  </a:lnTo>
                  <a:lnTo>
                    <a:pt x="999" y="5183"/>
                  </a:lnTo>
                  <a:lnTo>
                    <a:pt x="999" y="5232"/>
                  </a:lnTo>
                  <a:lnTo>
                    <a:pt x="974" y="5256"/>
                  </a:lnTo>
                  <a:lnTo>
                    <a:pt x="1023" y="5329"/>
                  </a:lnTo>
                  <a:lnTo>
                    <a:pt x="1072" y="5378"/>
                  </a:lnTo>
                  <a:lnTo>
                    <a:pt x="1145" y="5378"/>
                  </a:lnTo>
                  <a:lnTo>
                    <a:pt x="1388" y="5280"/>
                  </a:lnTo>
                  <a:lnTo>
                    <a:pt x="1607" y="5159"/>
                  </a:lnTo>
                  <a:lnTo>
                    <a:pt x="1874" y="5037"/>
                  </a:lnTo>
                  <a:lnTo>
                    <a:pt x="1874" y="5451"/>
                  </a:lnTo>
                  <a:lnTo>
                    <a:pt x="1656" y="5524"/>
                  </a:lnTo>
                  <a:lnTo>
                    <a:pt x="1510" y="5597"/>
                  </a:lnTo>
                  <a:lnTo>
                    <a:pt x="1339" y="5694"/>
                  </a:lnTo>
                  <a:lnTo>
                    <a:pt x="1193" y="5791"/>
                  </a:lnTo>
                  <a:lnTo>
                    <a:pt x="1145" y="5864"/>
                  </a:lnTo>
                  <a:lnTo>
                    <a:pt x="1120" y="5937"/>
                  </a:lnTo>
                  <a:lnTo>
                    <a:pt x="1120" y="5986"/>
                  </a:lnTo>
                  <a:lnTo>
                    <a:pt x="1145" y="6035"/>
                  </a:lnTo>
                  <a:lnTo>
                    <a:pt x="1169" y="6059"/>
                  </a:lnTo>
                  <a:lnTo>
                    <a:pt x="1218" y="6059"/>
                  </a:lnTo>
                  <a:lnTo>
                    <a:pt x="1388" y="6035"/>
                  </a:lnTo>
                  <a:lnTo>
                    <a:pt x="1558" y="5962"/>
                  </a:lnTo>
                  <a:lnTo>
                    <a:pt x="1704" y="5889"/>
                  </a:lnTo>
                  <a:lnTo>
                    <a:pt x="1874" y="5816"/>
                  </a:lnTo>
                  <a:lnTo>
                    <a:pt x="1874" y="6059"/>
                  </a:lnTo>
                  <a:lnTo>
                    <a:pt x="1680" y="6156"/>
                  </a:lnTo>
                  <a:lnTo>
                    <a:pt x="1485" y="6254"/>
                  </a:lnTo>
                  <a:lnTo>
                    <a:pt x="1291" y="6375"/>
                  </a:lnTo>
                  <a:lnTo>
                    <a:pt x="1096" y="6521"/>
                  </a:lnTo>
                  <a:lnTo>
                    <a:pt x="1072" y="6545"/>
                  </a:lnTo>
                  <a:lnTo>
                    <a:pt x="1072" y="6570"/>
                  </a:lnTo>
                  <a:lnTo>
                    <a:pt x="1096" y="6594"/>
                  </a:lnTo>
                  <a:lnTo>
                    <a:pt x="1242" y="6594"/>
                  </a:lnTo>
                  <a:lnTo>
                    <a:pt x="1364" y="6570"/>
                  </a:lnTo>
                  <a:lnTo>
                    <a:pt x="1583" y="6497"/>
                  </a:lnTo>
                  <a:lnTo>
                    <a:pt x="1874" y="6375"/>
                  </a:lnTo>
                  <a:lnTo>
                    <a:pt x="1874" y="6764"/>
                  </a:lnTo>
                  <a:lnTo>
                    <a:pt x="1704" y="6886"/>
                  </a:lnTo>
                  <a:lnTo>
                    <a:pt x="1534" y="7008"/>
                  </a:lnTo>
                  <a:lnTo>
                    <a:pt x="1364" y="7129"/>
                  </a:lnTo>
                  <a:lnTo>
                    <a:pt x="1218" y="7275"/>
                  </a:lnTo>
                  <a:lnTo>
                    <a:pt x="1096" y="7470"/>
                  </a:lnTo>
                  <a:lnTo>
                    <a:pt x="1096" y="7494"/>
                  </a:lnTo>
                  <a:lnTo>
                    <a:pt x="1120" y="7494"/>
                  </a:lnTo>
                  <a:lnTo>
                    <a:pt x="1315" y="7446"/>
                  </a:lnTo>
                  <a:lnTo>
                    <a:pt x="1461" y="7373"/>
                  </a:lnTo>
                  <a:lnTo>
                    <a:pt x="1802" y="7202"/>
                  </a:lnTo>
                  <a:lnTo>
                    <a:pt x="1899" y="7154"/>
                  </a:lnTo>
                  <a:lnTo>
                    <a:pt x="1899" y="7446"/>
                  </a:lnTo>
                  <a:lnTo>
                    <a:pt x="1656" y="7567"/>
                  </a:lnTo>
                  <a:lnTo>
                    <a:pt x="1437" y="7738"/>
                  </a:lnTo>
                  <a:lnTo>
                    <a:pt x="1339" y="7811"/>
                  </a:lnTo>
                  <a:lnTo>
                    <a:pt x="1266" y="7908"/>
                  </a:lnTo>
                  <a:lnTo>
                    <a:pt x="1145" y="8078"/>
                  </a:lnTo>
                  <a:lnTo>
                    <a:pt x="1145" y="8127"/>
                  </a:lnTo>
                  <a:lnTo>
                    <a:pt x="1169" y="8127"/>
                  </a:lnTo>
                  <a:lnTo>
                    <a:pt x="1291" y="8103"/>
                  </a:lnTo>
                  <a:lnTo>
                    <a:pt x="1388" y="8078"/>
                  </a:lnTo>
                  <a:lnTo>
                    <a:pt x="1485" y="8054"/>
                  </a:lnTo>
                  <a:lnTo>
                    <a:pt x="1583" y="8005"/>
                  </a:lnTo>
                  <a:lnTo>
                    <a:pt x="1899" y="7835"/>
                  </a:lnTo>
                  <a:lnTo>
                    <a:pt x="1923" y="8346"/>
                  </a:lnTo>
                  <a:lnTo>
                    <a:pt x="1899" y="8370"/>
                  </a:lnTo>
                  <a:lnTo>
                    <a:pt x="1461" y="8638"/>
                  </a:lnTo>
                  <a:lnTo>
                    <a:pt x="1242" y="8760"/>
                  </a:lnTo>
                  <a:lnTo>
                    <a:pt x="1145" y="8857"/>
                  </a:lnTo>
                  <a:lnTo>
                    <a:pt x="1047" y="8930"/>
                  </a:lnTo>
                  <a:lnTo>
                    <a:pt x="1047" y="9003"/>
                  </a:lnTo>
                  <a:lnTo>
                    <a:pt x="1072" y="9052"/>
                  </a:lnTo>
                  <a:lnTo>
                    <a:pt x="1169" y="9076"/>
                  </a:lnTo>
                  <a:lnTo>
                    <a:pt x="1388" y="9076"/>
                  </a:lnTo>
                  <a:lnTo>
                    <a:pt x="1510" y="9027"/>
                  </a:lnTo>
                  <a:lnTo>
                    <a:pt x="1729" y="8930"/>
                  </a:lnTo>
                  <a:lnTo>
                    <a:pt x="1923" y="8784"/>
                  </a:lnTo>
                  <a:lnTo>
                    <a:pt x="1947" y="9149"/>
                  </a:lnTo>
                  <a:lnTo>
                    <a:pt x="1874" y="9173"/>
                  </a:lnTo>
                  <a:lnTo>
                    <a:pt x="1656" y="9344"/>
                  </a:lnTo>
                  <a:lnTo>
                    <a:pt x="1461" y="9514"/>
                  </a:lnTo>
                  <a:lnTo>
                    <a:pt x="1096" y="9879"/>
                  </a:lnTo>
                  <a:lnTo>
                    <a:pt x="1096" y="9928"/>
                  </a:lnTo>
                  <a:lnTo>
                    <a:pt x="1120" y="9928"/>
                  </a:lnTo>
                  <a:lnTo>
                    <a:pt x="1339" y="9830"/>
                  </a:lnTo>
                  <a:lnTo>
                    <a:pt x="1558" y="9733"/>
                  </a:lnTo>
                  <a:lnTo>
                    <a:pt x="1947" y="9465"/>
                  </a:lnTo>
                  <a:lnTo>
                    <a:pt x="1972" y="10049"/>
                  </a:lnTo>
                  <a:lnTo>
                    <a:pt x="1874" y="10098"/>
                  </a:lnTo>
                  <a:lnTo>
                    <a:pt x="1680" y="10171"/>
                  </a:lnTo>
                  <a:lnTo>
                    <a:pt x="1510" y="10293"/>
                  </a:lnTo>
                  <a:lnTo>
                    <a:pt x="1364" y="10366"/>
                  </a:lnTo>
                  <a:lnTo>
                    <a:pt x="1242" y="10512"/>
                  </a:lnTo>
                  <a:lnTo>
                    <a:pt x="1193" y="10560"/>
                  </a:lnTo>
                  <a:lnTo>
                    <a:pt x="1169" y="10658"/>
                  </a:lnTo>
                  <a:lnTo>
                    <a:pt x="1169" y="10731"/>
                  </a:lnTo>
                  <a:lnTo>
                    <a:pt x="1169" y="10804"/>
                  </a:lnTo>
                  <a:lnTo>
                    <a:pt x="1218" y="10852"/>
                  </a:lnTo>
                  <a:lnTo>
                    <a:pt x="1242" y="10877"/>
                  </a:lnTo>
                  <a:lnTo>
                    <a:pt x="1291" y="10877"/>
                  </a:lnTo>
                  <a:lnTo>
                    <a:pt x="1412" y="10804"/>
                  </a:lnTo>
                  <a:lnTo>
                    <a:pt x="1510" y="10731"/>
                  </a:lnTo>
                  <a:lnTo>
                    <a:pt x="1607" y="10633"/>
                  </a:lnTo>
                  <a:lnTo>
                    <a:pt x="1729" y="10560"/>
                  </a:lnTo>
                  <a:lnTo>
                    <a:pt x="1850" y="10487"/>
                  </a:lnTo>
                  <a:lnTo>
                    <a:pt x="1996" y="10439"/>
                  </a:lnTo>
                  <a:lnTo>
                    <a:pt x="1996" y="10682"/>
                  </a:lnTo>
                  <a:lnTo>
                    <a:pt x="1850" y="10755"/>
                  </a:lnTo>
                  <a:lnTo>
                    <a:pt x="1729" y="10828"/>
                  </a:lnTo>
                  <a:lnTo>
                    <a:pt x="1485" y="11023"/>
                  </a:lnTo>
                  <a:lnTo>
                    <a:pt x="1266" y="11217"/>
                  </a:lnTo>
                  <a:lnTo>
                    <a:pt x="1072" y="11436"/>
                  </a:lnTo>
                  <a:lnTo>
                    <a:pt x="1072" y="11461"/>
                  </a:lnTo>
                  <a:lnTo>
                    <a:pt x="1096" y="11485"/>
                  </a:lnTo>
                  <a:lnTo>
                    <a:pt x="1120" y="11509"/>
                  </a:lnTo>
                  <a:lnTo>
                    <a:pt x="1388" y="11436"/>
                  </a:lnTo>
                  <a:lnTo>
                    <a:pt x="1656" y="11315"/>
                  </a:lnTo>
                  <a:lnTo>
                    <a:pt x="2020" y="11096"/>
                  </a:lnTo>
                  <a:lnTo>
                    <a:pt x="2020" y="11680"/>
                  </a:lnTo>
                  <a:lnTo>
                    <a:pt x="1802" y="11801"/>
                  </a:lnTo>
                  <a:lnTo>
                    <a:pt x="1607" y="11947"/>
                  </a:lnTo>
                  <a:lnTo>
                    <a:pt x="1364" y="12166"/>
                  </a:lnTo>
                  <a:lnTo>
                    <a:pt x="1242" y="12264"/>
                  </a:lnTo>
                  <a:lnTo>
                    <a:pt x="1096" y="12361"/>
                  </a:lnTo>
                  <a:lnTo>
                    <a:pt x="1096" y="12385"/>
                  </a:lnTo>
                  <a:lnTo>
                    <a:pt x="1096" y="12410"/>
                  </a:lnTo>
                  <a:lnTo>
                    <a:pt x="1120" y="12410"/>
                  </a:lnTo>
                  <a:lnTo>
                    <a:pt x="1388" y="12385"/>
                  </a:lnTo>
                  <a:lnTo>
                    <a:pt x="1534" y="12337"/>
                  </a:lnTo>
                  <a:lnTo>
                    <a:pt x="1656" y="12288"/>
                  </a:lnTo>
                  <a:lnTo>
                    <a:pt x="2045" y="12069"/>
                  </a:lnTo>
                  <a:lnTo>
                    <a:pt x="2045" y="12483"/>
                  </a:lnTo>
                  <a:lnTo>
                    <a:pt x="1874" y="12556"/>
                  </a:lnTo>
                  <a:lnTo>
                    <a:pt x="1729" y="12629"/>
                  </a:lnTo>
                  <a:lnTo>
                    <a:pt x="1558" y="12702"/>
                  </a:lnTo>
                  <a:lnTo>
                    <a:pt x="1388" y="12799"/>
                  </a:lnTo>
                  <a:lnTo>
                    <a:pt x="1242" y="12921"/>
                  </a:lnTo>
                  <a:lnTo>
                    <a:pt x="1169" y="12994"/>
                  </a:lnTo>
                  <a:lnTo>
                    <a:pt x="1120" y="13067"/>
                  </a:lnTo>
                  <a:lnTo>
                    <a:pt x="1120" y="13115"/>
                  </a:lnTo>
                  <a:lnTo>
                    <a:pt x="1120" y="13164"/>
                  </a:lnTo>
                  <a:lnTo>
                    <a:pt x="1169" y="13213"/>
                  </a:lnTo>
                  <a:lnTo>
                    <a:pt x="1218" y="13213"/>
                  </a:lnTo>
                  <a:lnTo>
                    <a:pt x="1388" y="13188"/>
                  </a:lnTo>
                  <a:lnTo>
                    <a:pt x="1558" y="13140"/>
                  </a:lnTo>
                  <a:lnTo>
                    <a:pt x="1874" y="12994"/>
                  </a:lnTo>
                  <a:lnTo>
                    <a:pt x="2069" y="12921"/>
                  </a:lnTo>
                  <a:lnTo>
                    <a:pt x="2069" y="13067"/>
                  </a:lnTo>
                  <a:lnTo>
                    <a:pt x="1923" y="13091"/>
                  </a:lnTo>
                  <a:lnTo>
                    <a:pt x="1777" y="13140"/>
                  </a:lnTo>
                  <a:lnTo>
                    <a:pt x="1631" y="13213"/>
                  </a:lnTo>
                  <a:lnTo>
                    <a:pt x="1485" y="13286"/>
                  </a:lnTo>
                  <a:lnTo>
                    <a:pt x="1339" y="13407"/>
                  </a:lnTo>
                  <a:lnTo>
                    <a:pt x="1242" y="13505"/>
                  </a:lnTo>
                  <a:lnTo>
                    <a:pt x="1145" y="13626"/>
                  </a:lnTo>
                  <a:lnTo>
                    <a:pt x="1072" y="13772"/>
                  </a:lnTo>
                  <a:lnTo>
                    <a:pt x="1047" y="13797"/>
                  </a:lnTo>
                  <a:lnTo>
                    <a:pt x="1072" y="13821"/>
                  </a:lnTo>
                  <a:lnTo>
                    <a:pt x="1096" y="13845"/>
                  </a:lnTo>
                  <a:lnTo>
                    <a:pt x="1120" y="13870"/>
                  </a:lnTo>
                  <a:lnTo>
                    <a:pt x="1242" y="13845"/>
                  </a:lnTo>
                  <a:lnTo>
                    <a:pt x="1364" y="13821"/>
                  </a:lnTo>
                  <a:lnTo>
                    <a:pt x="1583" y="13699"/>
                  </a:lnTo>
                  <a:lnTo>
                    <a:pt x="1826" y="13578"/>
                  </a:lnTo>
                  <a:lnTo>
                    <a:pt x="2069" y="13432"/>
                  </a:lnTo>
                  <a:lnTo>
                    <a:pt x="2069" y="13772"/>
                  </a:lnTo>
                  <a:lnTo>
                    <a:pt x="1972" y="13797"/>
                  </a:lnTo>
                  <a:lnTo>
                    <a:pt x="1850" y="13870"/>
                  </a:lnTo>
                  <a:lnTo>
                    <a:pt x="1680" y="13967"/>
                  </a:lnTo>
                  <a:lnTo>
                    <a:pt x="1461" y="14113"/>
                  </a:lnTo>
                  <a:lnTo>
                    <a:pt x="1242" y="14283"/>
                  </a:lnTo>
                  <a:lnTo>
                    <a:pt x="1145" y="14380"/>
                  </a:lnTo>
                  <a:lnTo>
                    <a:pt x="1072" y="14478"/>
                  </a:lnTo>
                  <a:lnTo>
                    <a:pt x="1047" y="14551"/>
                  </a:lnTo>
                  <a:lnTo>
                    <a:pt x="1023" y="14648"/>
                  </a:lnTo>
                  <a:lnTo>
                    <a:pt x="999" y="14672"/>
                  </a:lnTo>
                  <a:lnTo>
                    <a:pt x="1023" y="14721"/>
                  </a:lnTo>
                  <a:lnTo>
                    <a:pt x="1047" y="14745"/>
                  </a:lnTo>
                  <a:lnTo>
                    <a:pt x="1096" y="14745"/>
                  </a:lnTo>
                  <a:lnTo>
                    <a:pt x="1218" y="14721"/>
                  </a:lnTo>
                  <a:lnTo>
                    <a:pt x="1266" y="14697"/>
                  </a:lnTo>
                  <a:lnTo>
                    <a:pt x="1339" y="14672"/>
                  </a:lnTo>
                  <a:lnTo>
                    <a:pt x="1753" y="14429"/>
                  </a:lnTo>
                  <a:lnTo>
                    <a:pt x="2069" y="14259"/>
                  </a:lnTo>
                  <a:lnTo>
                    <a:pt x="2069" y="14770"/>
                  </a:lnTo>
                  <a:lnTo>
                    <a:pt x="1947" y="14794"/>
                  </a:lnTo>
                  <a:lnTo>
                    <a:pt x="1826" y="14867"/>
                  </a:lnTo>
                  <a:lnTo>
                    <a:pt x="1607" y="14989"/>
                  </a:lnTo>
                  <a:lnTo>
                    <a:pt x="1461" y="15110"/>
                  </a:lnTo>
                  <a:lnTo>
                    <a:pt x="1315" y="15232"/>
                  </a:lnTo>
                  <a:lnTo>
                    <a:pt x="1193" y="15378"/>
                  </a:lnTo>
                  <a:lnTo>
                    <a:pt x="1145" y="15475"/>
                  </a:lnTo>
                  <a:lnTo>
                    <a:pt x="1145" y="15548"/>
                  </a:lnTo>
                  <a:lnTo>
                    <a:pt x="1169" y="15597"/>
                  </a:lnTo>
                  <a:lnTo>
                    <a:pt x="1218" y="15621"/>
                  </a:lnTo>
                  <a:lnTo>
                    <a:pt x="1291" y="15621"/>
                  </a:lnTo>
                  <a:lnTo>
                    <a:pt x="1388" y="15597"/>
                  </a:lnTo>
                  <a:lnTo>
                    <a:pt x="1510" y="15500"/>
                  </a:lnTo>
                  <a:lnTo>
                    <a:pt x="1899" y="15256"/>
                  </a:lnTo>
                  <a:lnTo>
                    <a:pt x="2069" y="15159"/>
                  </a:lnTo>
                  <a:lnTo>
                    <a:pt x="2069" y="15402"/>
                  </a:lnTo>
                  <a:lnTo>
                    <a:pt x="1947" y="15451"/>
                  </a:lnTo>
                  <a:lnTo>
                    <a:pt x="1802" y="15524"/>
                  </a:lnTo>
                  <a:lnTo>
                    <a:pt x="1583" y="15743"/>
                  </a:lnTo>
                  <a:lnTo>
                    <a:pt x="1339" y="15913"/>
                  </a:lnTo>
                  <a:lnTo>
                    <a:pt x="1218" y="16035"/>
                  </a:lnTo>
                  <a:lnTo>
                    <a:pt x="1145" y="16157"/>
                  </a:lnTo>
                  <a:lnTo>
                    <a:pt x="1145" y="16230"/>
                  </a:lnTo>
                  <a:lnTo>
                    <a:pt x="1193" y="16254"/>
                  </a:lnTo>
                  <a:lnTo>
                    <a:pt x="1339" y="16254"/>
                  </a:lnTo>
                  <a:lnTo>
                    <a:pt x="1485" y="16205"/>
                  </a:lnTo>
                  <a:lnTo>
                    <a:pt x="1631" y="16132"/>
                  </a:lnTo>
                  <a:lnTo>
                    <a:pt x="1753" y="16035"/>
                  </a:lnTo>
                  <a:lnTo>
                    <a:pt x="2069" y="15840"/>
                  </a:lnTo>
                  <a:lnTo>
                    <a:pt x="2069" y="16205"/>
                  </a:lnTo>
                  <a:lnTo>
                    <a:pt x="1826" y="16278"/>
                  </a:lnTo>
                  <a:lnTo>
                    <a:pt x="1534" y="16400"/>
                  </a:lnTo>
                  <a:lnTo>
                    <a:pt x="1412" y="16473"/>
                  </a:lnTo>
                  <a:lnTo>
                    <a:pt x="1315" y="16570"/>
                  </a:lnTo>
                  <a:lnTo>
                    <a:pt x="1242" y="16668"/>
                  </a:lnTo>
                  <a:lnTo>
                    <a:pt x="1193" y="16789"/>
                  </a:lnTo>
                  <a:lnTo>
                    <a:pt x="1193" y="16838"/>
                  </a:lnTo>
                  <a:lnTo>
                    <a:pt x="1193" y="16862"/>
                  </a:lnTo>
                  <a:lnTo>
                    <a:pt x="1218" y="16887"/>
                  </a:lnTo>
                  <a:lnTo>
                    <a:pt x="1412" y="16887"/>
                  </a:lnTo>
                  <a:lnTo>
                    <a:pt x="1558" y="16814"/>
                  </a:lnTo>
                  <a:lnTo>
                    <a:pt x="1996" y="16643"/>
                  </a:lnTo>
                  <a:lnTo>
                    <a:pt x="2045" y="16643"/>
                  </a:lnTo>
                  <a:lnTo>
                    <a:pt x="2020" y="17154"/>
                  </a:lnTo>
                  <a:lnTo>
                    <a:pt x="1826" y="17276"/>
                  </a:lnTo>
                  <a:lnTo>
                    <a:pt x="1631" y="17398"/>
                  </a:lnTo>
                  <a:lnTo>
                    <a:pt x="1534" y="17471"/>
                  </a:lnTo>
                  <a:lnTo>
                    <a:pt x="1437" y="17544"/>
                  </a:lnTo>
                  <a:lnTo>
                    <a:pt x="1364" y="17665"/>
                  </a:lnTo>
                  <a:lnTo>
                    <a:pt x="1339" y="17787"/>
                  </a:lnTo>
                  <a:lnTo>
                    <a:pt x="1339" y="17811"/>
                  </a:lnTo>
                  <a:lnTo>
                    <a:pt x="1485" y="17811"/>
                  </a:lnTo>
                  <a:lnTo>
                    <a:pt x="1607" y="17787"/>
                  </a:lnTo>
                  <a:lnTo>
                    <a:pt x="1826" y="17714"/>
                  </a:lnTo>
                  <a:lnTo>
                    <a:pt x="1996" y="17617"/>
                  </a:lnTo>
                  <a:lnTo>
                    <a:pt x="1996" y="17811"/>
                  </a:lnTo>
                  <a:lnTo>
                    <a:pt x="1947" y="17811"/>
                  </a:lnTo>
                  <a:lnTo>
                    <a:pt x="1729" y="17909"/>
                  </a:lnTo>
                  <a:lnTo>
                    <a:pt x="1485" y="18030"/>
                  </a:lnTo>
                  <a:lnTo>
                    <a:pt x="1388" y="18103"/>
                  </a:lnTo>
                  <a:lnTo>
                    <a:pt x="1291" y="18176"/>
                  </a:lnTo>
                  <a:lnTo>
                    <a:pt x="1193" y="18274"/>
                  </a:lnTo>
                  <a:lnTo>
                    <a:pt x="1145" y="18371"/>
                  </a:lnTo>
                  <a:lnTo>
                    <a:pt x="1120" y="18420"/>
                  </a:lnTo>
                  <a:lnTo>
                    <a:pt x="1145" y="18468"/>
                  </a:lnTo>
                  <a:lnTo>
                    <a:pt x="1193" y="18493"/>
                  </a:lnTo>
                  <a:lnTo>
                    <a:pt x="1242" y="18517"/>
                  </a:lnTo>
                  <a:lnTo>
                    <a:pt x="1437" y="18468"/>
                  </a:lnTo>
                  <a:lnTo>
                    <a:pt x="1631" y="18395"/>
                  </a:lnTo>
                  <a:lnTo>
                    <a:pt x="1996" y="18225"/>
                  </a:lnTo>
                  <a:lnTo>
                    <a:pt x="1972" y="18687"/>
                  </a:lnTo>
                  <a:lnTo>
                    <a:pt x="1753" y="18809"/>
                  </a:lnTo>
                  <a:lnTo>
                    <a:pt x="1558" y="18931"/>
                  </a:lnTo>
                  <a:lnTo>
                    <a:pt x="1315" y="19101"/>
                  </a:lnTo>
                  <a:lnTo>
                    <a:pt x="1242" y="19198"/>
                  </a:lnTo>
                  <a:lnTo>
                    <a:pt x="1169" y="19296"/>
                  </a:lnTo>
                  <a:lnTo>
                    <a:pt x="1169" y="19344"/>
                  </a:lnTo>
                  <a:lnTo>
                    <a:pt x="1169" y="19369"/>
                  </a:lnTo>
                  <a:lnTo>
                    <a:pt x="1193" y="19393"/>
                  </a:lnTo>
                  <a:lnTo>
                    <a:pt x="1242" y="19393"/>
                  </a:lnTo>
                  <a:lnTo>
                    <a:pt x="1339" y="19369"/>
                  </a:lnTo>
                  <a:lnTo>
                    <a:pt x="1437" y="19344"/>
                  </a:lnTo>
                  <a:lnTo>
                    <a:pt x="1729" y="19223"/>
                  </a:lnTo>
                  <a:lnTo>
                    <a:pt x="1996" y="19101"/>
                  </a:lnTo>
                  <a:lnTo>
                    <a:pt x="1996" y="19393"/>
                  </a:lnTo>
                  <a:lnTo>
                    <a:pt x="1899" y="19417"/>
                  </a:lnTo>
                  <a:lnTo>
                    <a:pt x="1802" y="19466"/>
                  </a:lnTo>
                  <a:lnTo>
                    <a:pt x="1631" y="19588"/>
                  </a:lnTo>
                  <a:lnTo>
                    <a:pt x="1412" y="19758"/>
                  </a:lnTo>
                  <a:lnTo>
                    <a:pt x="1193" y="19928"/>
                  </a:lnTo>
                  <a:lnTo>
                    <a:pt x="1169" y="20001"/>
                  </a:lnTo>
                  <a:lnTo>
                    <a:pt x="1169" y="20050"/>
                  </a:lnTo>
                  <a:lnTo>
                    <a:pt x="1169" y="20123"/>
                  </a:lnTo>
                  <a:lnTo>
                    <a:pt x="1218" y="20172"/>
                  </a:lnTo>
                  <a:lnTo>
                    <a:pt x="901" y="20172"/>
                  </a:lnTo>
                  <a:lnTo>
                    <a:pt x="561" y="20196"/>
                  </a:lnTo>
                  <a:lnTo>
                    <a:pt x="512" y="19052"/>
                  </a:lnTo>
                  <a:lnTo>
                    <a:pt x="488" y="17909"/>
                  </a:lnTo>
                  <a:lnTo>
                    <a:pt x="488" y="16765"/>
                  </a:lnTo>
                  <a:lnTo>
                    <a:pt x="488" y="15646"/>
                  </a:lnTo>
                  <a:lnTo>
                    <a:pt x="536" y="13359"/>
                  </a:lnTo>
                  <a:lnTo>
                    <a:pt x="561" y="11096"/>
                  </a:lnTo>
                  <a:lnTo>
                    <a:pt x="585" y="8735"/>
                  </a:lnTo>
                  <a:lnTo>
                    <a:pt x="609" y="6375"/>
                  </a:lnTo>
                  <a:lnTo>
                    <a:pt x="634" y="4039"/>
                  </a:lnTo>
                  <a:lnTo>
                    <a:pt x="609" y="1679"/>
                  </a:lnTo>
                  <a:lnTo>
                    <a:pt x="658" y="1606"/>
                  </a:lnTo>
                  <a:lnTo>
                    <a:pt x="682" y="1533"/>
                  </a:lnTo>
                  <a:lnTo>
                    <a:pt x="707" y="1265"/>
                  </a:lnTo>
                  <a:lnTo>
                    <a:pt x="780" y="1022"/>
                  </a:lnTo>
                  <a:lnTo>
                    <a:pt x="877" y="803"/>
                  </a:lnTo>
                  <a:lnTo>
                    <a:pt x="1023" y="584"/>
                  </a:lnTo>
                  <a:lnTo>
                    <a:pt x="1120" y="511"/>
                  </a:lnTo>
                  <a:lnTo>
                    <a:pt x="1193" y="462"/>
                  </a:lnTo>
                  <a:lnTo>
                    <a:pt x="1291" y="438"/>
                  </a:lnTo>
                  <a:close/>
                  <a:moveTo>
                    <a:pt x="2045" y="19855"/>
                  </a:moveTo>
                  <a:lnTo>
                    <a:pt x="2069" y="20196"/>
                  </a:lnTo>
                  <a:lnTo>
                    <a:pt x="1461" y="20172"/>
                  </a:lnTo>
                  <a:lnTo>
                    <a:pt x="1631" y="20099"/>
                  </a:lnTo>
                  <a:lnTo>
                    <a:pt x="1802" y="20001"/>
                  </a:lnTo>
                  <a:lnTo>
                    <a:pt x="2045" y="19855"/>
                  </a:lnTo>
                  <a:close/>
                  <a:moveTo>
                    <a:pt x="1291" y="0"/>
                  </a:moveTo>
                  <a:lnTo>
                    <a:pt x="1145" y="24"/>
                  </a:lnTo>
                  <a:lnTo>
                    <a:pt x="1023" y="73"/>
                  </a:lnTo>
                  <a:lnTo>
                    <a:pt x="901" y="122"/>
                  </a:lnTo>
                  <a:lnTo>
                    <a:pt x="780" y="219"/>
                  </a:lnTo>
                  <a:lnTo>
                    <a:pt x="682" y="316"/>
                  </a:lnTo>
                  <a:lnTo>
                    <a:pt x="585" y="438"/>
                  </a:lnTo>
                  <a:lnTo>
                    <a:pt x="488" y="560"/>
                  </a:lnTo>
                  <a:lnTo>
                    <a:pt x="415" y="706"/>
                  </a:lnTo>
                  <a:lnTo>
                    <a:pt x="366" y="852"/>
                  </a:lnTo>
                  <a:lnTo>
                    <a:pt x="317" y="1022"/>
                  </a:lnTo>
                  <a:lnTo>
                    <a:pt x="293" y="1168"/>
                  </a:lnTo>
                  <a:lnTo>
                    <a:pt x="293" y="1338"/>
                  </a:lnTo>
                  <a:lnTo>
                    <a:pt x="269" y="1387"/>
                  </a:lnTo>
                  <a:lnTo>
                    <a:pt x="171" y="6156"/>
                  </a:lnTo>
                  <a:lnTo>
                    <a:pt x="123" y="10901"/>
                  </a:lnTo>
                  <a:lnTo>
                    <a:pt x="74" y="13286"/>
                  </a:lnTo>
                  <a:lnTo>
                    <a:pt x="1" y="15694"/>
                  </a:lnTo>
                  <a:lnTo>
                    <a:pt x="1" y="16887"/>
                  </a:lnTo>
                  <a:lnTo>
                    <a:pt x="1" y="18079"/>
                  </a:lnTo>
                  <a:lnTo>
                    <a:pt x="25" y="19271"/>
                  </a:lnTo>
                  <a:lnTo>
                    <a:pt x="98" y="20464"/>
                  </a:lnTo>
                  <a:lnTo>
                    <a:pt x="123" y="20561"/>
                  </a:lnTo>
                  <a:lnTo>
                    <a:pt x="171" y="20634"/>
                  </a:lnTo>
                  <a:lnTo>
                    <a:pt x="244" y="20658"/>
                  </a:lnTo>
                  <a:lnTo>
                    <a:pt x="317" y="20683"/>
                  </a:lnTo>
                  <a:lnTo>
                    <a:pt x="390" y="20707"/>
                  </a:lnTo>
                  <a:lnTo>
                    <a:pt x="463" y="20683"/>
                  </a:lnTo>
                  <a:lnTo>
                    <a:pt x="536" y="20634"/>
                  </a:lnTo>
                  <a:lnTo>
                    <a:pt x="561" y="20585"/>
                  </a:lnTo>
                  <a:lnTo>
                    <a:pt x="926" y="20634"/>
                  </a:lnTo>
                  <a:lnTo>
                    <a:pt x="1315" y="20658"/>
                  </a:lnTo>
                  <a:lnTo>
                    <a:pt x="2069" y="20634"/>
                  </a:lnTo>
                  <a:lnTo>
                    <a:pt x="2118" y="20634"/>
                  </a:lnTo>
                  <a:lnTo>
                    <a:pt x="2166" y="20610"/>
                  </a:lnTo>
                  <a:lnTo>
                    <a:pt x="2215" y="20658"/>
                  </a:lnTo>
                  <a:lnTo>
                    <a:pt x="2288" y="20683"/>
                  </a:lnTo>
                  <a:lnTo>
                    <a:pt x="2361" y="20683"/>
                  </a:lnTo>
                  <a:lnTo>
                    <a:pt x="2410" y="20658"/>
                  </a:lnTo>
                  <a:lnTo>
                    <a:pt x="2483" y="20610"/>
                  </a:lnTo>
                  <a:lnTo>
                    <a:pt x="2507" y="20561"/>
                  </a:lnTo>
                  <a:lnTo>
                    <a:pt x="2556" y="20488"/>
                  </a:lnTo>
                  <a:lnTo>
                    <a:pt x="2556" y="20415"/>
                  </a:lnTo>
                  <a:lnTo>
                    <a:pt x="2458" y="19807"/>
                  </a:lnTo>
                  <a:lnTo>
                    <a:pt x="2434" y="19223"/>
                  </a:lnTo>
                  <a:lnTo>
                    <a:pt x="2410" y="18614"/>
                  </a:lnTo>
                  <a:lnTo>
                    <a:pt x="2410" y="18006"/>
                  </a:lnTo>
                  <a:lnTo>
                    <a:pt x="2483" y="16814"/>
                  </a:lnTo>
                  <a:lnTo>
                    <a:pt x="2531" y="15621"/>
                  </a:lnTo>
                  <a:lnTo>
                    <a:pt x="2531" y="14308"/>
                  </a:lnTo>
                  <a:lnTo>
                    <a:pt x="2507" y="13018"/>
                  </a:lnTo>
                  <a:lnTo>
                    <a:pt x="2434" y="10390"/>
                  </a:lnTo>
                  <a:lnTo>
                    <a:pt x="2361" y="8638"/>
                  </a:lnTo>
                  <a:lnTo>
                    <a:pt x="2312" y="6886"/>
                  </a:lnTo>
                  <a:lnTo>
                    <a:pt x="2361" y="6837"/>
                  </a:lnTo>
                  <a:lnTo>
                    <a:pt x="2385" y="6764"/>
                  </a:lnTo>
                  <a:lnTo>
                    <a:pt x="2385" y="6691"/>
                  </a:lnTo>
                  <a:lnTo>
                    <a:pt x="2361" y="6667"/>
                  </a:lnTo>
                  <a:lnTo>
                    <a:pt x="2337" y="6643"/>
                  </a:lnTo>
                  <a:lnTo>
                    <a:pt x="2312" y="6643"/>
                  </a:lnTo>
                  <a:lnTo>
                    <a:pt x="2312" y="5280"/>
                  </a:lnTo>
                  <a:lnTo>
                    <a:pt x="2312" y="4283"/>
                  </a:lnTo>
                  <a:lnTo>
                    <a:pt x="2288" y="3285"/>
                  </a:lnTo>
                  <a:lnTo>
                    <a:pt x="2312" y="2823"/>
                  </a:lnTo>
                  <a:lnTo>
                    <a:pt x="2361" y="2701"/>
                  </a:lnTo>
                  <a:lnTo>
                    <a:pt x="2385" y="2531"/>
                  </a:lnTo>
                  <a:lnTo>
                    <a:pt x="2434" y="2214"/>
                  </a:lnTo>
                  <a:lnTo>
                    <a:pt x="2458" y="1582"/>
                  </a:lnTo>
                  <a:lnTo>
                    <a:pt x="2458" y="1387"/>
                  </a:lnTo>
                  <a:lnTo>
                    <a:pt x="2434" y="1192"/>
                  </a:lnTo>
                  <a:lnTo>
                    <a:pt x="2410" y="998"/>
                  </a:lnTo>
                  <a:lnTo>
                    <a:pt x="2337" y="827"/>
                  </a:lnTo>
                  <a:lnTo>
                    <a:pt x="2264" y="657"/>
                  </a:lnTo>
                  <a:lnTo>
                    <a:pt x="2166" y="487"/>
                  </a:lnTo>
                  <a:lnTo>
                    <a:pt x="2045" y="341"/>
                  </a:lnTo>
                  <a:lnTo>
                    <a:pt x="1899" y="219"/>
                  </a:lnTo>
                  <a:lnTo>
                    <a:pt x="1753" y="122"/>
                  </a:lnTo>
                  <a:lnTo>
                    <a:pt x="1583" y="4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41"/>
          <p:cNvSpPr/>
          <p:nvPr/>
        </p:nvSpPr>
        <p:spPr>
          <a:xfrm>
            <a:off x="5324975" y="1743463"/>
            <a:ext cx="219788" cy="285392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1"/>
          <p:cNvPicPr preferRelativeResize="0"/>
          <p:nvPr/>
        </p:nvPicPr>
        <p:blipFill rotWithShape="1">
          <a:blip r:embed="rId3">
            <a:alphaModFix/>
          </a:blip>
          <a:srcRect b="22779" l="33603" r="30560" t="0"/>
          <a:stretch/>
        </p:blipFill>
        <p:spPr>
          <a:xfrm>
            <a:off x="5324975" y="1640722"/>
            <a:ext cx="667776" cy="8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1"/>
          <p:cNvSpPr txBox="1"/>
          <p:nvPr/>
        </p:nvSpPr>
        <p:spPr>
          <a:xfrm>
            <a:off x="725275" y="2738275"/>
            <a:ext cx="112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Found a user to test with our prototypes.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941188" y="2787075"/>
            <a:ext cx="112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Give him three activities to complete in the app.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5096375" y="2787075"/>
            <a:ext cx="112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Observe his steps, measure times and hear feedback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6848225" y="2894775"/>
            <a:ext cx="112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Analyze data and see how well it worked.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E</a:t>
            </a:r>
            <a:r>
              <a:rPr lang="en"/>
              <a:t>vidences</a:t>
            </a:r>
            <a:endParaRPr/>
          </a:p>
        </p:txBody>
      </p:sp>
      <p:sp>
        <p:nvSpPr>
          <p:cNvPr id="516" name="Google Shape;516;p42"/>
          <p:cNvSpPr txBox="1"/>
          <p:nvPr>
            <p:ph idx="2" type="body"/>
          </p:nvPr>
        </p:nvSpPr>
        <p:spPr>
          <a:xfrm>
            <a:off x="4611870" y="1506350"/>
            <a:ext cx="30027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Reports and written material during test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Videos of the test being performed</a:t>
            </a:r>
            <a:endParaRPr/>
          </a:p>
        </p:txBody>
      </p:sp>
      <p:sp>
        <p:nvSpPr>
          <p:cNvPr id="518" name="Google Shape;518;p4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800" y="1873163"/>
            <a:ext cx="2568049" cy="13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101" y="2279425"/>
            <a:ext cx="1825150" cy="226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49" y="2118057"/>
            <a:ext cx="3080175" cy="224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8" name="Google Shape;528;p4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925100" y="1721800"/>
            <a:ext cx="1835400" cy="1382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icon used for the catalog is confusing” </a:t>
            </a:r>
            <a:endParaRPr/>
          </a:p>
        </p:txBody>
      </p:sp>
      <p:sp>
        <p:nvSpPr>
          <p:cNvPr id="531" name="Google Shape;531;p43"/>
          <p:cNvSpPr/>
          <p:nvPr/>
        </p:nvSpPr>
        <p:spPr>
          <a:xfrm>
            <a:off x="5980725" y="1622050"/>
            <a:ext cx="2300700" cy="1549800"/>
          </a:xfrm>
          <a:prstGeom prst="wedgeEllipseCallout">
            <a:avLst>
              <a:gd fmla="val 28389" name="adj1"/>
              <a:gd fmla="val 60317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“Once you start using the application it is very intuitive it guides you”</a:t>
            </a: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4644053" y="3033577"/>
            <a:ext cx="920064" cy="92579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3368480" y="3104228"/>
            <a:ext cx="775941" cy="784485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3316675" y="1873600"/>
            <a:ext cx="217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results we got were very positive with low errors and also keeping in the time limits we set.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Developmental Learning</a:t>
            </a:r>
            <a:endParaRPr/>
          </a:p>
        </p:txBody>
      </p:sp>
      <p:sp>
        <p:nvSpPr>
          <p:cNvPr id="540" name="Google Shape;540;p44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b="1" i="0" sz="7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/>
          <p:nvPr/>
        </p:nvSpPr>
        <p:spPr>
          <a:xfrm>
            <a:off x="6355550" y="232205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5"/>
          <p:cNvSpPr/>
          <p:nvPr/>
        </p:nvSpPr>
        <p:spPr>
          <a:xfrm>
            <a:off x="924450" y="88230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45"/>
          <p:cNvSpPr txBox="1"/>
          <p:nvPr>
            <p:ph idx="4294967295" type="subTitle"/>
          </p:nvPr>
        </p:nvSpPr>
        <p:spPr>
          <a:xfrm>
            <a:off x="2826850" y="1293350"/>
            <a:ext cx="56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to substantiate the problem 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48" name="Google Shape;548;p4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1675025" y="1729775"/>
            <a:ext cx="488374" cy="476914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1010973" y="1513215"/>
            <a:ext cx="548680" cy="58896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1594557" y="1062584"/>
            <a:ext cx="649293" cy="588948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5"/>
          <p:cNvSpPr txBox="1"/>
          <p:nvPr>
            <p:ph idx="4294967295" type="subTitle"/>
          </p:nvPr>
        </p:nvSpPr>
        <p:spPr>
          <a:xfrm>
            <a:off x="772575" y="2764125"/>
            <a:ext cx="56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to find our innovative solution to the problem research 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6519237" y="2984012"/>
            <a:ext cx="548692" cy="58893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7165275" y="2502300"/>
            <a:ext cx="488362" cy="588947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/>
          <p:nvPr/>
        </p:nvSpPr>
        <p:spPr>
          <a:xfrm>
            <a:off x="787725" y="224805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6303450" y="62805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46"/>
          <p:cNvSpPr txBox="1"/>
          <p:nvPr>
            <p:ph idx="4294967295" type="subTitle"/>
          </p:nvPr>
        </p:nvSpPr>
        <p:spPr>
          <a:xfrm>
            <a:off x="2610825" y="2674788"/>
            <a:ext cx="56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to make the product more accessible to the consumer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62" name="Google Shape;562;p4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46"/>
          <p:cNvSpPr txBox="1"/>
          <p:nvPr>
            <p:ph idx="4294967295" type="subTitle"/>
          </p:nvPr>
        </p:nvSpPr>
        <p:spPr>
          <a:xfrm>
            <a:off x="1286700" y="1124700"/>
            <a:ext cx="523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to determine our target audience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1638000" y="2454013"/>
            <a:ext cx="399456" cy="426063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1739550" y="2976101"/>
            <a:ext cx="332252" cy="42609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1191150" y="2674800"/>
            <a:ext cx="399447" cy="570341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7298246" y="763918"/>
            <a:ext cx="329736" cy="588916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46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6638025" y="725931"/>
            <a:ext cx="548700" cy="6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6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7110750" y="1390831"/>
            <a:ext cx="548700" cy="66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6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6433250" y="1306606"/>
            <a:ext cx="548700" cy="66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/>
          <p:nvPr/>
        </p:nvSpPr>
        <p:spPr>
          <a:xfrm>
            <a:off x="6355550" y="232205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47"/>
          <p:cNvSpPr/>
          <p:nvPr/>
        </p:nvSpPr>
        <p:spPr>
          <a:xfrm>
            <a:off x="924450" y="882300"/>
            <a:ext cx="1636500" cy="16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7" name="Google Shape;577;p47"/>
          <p:cNvSpPr txBox="1"/>
          <p:nvPr>
            <p:ph idx="4294967295" type="subTitle"/>
          </p:nvPr>
        </p:nvSpPr>
        <p:spPr>
          <a:xfrm>
            <a:off x="2826850" y="1293350"/>
            <a:ext cx="56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the importance of validating our ideas with users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78" name="Google Shape;578;p4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47"/>
          <p:cNvSpPr txBox="1"/>
          <p:nvPr>
            <p:ph idx="4294967295" type="subTitle"/>
          </p:nvPr>
        </p:nvSpPr>
        <p:spPr>
          <a:xfrm>
            <a:off x="924450" y="2774500"/>
            <a:ext cx="5649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b="1" lang="en" sz="2000"/>
              <a:t>We learned how to focus on the user for development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1218148" y="1147290"/>
            <a:ext cx="488350" cy="5889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1793894" y="1736228"/>
            <a:ext cx="488337" cy="528780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6489712" y="2460913"/>
            <a:ext cx="1368183" cy="1342277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47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6727925" y="2639531"/>
            <a:ext cx="548700" cy="66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Progress Between Deliveries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b="1" i="0" sz="7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</a:t>
            </a:r>
            <a:r>
              <a:rPr lang="en"/>
              <a:t>eamwork Performance</a:t>
            </a:r>
            <a:endParaRPr/>
          </a:p>
        </p:txBody>
      </p:sp>
      <p:sp>
        <p:nvSpPr>
          <p:cNvPr id="589" name="Google Shape;589;p4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endParaRPr b="1" i="0" sz="7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Defined Roles?</a:t>
            </a:r>
            <a:endParaRPr/>
          </a:p>
        </p:txBody>
      </p:sp>
      <p:sp>
        <p:nvSpPr>
          <p:cNvPr id="595" name="Google Shape;595;p4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49"/>
          <p:cNvSpPr txBox="1"/>
          <p:nvPr/>
        </p:nvSpPr>
        <p:spPr>
          <a:xfrm>
            <a:off x="836275" y="1642950"/>
            <a:ext cx="242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Having a team leader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7" name="Google Shape;597;p49"/>
          <p:cNvCxnSpPr/>
          <p:nvPr/>
        </p:nvCxnSpPr>
        <p:spPr>
          <a:xfrm>
            <a:off x="3333375" y="3130500"/>
            <a:ext cx="14253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8" name="Google Shape;598;p49"/>
          <p:cNvGrpSpPr/>
          <p:nvPr/>
        </p:nvGrpSpPr>
        <p:grpSpPr>
          <a:xfrm>
            <a:off x="4890965" y="2229565"/>
            <a:ext cx="3513415" cy="1343607"/>
            <a:chOff x="2665601" y="2711300"/>
            <a:chExt cx="4206675" cy="1608725"/>
          </a:xfrm>
        </p:grpSpPr>
        <p:pic>
          <p:nvPicPr>
            <p:cNvPr id="599" name="Google Shape;599;p49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>
              <a:off x="5123700" y="2944675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49"/>
            <p:cNvPicPr preferRelativeResize="0"/>
            <p:nvPr/>
          </p:nvPicPr>
          <p:blipFill rotWithShape="1">
            <a:blip r:embed="rId3">
              <a:alphaModFix/>
            </a:blip>
            <a:srcRect b="22779" l="31637" r="30559" t="0"/>
            <a:stretch/>
          </p:blipFill>
          <p:spPr>
            <a:xfrm>
              <a:off x="5972400" y="3176125"/>
              <a:ext cx="899876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49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 flipH="1">
              <a:off x="2665601" y="3176125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49"/>
            <p:cNvPicPr preferRelativeResize="0"/>
            <p:nvPr/>
          </p:nvPicPr>
          <p:blipFill rotWithShape="1">
            <a:blip r:embed="rId3">
              <a:alphaModFix/>
            </a:blip>
            <a:srcRect b="22779" l="31637" r="30559" t="0"/>
            <a:stretch/>
          </p:blipFill>
          <p:spPr>
            <a:xfrm>
              <a:off x="4271725" y="3286150"/>
              <a:ext cx="899876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49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 flipH="1">
              <a:off x="3560951" y="2711300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Google Shape;604;p49"/>
          <p:cNvSpPr txBox="1"/>
          <p:nvPr/>
        </p:nvSpPr>
        <p:spPr>
          <a:xfrm>
            <a:off x="5436113" y="1595525"/>
            <a:ext cx="242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Work as a team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5" name="Google Shape;605;p49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>
            <a:off x="2898631" y="3382855"/>
            <a:ext cx="712612" cy="8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 rotWithShape="1">
          <a:blip r:embed="rId3">
            <a:alphaModFix/>
          </a:blip>
          <a:srcRect b="22779" l="31637" r="30559" t="0"/>
          <a:stretch/>
        </p:blipFill>
        <p:spPr>
          <a:xfrm>
            <a:off x="2091816" y="3382850"/>
            <a:ext cx="751576" cy="8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625103" y="3382862"/>
            <a:ext cx="712612" cy="8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3">
            <a:alphaModFix/>
          </a:blip>
          <a:srcRect b="22779" l="31637" r="30559" t="0"/>
          <a:stretch/>
        </p:blipFill>
        <p:spPr>
          <a:xfrm>
            <a:off x="1409299" y="3382842"/>
            <a:ext cx="751576" cy="8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9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1521324" y="2296703"/>
            <a:ext cx="712612" cy="86349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 txBox="1"/>
          <p:nvPr/>
        </p:nvSpPr>
        <p:spPr>
          <a:xfrm>
            <a:off x="3535369" y="2296700"/>
            <a:ext cx="12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Helped us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49"/>
          <p:cNvSpPr/>
          <p:nvPr/>
        </p:nvSpPr>
        <p:spPr>
          <a:xfrm>
            <a:off x="5518426" y="2933423"/>
            <a:ext cx="298016" cy="27525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9"/>
          <p:cNvSpPr/>
          <p:nvPr/>
        </p:nvSpPr>
        <p:spPr>
          <a:xfrm>
            <a:off x="7720515" y="3776088"/>
            <a:ext cx="898893" cy="787655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First Delivery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Responsibility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Proactivity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Productivity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General Project Knowledge</a:t>
            </a:r>
            <a:endParaRPr/>
          </a:p>
        </p:txBody>
      </p:sp>
      <p:sp>
        <p:nvSpPr>
          <p:cNvPr id="618" name="Google Shape;618;p5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OUR Past METRICS</a:t>
            </a:r>
            <a:endParaRPr/>
          </a:p>
        </p:txBody>
      </p:sp>
      <p:sp>
        <p:nvSpPr>
          <p:cNvPr id="619" name="Google Shape;619;p50"/>
          <p:cNvSpPr txBox="1"/>
          <p:nvPr>
            <p:ph idx="2" type="body"/>
          </p:nvPr>
        </p:nvSpPr>
        <p:spPr>
          <a:xfrm>
            <a:off x="5107739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Second Delivery</a:t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Presentations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Document in charge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Meetings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Present</a:t>
            </a:r>
            <a:endParaRPr/>
          </a:p>
        </p:txBody>
      </p:sp>
      <p:sp>
        <p:nvSpPr>
          <p:cNvPr id="620" name="Google Shape;620;p5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7819311" y="37871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0"/>
          <p:cNvSpPr/>
          <p:nvPr/>
        </p:nvSpPr>
        <p:spPr>
          <a:xfrm>
            <a:off x="3374528" y="3775121"/>
            <a:ext cx="779732" cy="641698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0"/>
          <p:cNvSpPr/>
          <p:nvPr/>
        </p:nvSpPr>
        <p:spPr>
          <a:xfrm rot="-3628205">
            <a:off x="4039108" y="3578971"/>
            <a:ext cx="679401" cy="725982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0"/>
          <p:cNvSpPr/>
          <p:nvPr/>
        </p:nvSpPr>
        <p:spPr>
          <a:xfrm rot="5271603">
            <a:off x="4439438" y="3144918"/>
            <a:ext cx="679869" cy="725738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iteration, our metrics</a:t>
            </a:r>
            <a:endParaRPr/>
          </a:p>
        </p:txBody>
      </p:sp>
      <p:sp>
        <p:nvSpPr>
          <p:cNvPr id="630" name="Google Shape;630;p5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1" name="Google Shape;631;p51"/>
          <p:cNvGrpSpPr/>
          <p:nvPr/>
        </p:nvGrpSpPr>
        <p:grpSpPr>
          <a:xfrm>
            <a:off x="820489" y="1755881"/>
            <a:ext cx="2724243" cy="1041810"/>
            <a:chOff x="2665601" y="2711300"/>
            <a:chExt cx="4206675" cy="1608725"/>
          </a:xfrm>
        </p:grpSpPr>
        <p:pic>
          <p:nvPicPr>
            <p:cNvPr id="632" name="Google Shape;632;p51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>
              <a:off x="5123700" y="2944675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51"/>
            <p:cNvPicPr preferRelativeResize="0"/>
            <p:nvPr/>
          </p:nvPicPr>
          <p:blipFill rotWithShape="1">
            <a:blip r:embed="rId3">
              <a:alphaModFix/>
            </a:blip>
            <a:srcRect b="22779" l="31637" r="30559" t="0"/>
            <a:stretch/>
          </p:blipFill>
          <p:spPr>
            <a:xfrm>
              <a:off x="5972400" y="3176125"/>
              <a:ext cx="899876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51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 flipH="1">
              <a:off x="2665601" y="3176125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51"/>
            <p:cNvPicPr preferRelativeResize="0"/>
            <p:nvPr/>
          </p:nvPicPr>
          <p:blipFill rotWithShape="1">
            <a:blip r:embed="rId3">
              <a:alphaModFix/>
            </a:blip>
            <a:srcRect b="22779" l="31637" r="30559" t="0"/>
            <a:stretch/>
          </p:blipFill>
          <p:spPr>
            <a:xfrm>
              <a:off x="4271725" y="3286150"/>
              <a:ext cx="899876" cy="10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51"/>
            <p:cNvPicPr preferRelativeResize="0"/>
            <p:nvPr/>
          </p:nvPicPr>
          <p:blipFill rotWithShape="1">
            <a:blip r:embed="rId3">
              <a:alphaModFix/>
            </a:blip>
            <a:srcRect b="22779" l="33596" r="30560" t="0"/>
            <a:stretch/>
          </p:blipFill>
          <p:spPr>
            <a:xfrm flipH="1">
              <a:off x="3560951" y="2711300"/>
              <a:ext cx="853224" cy="1033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51"/>
          <p:cNvGrpSpPr/>
          <p:nvPr/>
        </p:nvGrpSpPr>
        <p:grpSpPr>
          <a:xfrm>
            <a:off x="5361721" y="3237030"/>
            <a:ext cx="692046" cy="1041776"/>
            <a:chOff x="1276525" y="2396975"/>
            <a:chExt cx="1329324" cy="1653876"/>
          </a:xfrm>
        </p:grpSpPr>
        <p:sp>
          <p:nvSpPr>
            <p:cNvPr id="638" name="Google Shape;638;p51"/>
            <p:cNvSpPr/>
            <p:nvPr/>
          </p:nvSpPr>
          <p:spPr>
            <a:xfrm>
              <a:off x="1276525" y="2601495"/>
              <a:ext cx="436770" cy="568416"/>
            </a:xfrm>
            <a:custGeom>
              <a:rect b="b" l="l" r="r" t="t"/>
              <a:pathLst>
                <a:path extrusionOk="0" h="473680" w="374107">
                  <a:moveTo>
                    <a:pt x="176658" y="66970"/>
                  </a:moveTo>
                  <a:cubicBezTo>
                    <a:pt x="153572" y="67387"/>
                    <a:pt x="129367" y="75192"/>
                    <a:pt x="123381" y="100186"/>
                  </a:cubicBezTo>
                  <a:cubicBezTo>
                    <a:pt x="121189" y="109526"/>
                    <a:pt x="136185" y="110644"/>
                    <a:pt x="138312" y="101743"/>
                  </a:cubicBezTo>
                  <a:cubicBezTo>
                    <a:pt x="142170" y="85650"/>
                    <a:pt x="160236" y="81660"/>
                    <a:pt x="174400" y="81397"/>
                  </a:cubicBezTo>
                  <a:cubicBezTo>
                    <a:pt x="183652" y="81221"/>
                    <a:pt x="186458" y="66795"/>
                    <a:pt x="176658" y="66970"/>
                  </a:cubicBezTo>
                  <a:close/>
                  <a:moveTo>
                    <a:pt x="82580" y="302418"/>
                  </a:moveTo>
                  <a:cubicBezTo>
                    <a:pt x="67276" y="334412"/>
                    <a:pt x="51513" y="366168"/>
                    <a:pt x="35288" y="397680"/>
                  </a:cubicBezTo>
                  <a:cubicBezTo>
                    <a:pt x="30903" y="406450"/>
                    <a:pt x="44935" y="411054"/>
                    <a:pt x="49167" y="402832"/>
                  </a:cubicBezTo>
                  <a:cubicBezTo>
                    <a:pt x="65390" y="371320"/>
                    <a:pt x="81155" y="339573"/>
                    <a:pt x="96458" y="307592"/>
                  </a:cubicBezTo>
                  <a:cubicBezTo>
                    <a:pt x="100689" y="298778"/>
                    <a:pt x="86592" y="294130"/>
                    <a:pt x="82580" y="302418"/>
                  </a:cubicBezTo>
                  <a:close/>
                  <a:moveTo>
                    <a:pt x="245501" y="19218"/>
                  </a:moveTo>
                  <a:cubicBezTo>
                    <a:pt x="245369" y="19161"/>
                    <a:pt x="245238" y="19118"/>
                    <a:pt x="245085" y="19087"/>
                  </a:cubicBezTo>
                  <a:cubicBezTo>
                    <a:pt x="245085" y="16399"/>
                    <a:pt x="243549" y="13943"/>
                    <a:pt x="241138" y="12773"/>
                  </a:cubicBezTo>
                  <a:cubicBezTo>
                    <a:pt x="166156" y="-26692"/>
                    <a:pt x="69008" y="30444"/>
                    <a:pt x="51381" y="113626"/>
                  </a:cubicBezTo>
                  <a:cubicBezTo>
                    <a:pt x="42304" y="163022"/>
                    <a:pt x="74380" y="208230"/>
                    <a:pt x="111038" y="236951"/>
                  </a:cubicBezTo>
                  <a:lnTo>
                    <a:pt x="97883" y="263699"/>
                  </a:lnTo>
                  <a:cubicBezTo>
                    <a:pt x="94836" y="262449"/>
                    <a:pt x="91021" y="259797"/>
                    <a:pt x="87819" y="261266"/>
                  </a:cubicBezTo>
                  <a:cubicBezTo>
                    <a:pt x="84136" y="260213"/>
                    <a:pt x="80211" y="261805"/>
                    <a:pt x="78304" y="265124"/>
                  </a:cubicBezTo>
                  <a:cubicBezTo>
                    <a:pt x="50109" y="316165"/>
                    <a:pt x="22046" y="367424"/>
                    <a:pt x="2117" y="422367"/>
                  </a:cubicBezTo>
                  <a:cubicBezTo>
                    <a:pt x="78" y="424297"/>
                    <a:pt x="-558" y="427291"/>
                    <a:pt x="516" y="429887"/>
                  </a:cubicBezTo>
                  <a:cubicBezTo>
                    <a:pt x="9724" y="453233"/>
                    <a:pt x="31188" y="469492"/>
                    <a:pt x="56160" y="472048"/>
                  </a:cubicBezTo>
                  <a:cubicBezTo>
                    <a:pt x="58068" y="472278"/>
                    <a:pt x="59975" y="471759"/>
                    <a:pt x="61510" y="470601"/>
                  </a:cubicBezTo>
                  <a:cubicBezTo>
                    <a:pt x="64229" y="474085"/>
                    <a:pt x="69249" y="474705"/>
                    <a:pt x="72735" y="471985"/>
                  </a:cubicBezTo>
                  <a:cubicBezTo>
                    <a:pt x="73678" y="471255"/>
                    <a:pt x="74446" y="470325"/>
                    <a:pt x="74972" y="469264"/>
                  </a:cubicBezTo>
                  <a:cubicBezTo>
                    <a:pt x="101413" y="411953"/>
                    <a:pt x="127832" y="354649"/>
                    <a:pt x="154251" y="297353"/>
                  </a:cubicBezTo>
                  <a:cubicBezTo>
                    <a:pt x="155106" y="295702"/>
                    <a:pt x="155216" y="293753"/>
                    <a:pt x="154514" y="292026"/>
                  </a:cubicBezTo>
                  <a:cubicBezTo>
                    <a:pt x="155785" y="285711"/>
                    <a:pt x="148748" y="284462"/>
                    <a:pt x="143968" y="282620"/>
                  </a:cubicBezTo>
                  <a:lnTo>
                    <a:pt x="156224" y="259862"/>
                  </a:lnTo>
                  <a:cubicBezTo>
                    <a:pt x="223357" y="279594"/>
                    <a:pt x="292157" y="231360"/>
                    <a:pt x="310551" y="162934"/>
                  </a:cubicBezTo>
                  <a:cubicBezTo>
                    <a:pt x="327367" y="101633"/>
                    <a:pt x="298010" y="40661"/>
                    <a:pt x="245501" y="19218"/>
                  </a:cubicBezTo>
                  <a:close/>
                  <a:moveTo>
                    <a:pt x="63089" y="459902"/>
                  </a:moveTo>
                  <a:cubicBezTo>
                    <a:pt x="61883" y="458595"/>
                    <a:pt x="60239" y="457808"/>
                    <a:pt x="58463" y="457710"/>
                  </a:cubicBezTo>
                  <a:cubicBezTo>
                    <a:pt x="39980" y="455815"/>
                    <a:pt x="23887" y="444325"/>
                    <a:pt x="16082" y="427476"/>
                  </a:cubicBezTo>
                  <a:cubicBezTo>
                    <a:pt x="35266" y="374615"/>
                    <a:pt x="61993" y="325154"/>
                    <a:pt x="89091" y="276043"/>
                  </a:cubicBezTo>
                  <a:cubicBezTo>
                    <a:pt x="105294" y="283512"/>
                    <a:pt x="121781" y="290309"/>
                    <a:pt x="138509" y="296433"/>
                  </a:cubicBezTo>
                  <a:cubicBezTo>
                    <a:pt x="113296" y="350834"/>
                    <a:pt x="88148" y="405288"/>
                    <a:pt x="63089" y="459792"/>
                  </a:cubicBezTo>
                  <a:close/>
                  <a:moveTo>
                    <a:pt x="130178" y="277380"/>
                  </a:moveTo>
                  <a:cubicBezTo>
                    <a:pt x="123886" y="274909"/>
                    <a:pt x="117637" y="272337"/>
                    <a:pt x="111410" y="269663"/>
                  </a:cubicBezTo>
                  <a:lnTo>
                    <a:pt x="123359" y="245304"/>
                  </a:lnTo>
                  <a:cubicBezTo>
                    <a:pt x="129411" y="248983"/>
                    <a:pt x="135725" y="252202"/>
                    <a:pt x="142258" y="254929"/>
                  </a:cubicBezTo>
                  <a:close/>
                  <a:moveTo>
                    <a:pt x="299106" y="143640"/>
                  </a:moveTo>
                  <a:cubicBezTo>
                    <a:pt x="279813" y="255587"/>
                    <a:pt x="162692" y="284221"/>
                    <a:pt x="93016" y="196106"/>
                  </a:cubicBezTo>
                  <a:cubicBezTo>
                    <a:pt x="78787" y="178917"/>
                    <a:pt x="66816" y="157299"/>
                    <a:pt x="65150" y="133204"/>
                  </a:cubicBezTo>
                  <a:cubicBezTo>
                    <a:pt x="63417" y="108473"/>
                    <a:pt x="76901" y="82252"/>
                    <a:pt x="92226" y="63046"/>
                  </a:cubicBezTo>
                  <a:cubicBezTo>
                    <a:pt x="128841" y="17267"/>
                    <a:pt x="187861" y="4222"/>
                    <a:pt x="234605" y="27966"/>
                  </a:cubicBezTo>
                  <a:cubicBezTo>
                    <a:pt x="234451" y="30773"/>
                    <a:pt x="236139" y="33353"/>
                    <a:pt x="238770" y="34325"/>
                  </a:cubicBezTo>
                  <a:cubicBezTo>
                    <a:pt x="279308" y="50768"/>
                    <a:pt x="305333" y="95384"/>
                    <a:pt x="299106" y="143487"/>
                  </a:cubicBezTo>
                  <a:close/>
                  <a:moveTo>
                    <a:pt x="224147" y="44191"/>
                  </a:moveTo>
                  <a:cubicBezTo>
                    <a:pt x="223576" y="44070"/>
                    <a:pt x="223006" y="44011"/>
                    <a:pt x="222414" y="44015"/>
                  </a:cubicBezTo>
                  <a:cubicBezTo>
                    <a:pt x="167844" y="19043"/>
                    <a:pt x="97751" y="45791"/>
                    <a:pt x="88543" y="108736"/>
                  </a:cubicBezTo>
                  <a:cubicBezTo>
                    <a:pt x="85780" y="129433"/>
                    <a:pt x="93103" y="149538"/>
                    <a:pt x="100865" y="168393"/>
                  </a:cubicBezTo>
                  <a:cubicBezTo>
                    <a:pt x="117067" y="207704"/>
                    <a:pt x="153790" y="235307"/>
                    <a:pt x="197771" y="227831"/>
                  </a:cubicBezTo>
                  <a:cubicBezTo>
                    <a:pt x="282904" y="214194"/>
                    <a:pt x="321360" y="69535"/>
                    <a:pt x="224147" y="44191"/>
                  </a:cubicBezTo>
                  <a:close/>
                  <a:moveTo>
                    <a:pt x="265803" y="134936"/>
                  </a:moveTo>
                  <a:cubicBezTo>
                    <a:pt x="252013" y="214588"/>
                    <a:pt x="159666" y="248944"/>
                    <a:pt x="117966" y="169555"/>
                  </a:cubicBezTo>
                  <a:cubicBezTo>
                    <a:pt x="103386" y="138181"/>
                    <a:pt x="95011" y="104395"/>
                    <a:pt x="119106" y="75280"/>
                  </a:cubicBezTo>
                  <a:cubicBezTo>
                    <a:pt x="143530" y="45857"/>
                    <a:pt x="185318" y="43270"/>
                    <a:pt x="218336" y="58310"/>
                  </a:cubicBezTo>
                  <a:cubicBezTo>
                    <a:pt x="219762" y="58996"/>
                    <a:pt x="221406" y="59165"/>
                    <a:pt x="222941" y="58792"/>
                  </a:cubicBezTo>
                  <a:cubicBezTo>
                    <a:pt x="256354" y="66619"/>
                    <a:pt x="271218" y="103562"/>
                    <a:pt x="265803" y="134871"/>
                  </a:cubicBezTo>
                  <a:close/>
                  <a:moveTo>
                    <a:pt x="205927" y="69535"/>
                  </a:moveTo>
                  <a:cubicBezTo>
                    <a:pt x="197574" y="65435"/>
                    <a:pt x="191238" y="78809"/>
                    <a:pt x="199964" y="83085"/>
                  </a:cubicBezTo>
                  <a:cubicBezTo>
                    <a:pt x="208251" y="87163"/>
                    <a:pt x="214697" y="73811"/>
                    <a:pt x="205927" y="69535"/>
                  </a:cubicBezTo>
                  <a:close/>
                  <a:moveTo>
                    <a:pt x="315550" y="67628"/>
                  </a:moveTo>
                  <a:cubicBezTo>
                    <a:pt x="336050" y="108495"/>
                    <a:pt x="341662" y="159996"/>
                    <a:pt x="309586" y="196676"/>
                  </a:cubicBezTo>
                  <a:cubicBezTo>
                    <a:pt x="303185" y="203999"/>
                    <a:pt x="313971" y="213448"/>
                    <a:pt x="320439" y="206103"/>
                  </a:cubicBezTo>
                  <a:cubicBezTo>
                    <a:pt x="357141" y="164118"/>
                    <a:pt x="351594" y="105974"/>
                    <a:pt x="328069" y="59055"/>
                  </a:cubicBezTo>
                  <a:cubicBezTo>
                    <a:pt x="323815" y="50614"/>
                    <a:pt x="311428" y="59538"/>
                    <a:pt x="315550" y="67628"/>
                  </a:cubicBezTo>
                  <a:close/>
                  <a:moveTo>
                    <a:pt x="370953" y="127986"/>
                  </a:moveTo>
                  <a:cubicBezTo>
                    <a:pt x="368169" y="118756"/>
                    <a:pt x="354181" y="124347"/>
                    <a:pt x="356856" y="133138"/>
                  </a:cubicBezTo>
                  <a:cubicBezTo>
                    <a:pt x="362030" y="149417"/>
                    <a:pt x="359531" y="167165"/>
                    <a:pt x="350037" y="181372"/>
                  </a:cubicBezTo>
                  <a:cubicBezTo>
                    <a:pt x="344666" y="189331"/>
                    <a:pt x="355409" y="198912"/>
                    <a:pt x="360999" y="190800"/>
                  </a:cubicBezTo>
                  <a:cubicBezTo>
                    <a:pt x="373804" y="172506"/>
                    <a:pt x="377465" y="149336"/>
                    <a:pt x="370931" y="127986"/>
                  </a:cubicBezTo>
                  <a:close/>
                </a:path>
              </a:pathLst>
            </a:custGeom>
            <a:solidFill>
              <a:srgbClr val="2B35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9" name="Google Shape;639;p51"/>
            <p:cNvPicPr preferRelativeResize="0"/>
            <p:nvPr/>
          </p:nvPicPr>
          <p:blipFill rotWithShape="1">
            <a:blip r:embed="rId3">
              <a:alphaModFix/>
            </a:blip>
            <a:srcRect b="22779" l="33603" r="30560" t="0"/>
            <a:stretch/>
          </p:blipFill>
          <p:spPr>
            <a:xfrm>
              <a:off x="1276525" y="2396975"/>
              <a:ext cx="1329324" cy="16538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0" name="Google Shape;640;p51"/>
          <p:cNvSpPr/>
          <p:nvPr/>
        </p:nvSpPr>
        <p:spPr>
          <a:xfrm>
            <a:off x="4877079" y="3463553"/>
            <a:ext cx="401972" cy="720970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883375" y="3072675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Meetings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3425150" y="3757975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Evidences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6665102" y="1606576"/>
            <a:ext cx="890877" cy="754251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51"/>
          <p:cNvPicPr preferRelativeResize="0"/>
          <p:nvPr/>
        </p:nvPicPr>
        <p:blipFill rotWithShape="1">
          <a:blip r:embed="rId3">
            <a:alphaModFix/>
          </a:blip>
          <a:srcRect b="22779" l="33596" r="30560" t="0"/>
          <a:stretch/>
        </p:blipFill>
        <p:spPr>
          <a:xfrm flipH="1">
            <a:off x="5968375" y="1695944"/>
            <a:ext cx="548700" cy="66489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1"/>
          <p:cNvSpPr txBox="1"/>
          <p:nvPr/>
        </p:nvSpPr>
        <p:spPr>
          <a:xfrm>
            <a:off x="6213650" y="2445050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This video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6" name="Google Shape;646;p51"/>
          <p:cNvSpPr/>
          <p:nvPr/>
        </p:nvSpPr>
        <p:spPr>
          <a:xfrm>
            <a:off x="7664923" y="3649692"/>
            <a:ext cx="990112" cy="94747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/>
          <p:nvPr>
            <p:ph type="title"/>
          </p:nvPr>
        </p:nvSpPr>
        <p:spPr>
          <a:xfrm>
            <a:off x="1038800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How our team WORKED</a:t>
            </a:r>
            <a:endParaRPr/>
          </a:p>
        </p:txBody>
      </p:sp>
      <p:sp>
        <p:nvSpPr>
          <p:cNvPr id="652" name="Google Shape;652;p5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500" y="1463550"/>
            <a:ext cx="1557149" cy="8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299" y="3323027"/>
            <a:ext cx="1578195" cy="8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226" y="2339452"/>
            <a:ext cx="2130149" cy="1198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2"/>
          <p:cNvSpPr/>
          <p:nvPr/>
        </p:nvSpPr>
        <p:spPr>
          <a:xfrm>
            <a:off x="7687123" y="3745892"/>
            <a:ext cx="990112" cy="94747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2"/>
          <p:cNvSpPr txBox="1"/>
          <p:nvPr/>
        </p:nvSpPr>
        <p:spPr>
          <a:xfrm>
            <a:off x="785775" y="1702175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Communication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8" name="Google Shape;658;p52"/>
          <p:cNvSpPr txBox="1"/>
          <p:nvPr/>
        </p:nvSpPr>
        <p:spPr>
          <a:xfrm>
            <a:off x="3160300" y="3530125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Creativity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6045450" y="1733150"/>
            <a:ext cx="18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Meetings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3"/>
          <p:cNvSpPr txBox="1"/>
          <p:nvPr>
            <p:ph idx="4294967295" type="ctrTitle"/>
          </p:nvPr>
        </p:nvSpPr>
        <p:spPr>
          <a:xfrm>
            <a:off x="274600" y="1646213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665" name="Google Shape;665;p53"/>
          <p:cNvSpPr txBox="1"/>
          <p:nvPr>
            <p:ph idx="4294967295" type="body"/>
          </p:nvPr>
        </p:nvSpPr>
        <p:spPr>
          <a:xfrm>
            <a:off x="181200" y="3431250"/>
            <a:ext cx="4795200" cy="222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more information at: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https://github.com/Josema29/HCI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53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First Delivery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980050" y="1372550"/>
            <a:ext cx="3002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Social Problem defined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“Green areas in small spaces”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 interactive platform to spread information and possible solutions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70" name="Google Shape;370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883375" y="3990273"/>
            <a:ext cx="588218" cy="458564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1546407" y="3629457"/>
            <a:ext cx="491182" cy="458527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B3547"/>
          </a:solidFill>
          <a:ln cap="flat" cmpd="sng" w="9525">
            <a:solidFill>
              <a:srgbClr val="2B35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883375" y="2624800"/>
            <a:ext cx="1369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Investigation</a:t>
            </a:r>
            <a:endParaRPr b="1" sz="11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1025150" y="2929056"/>
            <a:ext cx="180507" cy="234472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 rotWithShape="1">
          <a:blip r:embed="rId3">
            <a:alphaModFix/>
          </a:blip>
          <a:srcRect b="22779" l="33603" r="30560" t="0"/>
          <a:stretch/>
        </p:blipFill>
        <p:spPr>
          <a:xfrm>
            <a:off x="1025150" y="2844637"/>
            <a:ext cx="548700" cy="68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1"/>
          <p:cNvSpPr txBox="1"/>
          <p:nvPr/>
        </p:nvSpPr>
        <p:spPr>
          <a:xfrm>
            <a:off x="2253175" y="2630200"/>
            <a:ext cx="1404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Interview Questions</a:t>
            </a:r>
            <a:endParaRPr b="1" sz="11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2457705" y="2940464"/>
            <a:ext cx="378621" cy="490999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3020250" y="2985958"/>
            <a:ext cx="373220" cy="46704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4486125" y="1318075"/>
            <a:ext cx="1499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Personas</a:t>
            </a:r>
            <a:endParaRPr b="1" sz="12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B35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372" y="1684688"/>
            <a:ext cx="2162329" cy="177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0000" y="1658797"/>
            <a:ext cx="2052300" cy="177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175" y="1270750"/>
            <a:ext cx="1454775" cy="238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475" y="1243800"/>
            <a:ext cx="1298088" cy="24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Second Delivery</a:t>
            </a:r>
            <a:endParaRPr/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1042325" y="1524600"/>
            <a:ext cx="30027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Interviews for requirements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Interested in apps to facilitate making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4 of 8 </a:t>
            </a:r>
            <a:r>
              <a:rPr lang="en" sz="1200"/>
              <a:t>interviewed</a:t>
            </a:r>
            <a:r>
              <a:rPr lang="en" sz="1200"/>
              <a:t> want simple information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interviewed says is </a:t>
            </a:r>
            <a:r>
              <a:rPr lang="en" sz="1200"/>
              <a:t>difficult</a:t>
            </a:r>
            <a:r>
              <a:rPr lang="en" sz="1200"/>
              <a:t> to find information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Everyone want a catalog with important information.</a:t>
            </a:r>
            <a:endParaRPr sz="1200"/>
          </a:p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3396350" y="1284563"/>
            <a:ext cx="386373" cy="47445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3841631" y="1284581"/>
            <a:ext cx="243120" cy="24321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989750" y="3451100"/>
            <a:ext cx="3002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Requirements to make prototypes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396" name="Google Shape;3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126" y="3833200"/>
            <a:ext cx="1454767" cy="90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2"/>
          <p:cNvSpPr txBox="1"/>
          <p:nvPr/>
        </p:nvSpPr>
        <p:spPr>
          <a:xfrm>
            <a:off x="7078405" y="2579665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559294" y="3833210"/>
            <a:ext cx="326288" cy="546476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209227" y="3833210"/>
            <a:ext cx="427253" cy="546476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650" y="1243812"/>
            <a:ext cx="1343150" cy="242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Final Delivery</a:t>
            </a:r>
            <a:endParaRPr/>
          </a:p>
        </p:txBody>
      </p:sp>
      <p:sp>
        <p:nvSpPr>
          <p:cNvPr id="406" name="Google Shape;406;p33"/>
          <p:cNvSpPr txBox="1"/>
          <p:nvPr>
            <p:ph idx="2" type="body"/>
          </p:nvPr>
        </p:nvSpPr>
        <p:spPr>
          <a:xfrm>
            <a:off x="4611870" y="1377550"/>
            <a:ext cx="30027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200"/>
              <a:t>Results: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-The first time in the app, the users have a some problem to find the catalog.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The first user failed 5 times, the second user failed 3 times.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- anyone spend much time per task.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- we need better icons to represent all section.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083550" y="1377550"/>
            <a:ext cx="30027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Usability testing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First, we tried to test learnability.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Then, we decided to test Easy to use.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Making a intuitive design for the users.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3 activities: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-Add any plant to the garden.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-Add a plant searching the name.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-add a plant using filters</a:t>
            </a:r>
            <a:endParaRPr sz="1200"/>
          </a:p>
        </p:txBody>
      </p:sp>
      <p:sp>
        <p:nvSpPr>
          <p:cNvPr id="408" name="Google Shape;408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922350" y="3957713"/>
            <a:ext cx="227270" cy="291313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22779" l="33603" r="30560" t="0"/>
          <a:stretch/>
        </p:blipFill>
        <p:spPr>
          <a:xfrm>
            <a:off x="6922350" y="3844375"/>
            <a:ext cx="692224" cy="8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/>
          <p:nvPr/>
        </p:nvSpPr>
        <p:spPr>
          <a:xfrm>
            <a:off x="6337280" y="4023377"/>
            <a:ext cx="378621" cy="490999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Our Project Development</a:t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b="1" i="0" sz="72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Our Process </a:t>
            </a:r>
            <a:endParaRPr/>
          </a:p>
        </p:txBody>
      </p:sp>
      <p:sp>
        <p:nvSpPr>
          <p:cNvPr id="424" name="Google Shape;424;p3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5073519" y="1600632"/>
            <a:ext cx="2843563" cy="575474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Define Our Solution</a:t>
            </a:r>
            <a:endParaRPr b="1" i="0" sz="1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-53074" y="1600825"/>
            <a:ext cx="3332845" cy="57547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Define Problem</a:t>
            </a:r>
            <a:endParaRPr b="1" i="0" sz="1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2761204" y="1600632"/>
            <a:ext cx="2843563" cy="575474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Collect Information</a:t>
            </a:r>
            <a:endParaRPr b="1" i="0" sz="1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9" name="Google Shape;429;p35"/>
          <p:cNvSpPr/>
          <p:nvPr/>
        </p:nvSpPr>
        <p:spPr>
          <a:xfrm flipH="1">
            <a:off x="5811000" y="2933075"/>
            <a:ext cx="3333000" cy="5754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Create Prototypes</a:t>
            </a:r>
            <a:endParaRPr b="1" i="0" sz="1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30" name="Google Shape;430;p35"/>
          <p:cNvSpPr/>
          <p:nvPr/>
        </p:nvSpPr>
        <p:spPr>
          <a:xfrm flipH="1">
            <a:off x="3279771" y="2933100"/>
            <a:ext cx="2843700" cy="5754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Measure Prototypes</a:t>
            </a:r>
            <a:endParaRPr b="1" i="0" sz="1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31" name="Google Shape;4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00" y="2297510"/>
            <a:ext cx="548500" cy="548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/>
          <p:nvPr/>
        </p:nvSpPr>
        <p:spPr>
          <a:xfrm>
            <a:off x="3872448" y="2267124"/>
            <a:ext cx="448161" cy="574953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6271079" y="2280477"/>
            <a:ext cx="448458" cy="548233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7131754" y="3691497"/>
            <a:ext cx="691484" cy="670708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446014" y="3691506"/>
            <a:ext cx="251978" cy="575458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That is Produced?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36"/>
          <p:cNvSpPr txBox="1"/>
          <p:nvPr/>
        </p:nvSpPr>
        <p:spPr>
          <a:xfrm>
            <a:off x="1592850" y="2945475"/>
            <a:ext cx="112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Interviews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1760712" y="1934457"/>
            <a:ext cx="667772" cy="83082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3464194" y="1926778"/>
            <a:ext cx="799032" cy="846166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3301200" y="2945475"/>
            <a:ext cx="112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Personas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5298951" y="1926772"/>
            <a:ext cx="548689" cy="846186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5009550" y="2945475"/>
            <a:ext cx="11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Prototypes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6883375" y="1926775"/>
            <a:ext cx="667773" cy="84618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6621621" y="2945475"/>
            <a:ext cx="7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Tests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What was the results?</a:t>
            </a:r>
            <a:endParaRPr/>
          </a:p>
        </p:txBody>
      </p:sp>
      <p:sp>
        <p:nvSpPr>
          <p:cNvPr id="455" name="Google Shape;455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2227075" y="1537925"/>
            <a:ext cx="4615200" cy="1020300"/>
          </a:xfrm>
          <a:prstGeom prst="stripedRightArrow">
            <a:avLst>
              <a:gd fmla="val 82002" name="adj1"/>
              <a:gd fmla="val 52211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problem was defined thanks to the investigations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1103277" y="1558226"/>
            <a:ext cx="756922" cy="979732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150" y="1537928"/>
            <a:ext cx="1020300" cy="1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7"/>
          <p:cNvSpPr/>
          <p:nvPr/>
        </p:nvSpPr>
        <p:spPr>
          <a:xfrm flipH="1">
            <a:off x="1788925" y="3016250"/>
            <a:ext cx="4615200" cy="1020300"/>
          </a:xfrm>
          <a:prstGeom prst="stripedRightArrow">
            <a:avLst>
              <a:gd fmla="val 82002" name="adj1"/>
              <a:gd fmla="val 52211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solution was proposed through interviews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842274" y="3016249"/>
            <a:ext cx="756942" cy="97936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883378" y="3093838"/>
            <a:ext cx="690400" cy="865120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