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CC377-B271-4DDF-9EEA-40F4D921CC64}" type="datetimeFigureOut">
              <a:rPr lang="es-ES" smtClean="0"/>
              <a:t>30/01/2017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3F28F-B364-4EFB-9BFC-BC569923EA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14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1/30/2017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yinloya/materialized-css-snippets" TargetMode="External"/><Relationship Id="rId2" Type="http://schemas.openxmlformats.org/officeDocument/2006/relationships/hyperlink" Target="https://material.io/ic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materializecss.com/getting-started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40319"/>
            <a:ext cx="12192000" cy="1476933"/>
          </a:xfrm>
        </p:spPr>
        <p:txBody>
          <a:bodyPr/>
          <a:lstStyle/>
          <a:p>
            <a:pPr algn="ctr"/>
            <a:r>
              <a:rPr lang="es-ES" dirty="0" smtClean="0"/>
              <a:t>MATERIALIZE CSS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5904411"/>
            <a:ext cx="12192000" cy="953589"/>
          </a:xfrm>
        </p:spPr>
        <p:txBody>
          <a:bodyPr>
            <a:normAutofit lnSpcReduction="10000"/>
          </a:bodyPr>
          <a:lstStyle/>
          <a:p>
            <a:pPr algn="ctr"/>
            <a:r>
              <a:rPr lang="es-ES" sz="2400" dirty="0" smtClean="0"/>
              <a:t>José Manuel González Peña – josemagp94@gmail.com – 2º </a:t>
            </a:r>
            <a:r>
              <a:rPr lang="es-ES" sz="2400" dirty="0" err="1" smtClean="0"/>
              <a:t>Daw</a:t>
            </a:r>
            <a:endParaRPr lang="es-ES" sz="2400" dirty="0"/>
          </a:p>
          <a:p>
            <a:pPr algn="ctr"/>
            <a:r>
              <a:rPr lang="es-ES" sz="2400" dirty="0" smtClean="0"/>
              <a:t> </a:t>
            </a:r>
            <a:r>
              <a:rPr lang="es-ES" sz="2400" dirty="0" err="1"/>
              <a:t>Sysmana</a:t>
            </a:r>
            <a:r>
              <a:rPr lang="es-ES" sz="2400" dirty="0"/>
              <a:t> </a:t>
            </a:r>
            <a:r>
              <a:rPr lang="es-ES" sz="2400" dirty="0" smtClean="0"/>
              <a:t>2017 – </a:t>
            </a:r>
            <a:r>
              <a:rPr lang="es-ES" sz="2400" dirty="0" err="1" smtClean="0"/>
              <a:t>Ies</a:t>
            </a:r>
            <a:r>
              <a:rPr lang="es-ES" sz="2400" dirty="0" smtClean="0"/>
              <a:t> Gran Capitán – Córdoba</a:t>
            </a:r>
            <a:endParaRPr lang="es-ES" sz="2400" dirty="0"/>
          </a:p>
        </p:txBody>
      </p:sp>
      <p:pic>
        <p:nvPicPr>
          <p:cNvPr id="1026" name="Picture 2" descr="Resultado de imagen de materializecs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7" y="1617252"/>
            <a:ext cx="37433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42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47188"/>
            <a:ext cx="12192000" cy="970450"/>
          </a:xfrm>
        </p:spPr>
        <p:txBody>
          <a:bodyPr/>
          <a:lstStyle/>
          <a:p>
            <a:pPr marL="914400" indent="-914400" algn="ctr">
              <a:buFont typeface="+mj-lt"/>
              <a:buAutoNum type="arabicPeriod" startAt="6"/>
            </a:pPr>
            <a:r>
              <a:rPr lang="es-ES" sz="5400" dirty="0" smtClean="0"/>
              <a:t>TABLAS Y PIÉ DE PÁGINA</a:t>
            </a:r>
            <a:endParaRPr lang="es-ES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0" y="6361611"/>
            <a:ext cx="12192000" cy="4963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dirty="0" smtClean="0"/>
              <a:t>josemagp94@gmail.com – </a:t>
            </a:r>
            <a:r>
              <a:rPr lang="es-ES" dirty="0" err="1" smtClean="0"/>
              <a:t>Sysmana</a:t>
            </a:r>
            <a:r>
              <a:rPr lang="es-ES" dirty="0" smtClean="0"/>
              <a:t> 2017</a:t>
            </a:r>
            <a:endParaRPr lang="es-ES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400594" y="1929767"/>
            <a:ext cx="11943805" cy="14222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Las tablas que podemos utilizar son diversas, la que más me gusta es la </a:t>
            </a:r>
            <a:r>
              <a:rPr lang="es-ES" dirty="0" err="1" smtClean="0"/>
              <a:t>responsive</a:t>
            </a:r>
            <a:r>
              <a:rPr lang="es-ES" dirty="0" smtClean="0"/>
              <a:t> (</a:t>
            </a:r>
            <a:r>
              <a:rPr lang="es-ES" dirty="0" err="1" smtClean="0"/>
              <a:t>responsive-table</a:t>
            </a:r>
            <a:r>
              <a:rPr lang="es-ES" dirty="0" smtClean="0"/>
              <a:t>).</a:t>
            </a:r>
          </a:p>
          <a:p>
            <a:r>
              <a:rPr lang="es-ES" dirty="0" smtClean="0"/>
              <a:t>También tenemos los </a:t>
            </a:r>
            <a:r>
              <a:rPr lang="es-ES" dirty="0" err="1" smtClean="0"/>
              <a:t>footer</a:t>
            </a:r>
            <a:r>
              <a:rPr lang="es-ES" dirty="0" smtClean="0"/>
              <a:t>, podemos ponerlos fijos incluyendo unas reglas al </a:t>
            </a:r>
            <a:r>
              <a:rPr lang="es-ES" dirty="0" err="1" smtClean="0"/>
              <a:t>css</a:t>
            </a:r>
            <a:r>
              <a:rPr lang="es-ES" dirty="0" smtClean="0"/>
              <a:t> (page-</a:t>
            </a:r>
            <a:r>
              <a:rPr lang="es-ES" dirty="0" err="1" smtClean="0"/>
              <a:t>footer</a:t>
            </a:r>
            <a:r>
              <a:rPr lang="es-ES" dirty="0" smtClean="0"/>
              <a:t>).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496" y="3122735"/>
            <a:ext cx="5023740" cy="323887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79" y="3122735"/>
            <a:ext cx="3795712" cy="364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7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47188"/>
            <a:ext cx="12192000" cy="970450"/>
          </a:xfrm>
        </p:spPr>
        <p:txBody>
          <a:bodyPr/>
          <a:lstStyle/>
          <a:p>
            <a:pPr marL="914400" indent="-914400" algn="ctr">
              <a:buFont typeface="+mj-lt"/>
              <a:buAutoNum type="arabicPeriod" startAt="7"/>
            </a:pPr>
            <a:r>
              <a:rPr lang="es-ES" sz="5400" dirty="0" smtClean="0"/>
              <a:t>FORMULARIOS</a:t>
            </a:r>
            <a:endParaRPr lang="es-ES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0" y="6361611"/>
            <a:ext cx="12192000" cy="4963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dirty="0" smtClean="0"/>
              <a:t>josemagp94@gmail.com – </a:t>
            </a:r>
            <a:r>
              <a:rPr lang="es-ES" dirty="0" err="1" smtClean="0"/>
              <a:t>Sysmana</a:t>
            </a:r>
            <a:r>
              <a:rPr lang="es-ES" dirty="0" smtClean="0"/>
              <a:t> 2017</a:t>
            </a:r>
            <a:endParaRPr lang="es-ES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400594" y="1929767"/>
            <a:ext cx="11943805" cy="110081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Tenemos mucha variedad de componentes, podremos aplicarle cualquier estilo y efectos, además podremos validarlos y activarlos con un poco de </a:t>
            </a:r>
            <a:r>
              <a:rPr lang="es-ES" dirty="0" err="1" smtClean="0"/>
              <a:t>jQuery</a:t>
            </a:r>
            <a:r>
              <a:rPr lang="es-ES" dirty="0" smtClean="0"/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8" y="2915751"/>
            <a:ext cx="3435739" cy="155894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117" y="2908549"/>
            <a:ext cx="3478995" cy="129902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112" y="2908549"/>
            <a:ext cx="4430568" cy="289268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52" y="4634343"/>
            <a:ext cx="7516460" cy="116689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0116" y="4207998"/>
            <a:ext cx="3478995" cy="49197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378" y="4453987"/>
            <a:ext cx="3537988" cy="50032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52" y="2911632"/>
            <a:ext cx="601725" cy="185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7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47188"/>
            <a:ext cx="12192000" cy="970450"/>
          </a:xfrm>
        </p:spPr>
        <p:txBody>
          <a:bodyPr/>
          <a:lstStyle/>
          <a:p>
            <a:pPr marL="914400" indent="-914400" algn="ctr">
              <a:buFont typeface="+mj-lt"/>
              <a:buAutoNum type="arabicPeriod" startAt="8"/>
            </a:pPr>
            <a:r>
              <a:rPr lang="es-ES" sz="5400" dirty="0" smtClean="0"/>
              <a:t>BOTONES E ICONOS</a:t>
            </a:r>
            <a:endParaRPr lang="es-ES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0" y="6361611"/>
            <a:ext cx="12192000" cy="4963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dirty="0" smtClean="0"/>
              <a:t>josemagp94@gmail.com – </a:t>
            </a:r>
            <a:r>
              <a:rPr lang="es-ES" dirty="0" err="1" smtClean="0"/>
              <a:t>Sysmana</a:t>
            </a:r>
            <a:r>
              <a:rPr lang="es-ES" dirty="0" smtClean="0"/>
              <a:t> 2017</a:t>
            </a:r>
            <a:endParaRPr lang="es-ES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400594" y="1929766"/>
            <a:ext cx="11943805" cy="302105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¿Qué haríamos sin el uso de botones y lo bien que queda un icono a juego?</a:t>
            </a:r>
          </a:p>
          <a:p>
            <a:endParaRPr lang="es-ES" dirty="0" smtClean="0"/>
          </a:p>
          <a:p>
            <a:r>
              <a:rPr lang="es-ES" dirty="0" smtClean="0"/>
              <a:t>Para los botones nos basta con poner las clases ‘</a:t>
            </a:r>
            <a:r>
              <a:rPr lang="es-ES" dirty="0" err="1" smtClean="0"/>
              <a:t>btn</a:t>
            </a:r>
            <a:r>
              <a:rPr lang="es-ES" dirty="0" smtClean="0"/>
              <a:t>’ o ‘</a:t>
            </a:r>
            <a:r>
              <a:rPr lang="es-ES" dirty="0" err="1" smtClean="0"/>
              <a:t>btn-floating</a:t>
            </a:r>
            <a:r>
              <a:rPr lang="es-ES" dirty="0" smtClean="0"/>
              <a:t>’ para botones circulares</a:t>
            </a:r>
          </a:p>
          <a:p>
            <a:r>
              <a:rPr lang="es-ES" dirty="0" smtClean="0"/>
              <a:t>Si queremos añadir un icono sólo hay que poner lo siguiente antes de cerrar una etiqueta ‘a’ o ‘</a:t>
            </a:r>
            <a:r>
              <a:rPr lang="es-ES" dirty="0" err="1" smtClean="0"/>
              <a:t>button</a:t>
            </a:r>
            <a:r>
              <a:rPr lang="es-ES" dirty="0" smtClean="0"/>
              <a:t>’</a:t>
            </a:r>
          </a:p>
          <a:p>
            <a:pPr lvl="1"/>
            <a:r>
              <a:rPr lang="en-US" dirty="0"/>
              <a:t>&lt;a class="waves-effect waves-light </a:t>
            </a:r>
            <a:r>
              <a:rPr lang="en-US" dirty="0" err="1"/>
              <a:t>btn</a:t>
            </a:r>
            <a:r>
              <a:rPr lang="en-US" dirty="0"/>
              <a:t>"&gt;&lt;</a:t>
            </a:r>
            <a:r>
              <a:rPr lang="en-US" dirty="0" err="1"/>
              <a:t>i</a:t>
            </a:r>
            <a:r>
              <a:rPr lang="en-US" dirty="0"/>
              <a:t> class="material-icons left"&gt;cloud&lt;/</a:t>
            </a:r>
            <a:r>
              <a:rPr lang="en-US" dirty="0" err="1"/>
              <a:t>i</a:t>
            </a:r>
            <a:r>
              <a:rPr lang="en-US" dirty="0"/>
              <a:t>&gt;button&lt;/a&gt; </a:t>
            </a:r>
            <a:br>
              <a:rPr lang="en-US" dirty="0"/>
            </a:br>
            <a:endParaRPr lang="es-E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499" y="4634207"/>
            <a:ext cx="5045001" cy="161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4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47188"/>
            <a:ext cx="12192000" cy="970450"/>
          </a:xfrm>
        </p:spPr>
        <p:txBody>
          <a:bodyPr/>
          <a:lstStyle/>
          <a:p>
            <a:pPr marL="914400" indent="-914400" algn="ctr">
              <a:buFont typeface="+mj-lt"/>
              <a:buAutoNum type="arabicPeriod" startAt="9"/>
            </a:pPr>
            <a:r>
              <a:rPr lang="es-ES" sz="5400" dirty="0" smtClean="0"/>
              <a:t>ALGO DE JQUERY</a:t>
            </a:r>
            <a:endParaRPr lang="es-ES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0" y="6361611"/>
            <a:ext cx="12192000" cy="4963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dirty="0" smtClean="0"/>
              <a:t>josemagp94@gmail.com – </a:t>
            </a:r>
            <a:r>
              <a:rPr lang="es-ES" dirty="0" err="1" smtClean="0"/>
              <a:t>Sysmana</a:t>
            </a:r>
            <a:r>
              <a:rPr lang="es-ES" dirty="0" smtClean="0"/>
              <a:t> 2017</a:t>
            </a:r>
            <a:endParaRPr lang="es-ES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400594" y="1929766"/>
            <a:ext cx="11943805" cy="18454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Importando algo de </a:t>
            </a:r>
            <a:r>
              <a:rPr lang="es-ES" dirty="0" err="1" smtClean="0"/>
              <a:t>jquery</a:t>
            </a:r>
            <a:r>
              <a:rPr lang="es-ES" dirty="0" smtClean="0"/>
              <a:t> podemos hacer efectos a los elementos tales como deslizadores, mensajes emergentes, ventanas emergentes, ‘</a:t>
            </a:r>
            <a:r>
              <a:rPr lang="es-ES" dirty="0" err="1" smtClean="0"/>
              <a:t>parallax</a:t>
            </a:r>
            <a:r>
              <a:rPr lang="es-ES" dirty="0" smtClean="0"/>
              <a:t>’, efectos y animaciones en los elementos, etc.</a:t>
            </a:r>
            <a:r>
              <a:rPr lang="en-US" dirty="0"/>
              <a:t/>
            </a:r>
            <a:br>
              <a:rPr lang="en-US" dirty="0"/>
            </a:br>
            <a:endParaRPr lang="es-E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3480979"/>
            <a:ext cx="63817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47188"/>
            <a:ext cx="12192000" cy="970450"/>
          </a:xfrm>
        </p:spPr>
        <p:txBody>
          <a:bodyPr/>
          <a:lstStyle/>
          <a:p>
            <a:pPr marL="914400" indent="-914400" algn="ctr">
              <a:buFont typeface="+mj-lt"/>
              <a:buAutoNum type="arabicPeriod" startAt="10"/>
            </a:pPr>
            <a:r>
              <a:rPr lang="es-ES" dirty="0" smtClean="0"/>
              <a:t>CONSEJOS</a:t>
            </a:r>
            <a:endParaRPr lang="es-ES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0" y="6361611"/>
            <a:ext cx="12192000" cy="4963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dirty="0" smtClean="0"/>
              <a:t>josemagp94@gmail.com – </a:t>
            </a:r>
            <a:r>
              <a:rPr lang="es-ES" dirty="0" err="1" smtClean="0"/>
              <a:t>Sysmana</a:t>
            </a:r>
            <a:r>
              <a:rPr lang="es-ES" dirty="0" smtClean="0"/>
              <a:t> 2017</a:t>
            </a:r>
            <a:endParaRPr lang="es-ES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413658" y="2325189"/>
            <a:ext cx="11578046" cy="45328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Comenzar con ‘</a:t>
            </a:r>
            <a:r>
              <a:rPr lang="es-ES" sz="2400" dirty="0" err="1" smtClean="0"/>
              <a:t>container</a:t>
            </a:r>
            <a:r>
              <a:rPr lang="es-ES" sz="2400" dirty="0" smtClean="0"/>
              <a:t>’</a:t>
            </a:r>
          </a:p>
          <a:p>
            <a:endParaRPr lang="es-ES" sz="2400" dirty="0" smtClean="0"/>
          </a:p>
          <a:p>
            <a:r>
              <a:rPr lang="es-ES" sz="2400" dirty="0" smtClean="0"/>
              <a:t>Modificar el </a:t>
            </a:r>
            <a:r>
              <a:rPr lang="es-ES" sz="2400" dirty="0" err="1" smtClean="0"/>
              <a:t>framework</a:t>
            </a:r>
            <a:r>
              <a:rPr lang="es-ES" sz="2400" dirty="0" smtClean="0"/>
              <a:t> para los colores</a:t>
            </a:r>
            <a:r>
              <a:rPr lang="es-ES" sz="2400" dirty="0" smtClean="0"/>
              <a:t>.</a:t>
            </a:r>
          </a:p>
          <a:p>
            <a:endParaRPr lang="es-ES" sz="2400" dirty="0" smtClean="0"/>
          </a:p>
          <a:p>
            <a:r>
              <a:rPr lang="es-ES" sz="2400" dirty="0" smtClean="0"/>
              <a:t>Podemos utilizar los iconos de google.</a:t>
            </a:r>
            <a:r>
              <a:rPr lang="es-ES" sz="2400" dirty="0"/>
              <a:t> </a:t>
            </a:r>
            <a:r>
              <a:rPr lang="es-ES" sz="2400" dirty="0" smtClean="0">
                <a:hlinkClick r:id="rId2"/>
              </a:rPr>
              <a:t>https</a:t>
            </a:r>
            <a:r>
              <a:rPr lang="es-ES" sz="2400" dirty="0">
                <a:hlinkClick r:id="rId2"/>
              </a:rPr>
              <a:t>://material.io/icons</a:t>
            </a:r>
            <a:r>
              <a:rPr lang="es-ES" sz="2400" dirty="0" smtClean="0">
                <a:hlinkClick r:id="rId2"/>
              </a:rPr>
              <a:t>/</a:t>
            </a:r>
            <a:endParaRPr lang="es-ES" sz="2400" dirty="0" smtClean="0"/>
          </a:p>
          <a:p>
            <a:endParaRPr lang="es-ES" sz="2400" dirty="0" smtClean="0"/>
          </a:p>
          <a:p>
            <a:r>
              <a:rPr lang="es-ES" sz="2400" dirty="0" smtClean="0"/>
              <a:t>Uso de </a:t>
            </a:r>
            <a:r>
              <a:rPr lang="es-ES" sz="2400" dirty="0" err="1" smtClean="0"/>
              <a:t>plugin</a:t>
            </a:r>
            <a:r>
              <a:rPr lang="es-ES" sz="2400" dirty="0" smtClean="0"/>
              <a:t> en </a:t>
            </a:r>
            <a:r>
              <a:rPr lang="es-ES" sz="2400" dirty="0" err="1" smtClean="0"/>
              <a:t>sublimetext</a:t>
            </a:r>
            <a:r>
              <a:rPr lang="es-ES" sz="2400" dirty="0" smtClean="0"/>
              <a:t>. </a:t>
            </a:r>
            <a:r>
              <a:rPr lang="es-ES" sz="2400" dirty="0" smtClean="0">
                <a:hlinkClick r:id="rId3"/>
              </a:rPr>
              <a:t>https</a:t>
            </a:r>
            <a:r>
              <a:rPr lang="es-ES" sz="2400" dirty="0">
                <a:hlinkClick r:id="rId3"/>
              </a:rPr>
              <a:t>://</a:t>
            </a:r>
            <a:r>
              <a:rPr lang="es-ES" sz="2400" dirty="0" smtClean="0">
                <a:hlinkClick r:id="rId3"/>
              </a:rPr>
              <a:t>github.com/ayinloya/materialized-css-snippets</a:t>
            </a:r>
            <a:endParaRPr lang="es-ES" sz="2400" dirty="0" smtClean="0"/>
          </a:p>
          <a:p>
            <a:endParaRPr lang="es-ES" sz="2400" dirty="0" smtClean="0"/>
          </a:p>
          <a:p>
            <a:endParaRPr lang="es-ES" sz="2400" dirty="0" smtClean="0"/>
          </a:p>
        </p:txBody>
      </p:sp>
      <p:pic>
        <p:nvPicPr>
          <p:cNvPr id="2050" name="Picture 2" descr="Resultado de imagen de consejos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819" y="447188"/>
            <a:ext cx="2132886" cy="317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2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47188"/>
            <a:ext cx="12192000" cy="970450"/>
          </a:xfrm>
        </p:spPr>
        <p:txBody>
          <a:bodyPr/>
          <a:lstStyle/>
          <a:p>
            <a:pPr marL="914400" indent="-914400" algn="ctr">
              <a:buFont typeface="+mj-lt"/>
              <a:buAutoNum type="arabicPeriod" startAt="10"/>
            </a:pPr>
            <a:r>
              <a:rPr lang="es-ES" dirty="0" smtClean="0"/>
              <a:t>PROBLEMAS </a:t>
            </a:r>
            <a:r>
              <a:rPr lang="es-ES" dirty="0"/>
              <a:t>ENCONTRADOS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0" y="6361611"/>
            <a:ext cx="12192000" cy="4963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dirty="0" smtClean="0"/>
              <a:t>josemagp94@gmail.com – </a:t>
            </a:r>
            <a:r>
              <a:rPr lang="es-ES" dirty="0" err="1" smtClean="0"/>
              <a:t>Sysmana</a:t>
            </a:r>
            <a:r>
              <a:rPr lang="es-ES" dirty="0" smtClean="0"/>
              <a:t> 2017</a:t>
            </a:r>
            <a:endParaRPr lang="es-ES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705394" y="2991394"/>
            <a:ext cx="11286309" cy="38666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 smtClean="0"/>
              <a:t>Tablas </a:t>
            </a:r>
            <a:r>
              <a:rPr lang="es-ES" sz="2800" dirty="0" err="1" smtClean="0"/>
              <a:t>responsive</a:t>
            </a:r>
            <a:r>
              <a:rPr lang="es-ES" sz="2800" dirty="0" smtClean="0"/>
              <a:t>.</a:t>
            </a:r>
            <a:endParaRPr lang="es-ES" sz="2800" dirty="0" smtClean="0"/>
          </a:p>
          <a:p>
            <a:r>
              <a:rPr lang="es-ES" sz="2800" dirty="0" smtClean="0"/>
              <a:t>Logos e imágenes. </a:t>
            </a:r>
            <a:endParaRPr lang="es-ES" sz="2800" dirty="0" smtClean="0"/>
          </a:p>
          <a:p>
            <a:r>
              <a:rPr lang="es-ES" sz="2800" dirty="0" smtClean="0"/>
              <a:t>Ajustes de imágenes manuales.</a:t>
            </a:r>
            <a:endParaRPr lang="es-ES" sz="2800" dirty="0" smtClean="0"/>
          </a:p>
          <a:p>
            <a:r>
              <a:rPr lang="es-ES" sz="2800" dirty="0" smtClean="0"/>
              <a:t>Separadores de línea.</a:t>
            </a:r>
            <a:endParaRPr lang="es-ES" sz="2800" dirty="0" smtClean="0"/>
          </a:p>
          <a:p>
            <a:r>
              <a:rPr lang="es-ES" sz="2800" dirty="0" smtClean="0"/>
              <a:t>Subida de archivos.</a:t>
            </a:r>
            <a:endParaRPr lang="en-US" sz="2800" dirty="0" smtClean="0"/>
          </a:p>
          <a:p>
            <a:r>
              <a:rPr lang="en-US" sz="2800" dirty="0" err="1" smtClean="0"/>
              <a:t>Uso</a:t>
            </a:r>
            <a:r>
              <a:rPr lang="en-US" sz="2800" dirty="0" smtClean="0"/>
              <a:t> de toast.</a:t>
            </a:r>
            <a:endParaRPr lang="en-US" sz="2800" dirty="0" smtClean="0"/>
          </a:p>
          <a:p>
            <a:endParaRPr lang="es-ES" sz="2800" dirty="0" smtClean="0"/>
          </a:p>
          <a:p>
            <a:endParaRPr lang="es-ES" sz="2800" dirty="0" smtClean="0"/>
          </a:p>
        </p:txBody>
      </p:sp>
      <p:pic>
        <p:nvPicPr>
          <p:cNvPr id="3074" name="Picture 2" descr="Resultado de imagen de consejos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718" y="2017962"/>
            <a:ext cx="37719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0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47188"/>
            <a:ext cx="12192000" cy="970450"/>
          </a:xfrm>
        </p:spPr>
        <p:txBody>
          <a:bodyPr/>
          <a:lstStyle/>
          <a:p>
            <a:pPr marL="914400" indent="-914400" algn="ctr">
              <a:buFont typeface="+mj-lt"/>
              <a:buAutoNum type="arabicPeriod" startAt="10"/>
            </a:pPr>
            <a:r>
              <a:rPr lang="es-ES" dirty="0" smtClean="0"/>
              <a:t>DEMOSTRACIÓN</a:t>
            </a:r>
            <a:endParaRPr lang="es-ES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0" y="6361611"/>
            <a:ext cx="12192000" cy="4963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dirty="0" smtClean="0"/>
              <a:t>josemagp94@gmail.com – </a:t>
            </a:r>
            <a:r>
              <a:rPr lang="es-ES" dirty="0" err="1" smtClean="0"/>
              <a:t>Sysmana</a:t>
            </a:r>
            <a:r>
              <a:rPr lang="es-ES" dirty="0" smtClean="0"/>
              <a:t> 2017</a:t>
            </a:r>
            <a:endParaRPr lang="es-ES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413658" y="2364377"/>
            <a:ext cx="11578046" cy="449362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17" y="1541417"/>
            <a:ext cx="9898982" cy="482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1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810000" y="488632"/>
            <a:ext cx="10572000" cy="979714"/>
          </a:xfrm>
        </p:spPr>
        <p:txBody>
          <a:bodyPr/>
          <a:lstStyle/>
          <a:p>
            <a:pPr algn="ctr"/>
            <a:r>
              <a:rPr lang="es-ES" dirty="0" smtClean="0"/>
              <a:t>ALGUNA PREGUNTA</a:t>
            </a:r>
            <a:endParaRPr lang="es-ES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413658" y="2364377"/>
            <a:ext cx="11578046" cy="449362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0" y="5612947"/>
            <a:ext cx="12192000" cy="12450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800" dirty="0" smtClean="0"/>
              <a:t>José Manuel González Peña – josemagp94@gmail.com – 2º </a:t>
            </a:r>
            <a:r>
              <a:rPr lang="es-ES" sz="2800" dirty="0" err="1" smtClean="0"/>
              <a:t>Daw</a:t>
            </a:r>
            <a:endParaRPr lang="es-ES" sz="2800" dirty="0" smtClean="0"/>
          </a:p>
          <a:p>
            <a:pPr algn="ctr"/>
            <a:r>
              <a:rPr lang="es-ES" sz="2800" dirty="0" smtClean="0"/>
              <a:t> </a:t>
            </a:r>
            <a:r>
              <a:rPr lang="es-ES" sz="2800" dirty="0" err="1" smtClean="0"/>
              <a:t>Sysmana</a:t>
            </a:r>
            <a:r>
              <a:rPr lang="es-ES" sz="2800" dirty="0" smtClean="0"/>
              <a:t> 2017 – </a:t>
            </a:r>
            <a:r>
              <a:rPr lang="es-ES" sz="2800" dirty="0" err="1" smtClean="0"/>
              <a:t>Ies</a:t>
            </a:r>
            <a:r>
              <a:rPr lang="es-ES" sz="2800" dirty="0" smtClean="0"/>
              <a:t> Gran Capitán – Córdoba</a:t>
            </a:r>
            <a:endParaRPr lang="es-ES" sz="2800" dirty="0"/>
          </a:p>
        </p:txBody>
      </p:sp>
      <p:pic>
        <p:nvPicPr>
          <p:cNvPr id="1026" name="Picture 2" descr="Resultado de imagen de PREGUNTA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945140"/>
            <a:ext cx="14859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88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810000" y="488631"/>
            <a:ext cx="10572000" cy="657995"/>
          </a:xfrm>
        </p:spPr>
        <p:txBody>
          <a:bodyPr/>
          <a:lstStyle/>
          <a:p>
            <a:pPr algn="ctr"/>
            <a:r>
              <a:rPr lang="es-ES" dirty="0"/>
              <a:t>GRACIAS POR SU </a:t>
            </a:r>
            <a:r>
              <a:rPr lang="es-ES" dirty="0" smtClean="0"/>
              <a:t>ATENCIÓN</a:t>
            </a:r>
            <a:endParaRPr lang="es-ES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413658" y="2364377"/>
            <a:ext cx="11578046" cy="449362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0" y="5305928"/>
            <a:ext cx="12192000" cy="155207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800" dirty="0" smtClean="0"/>
              <a:t>José Manuel González Peña – 2º </a:t>
            </a:r>
            <a:r>
              <a:rPr lang="es-ES" sz="2800" dirty="0" err="1" smtClean="0"/>
              <a:t>Daw</a:t>
            </a:r>
            <a:endParaRPr lang="es-ES" sz="2800" dirty="0" smtClean="0"/>
          </a:p>
          <a:p>
            <a:pPr algn="ctr"/>
            <a:endParaRPr lang="es-ES" sz="1100" dirty="0" smtClean="0"/>
          </a:p>
          <a:p>
            <a:pPr algn="ctr"/>
            <a:r>
              <a:rPr lang="es-ES" sz="2800" dirty="0" smtClean="0"/>
              <a:t> </a:t>
            </a:r>
            <a:r>
              <a:rPr lang="es-ES" sz="2800" dirty="0" err="1" smtClean="0"/>
              <a:t>Sysmana</a:t>
            </a:r>
            <a:r>
              <a:rPr lang="es-ES" sz="2800" dirty="0" smtClean="0"/>
              <a:t> 2017 – </a:t>
            </a:r>
            <a:r>
              <a:rPr lang="es-ES" sz="2800" dirty="0" err="1" smtClean="0"/>
              <a:t>Ies</a:t>
            </a:r>
            <a:r>
              <a:rPr lang="es-ES" sz="2800" dirty="0" smtClean="0"/>
              <a:t> Gran Capitán – Córdoba</a:t>
            </a:r>
            <a:endParaRPr lang="es-ES" sz="2800" dirty="0"/>
          </a:p>
        </p:txBody>
      </p:sp>
      <p:pic>
        <p:nvPicPr>
          <p:cNvPr id="2052" name="Picture 4" descr="Resultado de imagen de corre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02" y="1268694"/>
            <a:ext cx="1189899" cy="85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de inst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556" y="3660505"/>
            <a:ext cx="1134789" cy="113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de whatsap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42" y="2324821"/>
            <a:ext cx="1059770" cy="105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2991396" y="1384663"/>
            <a:ext cx="824266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josemagp94@gmail.com</a:t>
            </a:r>
          </a:p>
          <a:p>
            <a:endParaRPr lang="es-ES" sz="4400" dirty="0" smtClean="0"/>
          </a:p>
          <a:p>
            <a:r>
              <a:rPr lang="es-ES" sz="3600" dirty="0" smtClean="0"/>
              <a:t>608859915</a:t>
            </a:r>
          </a:p>
          <a:p>
            <a:endParaRPr lang="es-ES" sz="4800" dirty="0" smtClean="0"/>
          </a:p>
          <a:p>
            <a:r>
              <a:rPr lang="es-ES" sz="3600" dirty="0" smtClean="0"/>
              <a:t>@josemagp94</a:t>
            </a:r>
          </a:p>
          <a:p>
            <a:endParaRPr lang="es-ES" sz="3600" dirty="0" smtClean="0"/>
          </a:p>
        </p:txBody>
      </p:sp>
    </p:spTree>
    <p:extLst>
      <p:ext uri="{BB962C8B-B14F-4D97-AF65-F5344CB8AC3E}">
        <p14:creationId xmlns:p14="http://schemas.microsoft.com/office/powerpoint/2010/main" val="19942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5400" dirty="0" smtClean="0"/>
              <a:t>INDICE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078595"/>
            <a:ext cx="10554574" cy="453121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Concepto de </a:t>
            </a:r>
            <a:r>
              <a:rPr lang="es-ES" sz="2000" dirty="0" err="1" smtClean="0"/>
              <a:t>framework</a:t>
            </a:r>
            <a:r>
              <a:rPr lang="es-ES" sz="2000" dirty="0" smtClean="0"/>
              <a:t> y material </a:t>
            </a:r>
            <a:r>
              <a:rPr lang="es-ES" sz="2000" dirty="0" err="1" smtClean="0"/>
              <a:t>design</a:t>
            </a:r>
            <a:endParaRPr lang="es-E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s-ES" sz="2000" dirty="0" err="1" smtClean="0"/>
              <a:t>Frameworks</a:t>
            </a:r>
            <a:r>
              <a:rPr lang="es-ES" sz="2000" dirty="0" smtClean="0"/>
              <a:t> más populares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¿Porqué </a:t>
            </a:r>
            <a:r>
              <a:rPr lang="es-ES" sz="2000" dirty="0" err="1" smtClean="0"/>
              <a:t>MaterializeCSS</a:t>
            </a:r>
            <a:r>
              <a:rPr lang="es-ES" sz="2000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¿Por dónde empiezo?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Contenedores, colores y alineación de contenido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Tablas y </a:t>
            </a:r>
            <a:r>
              <a:rPr lang="es-ES" sz="2000" dirty="0" err="1" smtClean="0"/>
              <a:t>pié</a:t>
            </a:r>
            <a:r>
              <a:rPr lang="es-ES" sz="2000" dirty="0" smtClean="0"/>
              <a:t> de página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Formularios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Botones e iconos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Algo de </a:t>
            </a:r>
            <a:r>
              <a:rPr lang="es-ES" sz="2000" dirty="0" err="1" smtClean="0"/>
              <a:t>jQuery</a:t>
            </a:r>
            <a:endParaRPr lang="es-E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s-ES" sz="2000" dirty="0" smtClean="0"/>
              <a:t>Consejos, </a:t>
            </a:r>
            <a:r>
              <a:rPr lang="es-ES" sz="2000" dirty="0" smtClean="0"/>
              <a:t>problemas encontrados, demostración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0" y="6361611"/>
            <a:ext cx="12192000" cy="4963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dirty="0" smtClean="0"/>
              <a:t>josemagp94@gmail.com – </a:t>
            </a:r>
            <a:r>
              <a:rPr lang="es-ES" dirty="0" err="1" smtClean="0"/>
              <a:t>Sysmana</a:t>
            </a:r>
            <a:r>
              <a:rPr lang="es-ES" dirty="0" smtClean="0"/>
              <a:t> 2017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401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47188"/>
            <a:ext cx="12192000" cy="970450"/>
          </a:xfrm>
        </p:spPr>
        <p:txBody>
          <a:bodyPr/>
          <a:lstStyle/>
          <a:p>
            <a:pPr marL="914400" indent="-914400" algn="ctr">
              <a:buFont typeface="+mj-lt"/>
              <a:buAutoNum type="arabicPeriod"/>
            </a:pPr>
            <a:r>
              <a:rPr lang="es-ES" sz="5400" dirty="0" smtClean="0"/>
              <a:t>FRAMEWORK Y MATERIAL DESIGN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37314" y="1802674"/>
            <a:ext cx="7341326" cy="48071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000" dirty="0" smtClean="0"/>
              <a:t>Un </a:t>
            </a:r>
            <a:r>
              <a:rPr lang="es-ES" sz="2000" dirty="0" err="1" smtClean="0"/>
              <a:t>framework</a:t>
            </a:r>
            <a:r>
              <a:rPr lang="es-ES" sz="2000" dirty="0" smtClean="0"/>
              <a:t> de diseño web lo podemos considerar como una herramienta que nos ayuda a acortar el tiempo de desarrollo de una web, conteniendo parte del código ya desarrollado y listo para </a:t>
            </a:r>
            <a:r>
              <a:rPr lang="es-ES" sz="2000" dirty="0" smtClean="0"/>
              <a:t>utilizar.</a:t>
            </a:r>
            <a:endParaRPr lang="es-ES" sz="2000" dirty="0" smtClean="0"/>
          </a:p>
          <a:p>
            <a:pPr marL="0" indent="0">
              <a:buNone/>
            </a:pPr>
            <a:endParaRPr lang="es-ES" sz="2000" dirty="0" smtClean="0"/>
          </a:p>
          <a:p>
            <a:pPr marL="0" indent="0">
              <a:buNone/>
            </a:pPr>
            <a:r>
              <a:rPr lang="es-ES" sz="2000" dirty="0" smtClean="0"/>
              <a:t>Material </a:t>
            </a:r>
            <a:r>
              <a:rPr lang="es-ES" sz="2000" dirty="0" err="1" smtClean="0"/>
              <a:t>Design</a:t>
            </a:r>
            <a:r>
              <a:rPr lang="es-ES" sz="2000" dirty="0" smtClean="0"/>
              <a:t> </a:t>
            </a:r>
            <a:r>
              <a:rPr lang="es-ES" dirty="0"/>
              <a:t>recibe su nombre por estar basado en objetos materiales. Piezas </a:t>
            </a:r>
            <a:r>
              <a:rPr lang="es-ES" dirty="0" smtClean="0"/>
              <a:t>colocadas </a:t>
            </a:r>
            <a:r>
              <a:rPr lang="es-ES" dirty="0"/>
              <a:t>en un espacio (lugar) y con un tiempo (movimiento) determinado</a:t>
            </a:r>
            <a:r>
              <a:rPr lang="es-ES" dirty="0" smtClean="0"/>
              <a:t>.</a:t>
            </a:r>
            <a:endParaRPr lang="es-ES" sz="2000" dirty="0" smtClean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0" y="6361611"/>
            <a:ext cx="12192000" cy="4963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dirty="0" smtClean="0"/>
              <a:t>josemagp94@gmail.com – </a:t>
            </a:r>
            <a:r>
              <a:rPr lang="es-ES" dirty="0" err="1" smtClean="0"/>
              <a:t>Sysmana</a:t>
            </a:r>
            <a:r>
              <a:rPr lang="es-ES" dirty="0" smtClean="0"/>
              <a:t> </a:t>
            </a:r>
            <a:r>
              <a:rPr lang="es-ES" dirty="0" smtClean="0"/>
              <a:t>2017</a:t>
            </a:r>
            <a:endParaRPr lang="es-ES" dirty="0"/>
          </a:p>
        </p:txBody>
      </p:sp>
      <p:sp>
        <p:nvSpPr>
          <p:cNvPr id="6" name="AutoShape 4" descr="data:image/jpeg;base64,/9j/4AAQSkZJRgABAQAAAQABAAD/2wCEAAkGBxISERMTEhMQFhUVFRMYFRYSFxoXFRUVFhsWFxUVFxkZHiggGholHRUVIjEhJSorLi4uGB8zODMsNygtLisBCgoKDg0OGxAQGislHyUtNS0tKy0tNy0yLS0tLS0tKy0tLS8zLS0tLS0wLS0tLS0tLS0tMC0tLS0tLS0tLS0uLf/AABEIALMBGgMBEQACEQEDEQH/xAAcAAEAAQUBAQAAAAAAAAAAAAAAAwECBAUHCAb/xABTEAABAgMDAg4OCAQEBgMAAAABAAIDBBESIVEFMQYTFRciQVRhcZKTodLTBwgUFjI1U2R0gZGxwdEjQlJilLKz4TNDcvBjc4LjJVWio+LxJDRE/8QAGQEBAAMBAQAAAAAAAAAAAAAAAAECAwQF/8QAOREBAAEDAQYEBAQEBQUAAAAAAAECAxEUBBIVUmGREyExUSJBgfAyVHGhkrHR4QVigsHxIzNCU3L/2gAMAwEAAhEDEQA/AOzICAgICAgICAgICAgICAgICAgICAgICAgICAgICAgICAgICAgICAgICAgICAgICAgICAgICAgICAgICAgICAgICAgICAgICAgICAgIOOaN+y/FhTESBIshWYTix8WKC609po4MaCAGggiprWm0g+b148qea8kekga8eVPNeSPSQNePKnmvJHpIGvHlTzXkj0kDXjyp5ryR6SBrx5U815I9JA148qea8kekga8eVPNeSPSQNePKnmvJHpIGvHlTzXkj0kFdePKnmvJHpIDuzFlQXHuXkv8AyQU148qea8kekga8eVPNeSPSQNePKnmvJHpIGvHlTzXkj0kDXjyp5ryR6SBrx5U815I9JA148qea8kekga8eVPNeSPSQNePKnmvJHpIGvHlTzXkj0kGyyF2aZpsVvdkOC+CTRxhNLHsH2heQ6mG3iEHc4UQOa1zSC1wBaRmIIqCPUguQEBAQEBAQEBAQVbnCDyPLS4izdh1aPjvBpnoXOzLSzRFdymmfnLK/XNFuqqPlD7bvClvKO4dNb0V6ehs/5nla+970oe8uWxjcYdFX4fa691OJXunZIzQNLEVtRRUuF72/VaXGuxwF2+ue5s9i3cpomKvidNraL9y3XciafhHaBZYfXf6ojeittDZ6sJ2+9/l+/qj7y5bGNxh0Vbh9rr3V4le6djvLlsY3GHRTh9rr3OJXunY7y5bGNxh0U4fa69ziV7p2O8uWxjcYdFOH2uvc4le6djvLlsY3GHRTh9rr3OJXunY7y5bGNxh0U4fa69ziV7p2O8uWxjcYdFOH2uvc4le6djvLlsY3GHRTh9rr3OJXunY7y5bGNxh0U4fa69ziV7p2O8uWxjcYdFOH2uvc4le6djvLlsY3GHRTh9rr3OJXunY7y5bGNxh0U4fa69ziV7p2O8uWxjcYdFOH2uvc4le6djvLlsY3GHRTh9rr3OJXunY7y5bGNxh0U4fa69ziV7p2O8uWxjcYdFOH2uvc4le6dl8DQNLONLUQb7ngDgrZUVbBaiM+a1P+IXqpx8Ko0Cy1Gm3E2RoKvbdw7G5ZTsdEXN3dndxmas/P5Rj55/2axttc2t/ep3s4inE+ce+c+WHyGirJjJaYdCYSWhrTUkGpNa0IuIuXn3KZpxmndnHpM5x9XpW6oqzu1RVGcZiMZ9PlOf0/d6Z0F+LpL0WX/Tas2jcoCAgICAgICAgIKtzhB5a0HQmvyxLNcAWumyCDmItOuU01TTOYRVTFUYn0ejdQ5WtNJgZhUUvvrTb3j7CttTe5pYaWzyQvGQpXyML2Jqr3NJpbPJHZdqBK7UCD62n4Jqr3NJpLHJHZccgSvkIPFKam9zSaSzyR2VbkCU24EL1NKaq9zSaSzyR2V1AlPIQuKU1V7mk0tnkjsagSnkIXFKaq9zSaWzyR2NQJTyELilNVe5pNLZ5I7GoEp5CFxSmqvc0mls8kdjUCU8hC4pTVXuaTS2eSOxqBKeQhcUpqr3NJpbPJHY1AlPIQuKU1V7mk0tnkjsagSnkIXFKaq9zSaWzyR2NQJTyELipqr3NJpbPJHY1AlPIQuKU1V7mk0tnkjsagSnkIXFKaq9zSaWzyR2NQJTyELilNVe5pNLZ5I7GoEp5CFxSmqvc0mls8kdjUCU8hC4pTVXuaTS2eSOxqBKeQhcUpqr3NJpbPJHY1AlPIQuKU1V7mk0lnkjsagSnkIXFTVXuaTSWeSOzz/wBmqVhwsqObDaGt0iCaNFBU26rKuuquc1TltRRTRGKYxDuugvxdJeiy/wCm1VWblAQEBAQEBAQEBBVucIPLugjx1K+mH8zkHpeI4VdsoV1mtrOLiRav9nrQTQ6Uus/6cyCVrAaVtXO+q4jOCL6G8X5jvHaQSiEPv8Y/NBc1tMfWa/FBdVAqgt0wVpUVwqKqcSjMLqqElUEMrOQ4gJhuDqZ6bSvXRVR+KMKUXKa/wzlNVUXVCCyK2opffgaHMcxGZBayAAAAX3UzuccwoKkm/wCKCVAQRTUwyGx0SI5rWMaXPc40DWtFXOJ2gAEHN5js4ZNa4hsOeeAbnshsDXb4D4jXU4QEEevpk7yGUOJB65A19MneQyhxIPXIGvpk7yGUOJB65Byfsj6IYOUZ4zMERGMMOGyzGAD6ttV8AuFL8UHQ8gdl+Rl5WXgPhTpdCgwobixkOySxoaS2sQGlRtgIM/Xtyf5Gf4kLrUDXtyf5Gf4kLrUDXtyf5Gf4kLrUE8l2ZsmxHtY5s3CBNLcVjLDf6rD3EDfog6I1wIBBBBvBGYjEIKoCAgICCrc4QeXdBHjqV9MP5nIPTT3X+G0ZqV9ddsbyC6GTi0jeH7lBPDzesIMUZWb3QYFl1R9bOPBDswv21tNmYt+Jlh48eL4eFuXMqGAxrmttVdS+7aJ+Cmxai5MxKNovzapiYjLJiTJ0skEAltcSDT+9tclV6imrEy2+KactbkCaiFjtMe4m1dmzUG9jVTtO1Woq+GJ+/qy2Wm5NM78sV7f/AJ7X1NKb1fAIwptrSNup0804n7llNidTFWfvDPyzPxGQwYZFbQGyAzUd8QFlY2i1VVirP39W+0eJRTmjDMl5guhtLnCpaCbtsi/bUTft70xEtKYqmmJlp9CDS1kS8C9ufg4V37ZdoqqjFUOLYaKqaZVmnu7vh7I0o3MbsztqvArW5pnZ6vT7wV72pp9v+W8fEcHAAAtoa3GtaimYUzVXFvRndxOf27+/93b556JSc3CpSxIMy4xYjc4a5oA2OYsa47dc5OdWmPKPL+/36KU72Zz6fJnKq74LKOiSM97rJLWAkANuJA2y7PXmXp1f4fbqtYmZifeJ9P7NKKoonemIn9Xy2jfKZfITIEVxrDdUWzfmuIrftrg2aim1auW6q4qnPlPr5eXp/Rx7Vtdq9tVHhT5YxMR7+fdxmXk4sSphworwM5hsc4A4GyDRZuhLqTM7nmeSf0UDUmY3PM8k/ooGpMxueZ5J/RQVGSZnc8zyUTooKakzO55nkonRQNSZjc8zyT+igakzG55nkn9FA1JmdzzPJP6KCGalIkOmmQ4jK1ppjHNrTPS0BXOPag9U6CiTk2RJvPcktn/ymINygICAgIKtzhB5Y0JTDYeVpd7zRrZslxpW607aCiZx5q11xRTNVXpD0ONE8A3hzi0+D9DEPg+HeBfnbwV31XxKXJG32J9Jn+Gf6LW6LpUXF7q70N494TxKUcR2f3ntP9G7yTOsjw9MhGrS7OQW+Cb7iK7StExPnDqtXabtO9R6I3ZMdp7ouxvp+UN+Ci/E3KIpjywUW925NfuT+TXRABVtxr8FzUbPNM5y0uRvRhP3I6zTY5qZzhTBV0k5zlbe8sIZHJzoYIq28/srV7NNU5yrb+GMIjJ/S27cPgrvU+Kaed3dyjHx7yaeyc57QKtuNfePilGzTTOcpufFGEsOUcGgbG4AZztCmCrOyTM5ytFWIwgkcmuhgirTUjmVq9mmr5qW43Q5NdpzYlW7Ha/vhW+z0eFTMe6tdG9XFXs2RYDnA960XLIFAAAK5ggt0htSdlUmp2TsAM1d5RFMRMz7pmqZiI9koUoc60QaDJkPc6WLYkMkkQ3OsvbU1oCdi4b5I+Ki/VXdnzn6PN23Zbl2cxOY9s/cPjdFmQpyHJTD4ku5jGwyXOL2EAXbQN/qWNFExOXNsux3KL1NU0ziP0bDtf2t7mnC5oP07KbG1SrL7gCt3tuuGNeRss2Bp7aU9SCzTjQXuBP3Tz3XKZwhdR/2lCUEaBFdUaZDI2g5lqnPegrAgxG0Ftlm+5rLN5vrn4UE1H/aQVhh4FC6pqb6UurcPgpjCFz21BBoQdoioUJcR7YOXax0jZa0VE251lobVxMCpNAKnfUyOpaCPFsh6JK/pMUDdICAgICCrc4QeWdB0Jr8sSzXAFrpsgg5iLTrik+aKqYqjE+j0Y7IUrU/RwALqAtzZ67Yz3exV3KfZhpLHJCRuQJQ/wAiCd8BNyn2Ro7HJHZsZCXbCbYhMstqbm0AFbyb1MRj0bUUU0Ru0xiGWypG2N40+ClddZOJ5kCycTzIFk4nmQLJxPMgWTieZAsnE8yBZOJ5kCycTzIInOcCAA4i+pFm6gBGfPVBe0Ei+o3jT4ILrJxPMgWTieZAsnE8yD5Tsqj/AIPPX/yT+ZqD4ftfJcPlputq6PDzGn1Ag6xqcz7T+Mgans+0/jIKuk2gGhcbs1RfvVQY4kxXwYvDpg3r8/8AdEFDKfdi8oN/f3h7UGbDl2jbPtCCsWXa7OXepxb7qIEOA1ooC71uLuc1QcV7YwbLJ/8ATNe+Bgg6ZoI8WyHokr+kxBukBAQEBBVucIPLugjxzK+mH8zkHp+iBRBJDGxPqw+KC6HEFBwDBThGV1sb3tChIH77faER5lsb3tCJLd/1faFPkjzLQxHMoSGzjzhTlGCox5woSWhj7lIB1K5trPdtBQMDLMwWwXua6yQBSy5oIvG2QpiInymcdWd38E/Fjr7PldVI3lonKw/kreFa/wDd+zgzT+Y/kzJGaLwTEnHQyDcC5jqjG5ZXKaaZ+G5lG9T+Y/kybbf+Yn/p+az/ANRvU/mP5PneyI5upc3SdMT6I7DY7K8XXK0ev4mlmqN+P+tvdPLzabtfG1lpy6v08P61n+XiFo9B1eyRQhvDWJ8MxQSQ6k3tAGNqvNRBJYbjzoFhuPOgWG486BYbjzoFhuPOgWG486DinbGgW5Cn2Zr3wEHS9BHi2Q9Elf0mIN0gICAgIKtzhB5d0EeOpX0w/mcg9PoCCeW20EjiGj5IMXJ+UBFMRtC10N1CDfcfBcDgQtblrciJzmJZW7sVzMYxMMsBZNVUGEJ0ac1lh2yaS19KiorVpwuAPrWkW80TVn6M5uYrijHr82as2ihCDCyllEQW2i0loIDiPqg/Wpt309q1tW/Eq3YnzZXrvh070x5M3OsmqwNz+rNdtBBhZWgPdBe0CpIFAHZ7x9oUUTVNPnFOenummmmqcV+nf9nzWo0fyT+ND+Srqrn5envDXSbJzR/Aajx/JP40P5Jqrn5envBpNk5o/gbCVl4jGBpk2PIrsnGHU1JN92/T1LGu7dqnMWoj6waPY+aP4Wg7IwdqVOHuSGwaV4bSy69t4oKpRVcmqM28R75hWdm2aiN6iqM//OP3aDtfIdqVnNi1308PwiQP4e8Culm6xpLhQhkOu3s3ZznobN6ISQ2OrsmsAxDiTXChA376olLpYwQNLGCBpYwQNLGCBpYwQNLGCDiXbHNAfIU+zNe+Ag6XoI8WyHokr+kxBukBAQEBBVucIPLugjx1K+mH8zkHp9AQTS5zoJHkEbR9aCkKg3vXVBfaGIQLQxCCNjQCea9BJaGIQLQxCDDm5dsQUe0EVBpauNDUV9itRXVROaVK6Ka4xV6MsO4FVdRrhU/3tBBdaGIQLQxCCjiCKV9hQlCIIs2bb/BpW1ss1K1x26qJjMYKPhx88e/+75jsptGo87sifoTt77VI+L7XttZWc2Nr6eHt0+og6tpFSKwxdmvrmux4ERhUSjfs854MUSr3KPs85+e8gdyj7POca44oJITC0UA56+8oL7TsEC07BAtOwQcT7Y0m3IV+zNe+Ag6XoI8WyHokr+kxBukBAQEBBVucIPLugjx1K+mH8zkHp9AQXsF2cih2qX716CaGLs9eGnwQXXYIF2CBdggXYIF2CBdggXYIF2CBdggXYIF2CBdggXYIPlOyr4nnv8k/mag+G7X9oMrN1EMjuiH/ABM38PauN/7oOqmGy4ObL72bMM1AQiPLKWAxgdVghWqXloFaXYbWZEsjZbyBst5A2W8gbLeQNlvIGy3kHE+2NrbkK/ZmvfAQdL0EeLZD0SV/SYg3SAgICAgq3OEHl3QR46lfTD+ZyD0+gIJGeCfV/eYoKxJhjGgve1oIoLRAqab6tTTVV6RkXwozXCrXBwxaaj2hRNMxOJgafLeW3QIgYGtNWh1STtlwpzLqsbNFynMyluIEQua12LQfaKrlqjEzCGrfl5ojaVYfW2GVupUkCvOuiNmqmjfz8sjbRDceArmgfKaGZyI+MA6JEcLDrnOJG1ivS2u3RTRmIj1TLf5ZmXQ4D3tNHCzSorncB8VxWKIrrimUMPQ3lCJGES2QbJbSgAz1w4FrtVqm3Mbony5lJ0BrSGg2iRfwVVLFmLszEyJ8kzhjQmvIAJtXDNcSPgq3rfh1zSPmdF4+nH+W33vXfsX/AG5/X+iYfWSvgM/pb7gvNq/FKGmfl54mNKsNppgZWprQkCq6o2WPD38/LKWF2VfE89/kn8zVxofFdrz/APWnLmn6dlzjT+XwFB1g1oNhCzD61wNM3g4/3tIhfA2yQxp+6a15giUtoYhAtDEIFoYhAtDEIFoYhAtDEIOJdscdnIf0zXvgIOlaCPFsh6JK/pMQbpAQEBAQVbnCDy7oI8dSvph/M5B6fQEEsE58/qQWzEqx4o9loDNW+nBUq1NdVP4ZwL4MBrBZa0tGAuHvUVVTVOZEUxIQ4hBfDtEXVNCaX3X7V5VqbldMYicCdrAAAA4AZr/3VPUY5yfCL7eli1Wtbq1zg1xV/FrxjM4GSRvO9v7qgxpeQhMNpkMNOIoLsLir1XK6oxMyJosFrgWuaSDnBNQdvFViqYnMCyWlGQwQxlmuel1eGhU1V1VfinITMqyIKPYXUzVvp7SlNdVP4ZwL4MBrAGtaWgbQuHvUVVTVOZEUxIQohq+HaOapoTTC85r1am5XTGKZwJ2tAuAd7f3VBjnJ8K3b0sWq1rdWuetc9Vfxa8YzOB872VB/weeud/BOc/ebvqg+L7XuHWVnKBp+nh+Fm/hoOsaQRQhsIHbz+uhpwohfDY6uyDKbVK1r6/WiUtgYIFgYIFgYIFgYIFgYIFgYIOJ9sc0B8hT7M174CDpWgjxbIeiSv6TEG6QEBAQEFW5wg8u6CPHUr6YfzOQen0BBexlRmBIN1RWl1DT1EoJGwWkDYNxzBBIECqCtUED5yGDQvhjhcPmrxbrn0iVJuUR6zC3u+F5SHxh808Kv2lHi0c0GqELykP2j5qfCr9pPFo5oTseDeCDwX/FUmJj1XiYn0XVUJEGJMZThMzvBODbzzZlrTZrq9IZVX6KfWWF3wM+w/m+a10tXvDHV0+0qjRBD+zE9g+aaWr3hOro9pXNy9DO08cIHwKidlr6EbXR1fO9k3KcJ+SJ0NdeYJoCCNtuKzqs10xmYa03qKpxEvk+18FZacuafp4ec0+osmrq4gi4OhwxQCgqDtUp7LkRhJBaG+CGjg/8AaJS1dgECrsAgVdgECrsAgVdgECrsAg4n2xpNuQr9ma98BB0vQR4tkPRJX9JiDdICAgICCrc4QeXdBHjqV9MP5nIPT6AglhNqD6sPig0MPJs0Mz6f6yF0+NT84/Zy+DX8p/dOyWnR9dvrIPvCjft8q0W7nN99lXwZ0/WYOCg+CiK7cfImi7P/AJffZixMkTLvCIPC4n3rSL8R6R+zOdnmfWc/VHqHHzbH2/smoNMagx/u8b9k1H6p0/6KHIMf7vt/ZR48dTwJ6Lm5DmBeLI4HfsnjwaeWXDlZxuZ4PCbXvCrNdufWF4t3I9JWR8nzT/Cc0jC1QewBWpvUU+kKVWK6vWpBqHHwZ7f2V9VCmkn3UGRI+DPb+yao0hqFH+57f2VdQtpluoMf7vt/ZR48dU+BPR892Q8jRWZMm3Os0EI1od8bypVciYw0otTFUS0/a/kdyzddLp3RD/iUp/D2q7dPisG7qtYdwPc9KXeD6qDClER5ZSwCy0bBhWqX2aVpdhfTMiWRst5A2W8gbLeQNlvIGy3kDZbyDifbG1tyFfszXvgIOl6CPFsh6JK/pMQbpAQEBAQVbnCDyXkzKZlZ5swGh5gzDn2SbIdRzrq0NPYg6Rr5xNww+XPVoGvnE3DD5c9WguZ2doo//DD5c9Wgsh9nBzRQZPhgekO6tTNUzOZRTTFMYhVvZxeK0yfDvJJ+ndnOf+WoSk1+Yu4YfLnq0FdfmLuGHy56tA1+Yu4YfLnq0DX5i7hh8uerQNfmLuGHy56tA1+Yu4YfLnq0DX5i7hh8uerQNfmLuGHy56tA1+Yu4YfLnq0DX5i7hh8uerQNfmLuGHy56tA1+Yu4YfLnq0Gs0S9l+JOykeVMoyGIrC22IpcW02VaWBXNig+j7Xivc05ZAP08POSLrAwBQdZcYl1GQ819XEX72x4UQpDMSt7IY3w9xNeIN5Er4LnnwmtGFlxd72hBKgICAgIOJdsf4eT/AOma98BB0nQR4tkPRJX9JiDdICAgjfFocyCmn7yAI+8g5DO9hm3EiPbONa1z3ODTL2i0EkhpOmitK0rQIIdZN27mfhj1yBrJu3cz8MeuQNZN27mfhj1yBrJu3cz8MeuQNZN27mfhj1yBrJu3cz8MeuQNZN27mfhj1yBrJu3cz8MeuQNZN27mfhj1yDFf2GooJHdLTv6Rn/7qCms5F3S3kP8AdQNZyLulvIf7qBrORd0t5D/dQZQ7Cbt2s/DHrkFdZN27mfhj1yBrJu3cz8MeuQNZN27mfhj1yDW6JOxWZOVjzPdbX6UwusCBYtV2NLWmmmfAoPpO15eRLTlAT9PDzf0b6mIHWxEdhzKBW27DmQNMdhzIMPKc9EhtBYy2bVKUOajja2No0uG1tros2aa6sVVY8vv1wyuXJpjMRn7+pk6eiRGWnQy01IpTaFL9nZO3htJes00VYpqz99Mlu5NUZmMffXDMtu/sLnalt2HMgW3YcyDinbFuJdIVFNjN++Ag6ZoI8WyHokr+kxBukBBa4IMWPLFyDFdIu2igsMlEQWmTi73OgtMpF3udBQysbe5/mgp3LGwbz/NBTuaPg3n+aCnc8fBvP80FO54+Def5oGkR8G8/zQU0iPg3n+aBpEfBvP8ANA0iPg3n+aBpEfBvP80DSI+Def5oGkR8G8/zQNIj4N5/mgaRHwbz/NBXSI+Def5oHc8fBvP80Hz3ZBgRtTJyoFNKNaVzAglB56qgrXfKBXfKBXfKC+C2ppU+1BSKKGlT7UFtd8oFd8oFd8oKEoPV+gsUydIg3ESksCDnB0tlxQblAQEBAQEBAQEBAogUQKIFECiBRAogUQKIFECiBRAogtc1BhzcjbaWmha4EEEVBBuII2wg+Bmew9IkktbEbU5mxHUG8K7SDFd2HJXa03lCgjPYel/8TjlBaew9A/xOOUFNZ+D9/jlA1n4P3+OUFR2HoH+JxyguHYdl/wDE45QSN7Dkrt6byhQZsl2IZFjg5zHvoa2XvcWnhG2N4oPvoEsW7aDKAQVQEBAQEBAQEBAQEBAQEBAQEBAQEBAQEBAQEBAQEBAQEBAQEBAQEBAQEBAQEBAQEBAQEBAQEBAQEBAQEBAQEBAQEBAQEBAQEBAQf//Z"/>
          <p:cNvSpPr>
            <a:spLocks noChangeAspect="1" noChangeArrowheads="1"/>
          </p:cNvSpPr>
          <p:nvPr/>
        </p:nvSpPr>
        <p:spPr bwMode="auto">
          <a:xfrm>
            <a:off x="155575" y="-144463"/>
            <a:ext cx="4063728" cy="406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0" name="Picture 6" descr="Resultado de imagen de framework web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2700" y="3372529"/>
            <a:ext cx="5840277" cy="323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32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47188"/>
            <a:ext cx="12192000" cy="970450"/>
          </a:xfrm>
        </p:spPr>
        <p:txBody>
          <a:bodyPr/>
          <a:lstStyle/>
          <a:p>
            <a:pPr marL="914400" indent="-914400" algn="ctr">
              <a:buFont typeface="+mj-lt"/>
              <a:buAutoNum type="arabicPeriod" startAt="2"/>
            </a:pPr>
            <a:r>
              <a:rPr lang="es-ES" sz="5400" dirty="0" smtClean="0"/>
              <a:t>FRAMEWORKS MÁS POPULARES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22062" y="2299063"/>
            <a:ext cx="9821891" cy="40625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 err="1" smtClean="0"/>
              <a:t>Bootstrap</a:t>
            </a:r>
            <a:r>
              <a:rPr lang="es-ES" sz="2400" dirty="0" smtClean="0"/>
              <a:t>, </a:t>
            </a:r>
            <a:r>
              <a:rPr lang="es-ES" sz="2400" dirty="0"/>
              <a:t> es modular y consiste esencialmente en una serie de hojas de estilo </a:t>
            </a:r>
            <a:r>
              <a:rPr lang="es-ES" sz="2400" dirty="0" smtClean="0"/>
              <a:t>LESS</a:t>
            </a:r>
            <a:r>
              <a:rPr lang="es-ES" sz="2400" dirty="0"/>
              <a:t>.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sz="2400" dirty="0" err="1" smtClean="0"/>
              <a:t>Foundation</a:t>
            </a:r>
            <a:r>
              <a:rPr lang="es-ES" sz="2400" dirty="0" smtClean="0"/>
              <a:t>, </a:t>
            </a:r>
            <a:r>
              <a:rPr lang="es-ES" sz="2400" dirty="0"/>
              <a:t> </a:t>
            </a:r>
            <a:r>
              <a:rPr lang="es-ES" sz="2400" dirty="0" smtClean="0"/>
              <a:t>es </a:t>
            </a:r>
            <a:r>
              <a:rPr lang="es-ES" sz="2400" dirty="0"/>
              <a:t>el primer </a:t>
            </a:r>
            <a:r>
              <a:rPr lang="es-ES" sz="2400" dirty="0" err="1"/>
              <a:t>framework</a:t>
            </a:r>
            <a:r>
              <a:rPr lang="es-ES" sz="2400" dirty="0"/>
              <a:t> </a:t>
            </a:r>
            <a:r>
              <a:rPr lang="es-ES" sz="2400" dirty="0" err="1"/>
              <a:t>mobile</a:t>
            </a:r>
            <a:r>
              <a:rPr lang="es-ES" sz="2400" dirty="0"/>
              <a:t> </a:t>
            </a:r>
            <a:r>
              <a:rPr lang="es-ES" sz="2400" dirty="0" err="1" smtClean="0"/>
              <a:t>first</a:t>
            </a:r>
            <a:r>
              <a:rPr lang="es-ES" sz="2400" dirty="0" smtClean="0"/>
              <a:t>.</a:t>
            </a: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sz="2400" dirty="0" err="1" smtClean="0"/>
              <a:t>MaterializeCss</a:t>
            </a:r>
            <a:r>
              <a:rPr lang="es-ES" sz="2400" dirty="0" smtClean="0"/>
              <a:t>, </a:t>
            </a:r>
            <a:r>
              <a:rPr lang="es-ES" sz="2400" dirty="0" smtClean="0"/>
              <a:t>simplifica </a:t>
            </a:r>
            <a:r>
              <a:rPr lang="es-ES" sz="2400" dirty="0" smtClean="0"/>
              <a:t>el diseño web combinado con el estilismo Material </a:t>
            </a:r>
            <a:r>
              <a:rPr lang="es-ES" sz="2400" dirty="0" err="1" smtClean="0"/>
              <a:t>Design</a:t>
            </a:r>
            <a:r>
              <a:rPr lang="es-ES" sz="2400" dirty="0" smtClean="0"/>
              <a:t>. 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0" y="6361611"/>
            <a:ext cx="12192000" cy="4963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dirty="0" smtClean="0"/>
              <a:t>josemagp94@gmail.com – </a:t>
            </a:r>
            <a:r>
              <a:rPr lang="es-ES" dirty="0" err="1" smtClean="0"/>
              <a:t>Sysmana</a:t>
            </a:r>
            <a:r>
              <a:rPr lang="es-ES" dirty="0" smtClean="0"/>
              <a:t> 2017</a:t>
            </a:r>
            <a:endParaRPr lang="es-ES" dirty="0"/>
          </a:p>
        </p:txBody>
      </p:sp>
      <p:pic>
        <p:nvPicPr>
          <p:cNvPr id="2050" name="Picture 2" descr="Resultado de imagen de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7" y="2018541"/>
            <a:ext cx="1370613" cy="137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de foundation frame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19" y="3525812"/>
            <a:ext cx="1194481" cy="157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de materializecss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20" y="4896031"/>
            <a:ext cx="1844405" cy="184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1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47188"/>
            <a:ext cx="12192000" cy="970450"/>
          </a:xfrm>
        </p:spPr>
        <p:txBody>
          <a:bodyPr/>
          <a:lstStyle/>
          <a:p>
            <a:pPr marL="914400" indent="-914400" algn="ctr">
              <a:buFont typeface="+mj-lt"/>
              <a:buAutoNum type="arabicPeriod" startAt="3"/>
            </a:pPr>
            <a:r>
              <a:rPr lang="es-ES" sz="5400" dirty="0" smtClean="0"/>
              <a:t>¿PORQUÉ MATERIALIZECSS?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8195" y="1995022"/>
            <a:ext cx="11717382" cy="4771538"/>
          </a:xfrm>
        </p:spPr>
        <p:txBody>
          <a:bodyPr>
            <a:noAutofit/>
          </a:bodyPr>
          <a:lstStyle/>
          <a:p>
            <a:r>
              <a:rPr lang="es-ES" dirty="0" smtClean="0"/>
              <a:t>Diseño </a:t>
            </a:r>
            <a:r>
              <a:rPr lang="es-ES" dirty="0" err="1" smtClean="0"/>
              <a:t>responsive</a:t>
            </a:r>
            <a:r>
              <a:rPr lang="es-ES" dirty="0" smtClean="0"/>
              <a:t>.</a:t>
            </a:r>
            <a:endParaRPr lang="es-ES" dirty="0" smtClean="0"/>
          </a:p>
          <a:p>
            <a:r>
              <a:rPr lang="es-ES" dirty="0" smtClean="0"/>
              <a:t>Menús laterales.</a:t>
            </a:r>
            <a:endParaRPr lang="es-ES" dirty="0" smtClean="0"/>
          </a:p>
          <a:p>
            <a:r>
              <a:rPr lang="es-ES" dirty="0" smtClean="0"/>
              <a:t>Crear diseños con Material </a:t>
            </a:r>
            <a:r>
              <a:rPr lang="es-ES" dirty="0" err="1" smtClean="0"/>
              <a:t>Design</a:t>
            </a:r>
            <a:r>
              <a:rPr lang="es-ES" dirty="0" smtClean="0"/>
              <a:t>.</a:t>
            </a:r>
            <a:endParaRPr lang="es-ES" dirty="0" smtClean="0"/>
          </a:p>
          <a:p>
            <a:r>
              <a:rPr lang="es-ES" sz="2400" dirty="0" smtClean="0"/>
              <a:t>Integra </a:t>
            </a:r>
            <a:r>
              <a:rPr lang="es-ES" sz="2400" dirty="0" err="1" smtClean="0"/>
              <a:t>Jquery</a:t>
            </a:r>
            <a:r>
              <a:rPr lang="es-ES" sz="2400" dirty="0" smtClean="0"/>
              <a:t> y JavaScript.</a:t>
            </a:r>
          </a:p>
          <a:p>
            <a:r>
              <a:rPr lang="es-ES" sz="2400" dirty="0" smtClean="0"/>
              <a:t>Animaciones </a:t>
            </a:r>
            <a:r>
              <a:rPr lang="es-ES" sz="2400" dirty="0"/>
              <a:t>con filosofía </a:t>
            </a:r>
            <a:r>
              <a:rPr lang="es-ES" sz="2400" dirty="0" smtClean="0"/>
              <a:t>Material.</a:t>
            </a:r>
            <a:endParaRPr lang="es-ES" sz="2400" dirty="0" smtClean="0"/>
          </a:p>
          <a:p>
            <a:r>
              <a:rPr lang="es-ES" sz="2400" dirty="0" smtClean="0"/>
              <a:t>También nos viene con dos </a:t>
            </a:r>
            <a:r>
              <a:rPr lang="es-ES" sz="2400" dirty="0" smtClean="0"/>
              <a:t>plantillas.</a:t>
            </a:r>
            <a:endParaRPr lang="es-ES" sz="2400" dirty="0" smtClean="0"/>
          </a:p>
          <a:p>
            <a:r>
              <a:rPr lang="es-ES" sz="2400" dirty="0" smtClean="0"/>
              <a:t>Fácil de utilizar</a:t>
            </a:r>
          </a:p>
          <a:p>
            <a:r>
              <a:rPr lang="es-ES" sz="2400" dirty="0" smtClean="0"/>
              <a:t>Api</a:t>
            </a:r>
            <a:r>
              <a:rPr lang="es-ES" sz="2400" dirty="0" smtClean="0"/>
              <a:t> </a:t>
            </a:r>
            <a:r>
              <a:rPr lang="es-ES" sz="2400" dirty="0" smtClean="0"/>
              <a:t>en español.</a:t>
            </a:r>
          </a:p>
          <a:p>
            <a:endParaRPr lang="es-ES" sz="2000" dirty="0" smtClean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0" y="6361611"/>
            <a:ext cx="12192000" cy="4963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dirty="0" smtClean="0"/>
              <a:t>josemagp94@gmail.com – </a:t>
            </a:r>
            <a:r>
              <a:rPr lang="es-ES" dirty="0" err="1" smtClean="0"/>
              <a:t>Sysmana</a:t>
            </a:r>
            <a:r>
              <a:rPr lang="es-ES" dirty="0" smtClean="0"/>
              <a:t> 2017</a:t>
            </a:r>
            <a:endParaRPr lang="es-ES" dirty="0"/>
          </a:p>
        </p:txBody>
      </p:sp>
      <p:pic>
        <p:nvPicPr>
          <p:cNvPr id="5122" name="Picture 2" descr="Resultado de imagen de materialize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59" y="3556034"/>
            <a:ext cx="5076059" cy="271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89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47188"/>
            <a:ext cx="12192000" cy="970450"/>
          </a:xfrm>
        </p:spPr>
        <p:txBody>
          <a:bodyPr/>
          <a:lstStyle/>
          <a:p>
            <a:pPr marL="914400" indent="-914400" algn="ctr">
              <a:buFont typeface="+mj-lt"/>
              <a:buAutoNum type="arabicPeriod" startAt="4"/>
            </a:pPr>
            <a:r>
              <a:rPr lang="es-ES" sz="5400" dirty="0" smtClean="0"/>
              <a:t>¿POR DÓNDE EMPIEZO?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8194" y="1018903"/>
            <a:ext cx="11943805" cy="4990012"/>
          </a:xfrm>
        </p:spPr>
        <p:txBody>
          <a:bodyPr>
            <a:noAutofit/>
          </a:bodyPr>
          <a:lstStyle/>
          <a:p>
            <a:r>
              <a:rPr lang="es-ES" dirty="0"/>
              <a:t>Su página: </a:t>
            </a:r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materializecss.com/getting-started.html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Si queremos utilizarlo sin más sólo hay que cogerlo del </a:t>
            </a:r>
            <a:r>
              <a:rPr lang="es-ES" dirty="0" err="1" smtClean="0"/>
              <a:t>cdn</a:t>
            </a:r>
            <a:r>
              <a:rPr lang="es-ES" dirty="0" smtClean="0"/>
              <a:t> (importante poner </a:t>
            </a:r>
            <a:r>
              <a:rPr lang="es-ES" dirty="0" err="1" smtClean="0"/>
              <a:t>jQuery</a:t>
            </a:r>
            <a:r>
              <a:rPr lang="es-ES" dirty="0" smtClean="0"/>
              <a:t>):</a:t>
            </a:r>
          </a:p>
          <a:p>
            <a:endParaRPr lang="es-ES" dirty="0" smtClean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0" y="6361611"/>
            <a:ext cx="12192000" cy="4963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dirty="0" smtClean="0"/>
              <a:t>josemagp94@gmail.com – </a:t>
            </a:r>
            <a:r>
              <a:rPr lang="es-ES" dirty="0" err="1" smtClean="0"/>
              <a:t>Sysmana</a:t>
            </a:r>
            <a:r>
              <a:rPr lang="es-ES" dirty="0" smtClean="0"/>
              <a:t> 2017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05" y="4414563"/>
            <a:ext cx="11814789" cy="134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47188"/>
            <a:ext cx="12192000" cy="970450"/>
          </a:xfrm>
        </p:spPr>
        <p:txBody>
          <a:bodyPr/>
          <a:lstStyle/>
          <a:p>
            <a:pPr marL="914400" indent="-914400" algn="ctr">
              <a:buFont typeface="+mj-lt"/>
              <a:buAutoNum type="arabicPeriod" startAt="4"/>
            </a:pPr>
            <a:r>
              <a:rPr lang="es-ES" sz="5400" dirty="0" smtClean="0"/>
              <a:t>¿POR DÓNDE EMPIEZO?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8194" y="2078594"/>
            <a:ext cx="11943805" cy="3930320"/>
          </a:xfrm>
        </p:spPr>
        <p:txBody>
          <a:bodyPr>
            <a:noAutofit/>
          </a:bodyPr>
          <a:lstStyle/>
          <a:p>
            <a:r>
              <a:rPr lang="es-ES" dirty="0" smtClean="0"/>
              <a:t>Si queremos personalizarlo descargamos el proyecto y lo metemos en nuestro proyecto:</a:t>
            </a:r>
          </a:p>
          <a:p>
            <a:pPr marL="457200" lvl="1" indent="0">
              <a:buNone/>
            </a:pPr>
            <a:r>
              <a:rPr lang="es-ES" sz="1800" dirty="0"/>
              <a:t> </a:t>
            </a:r>
            <a:endParaRPr lang="es-ES" sz="1800" dirty="0" smtClean="0"/>
          </a:p>
          <a:p>
            <a:pPr lvl="1"/>
            <a:endParaRPr lang="es-ES" sz="1800" dirty="0"/>
          </a:p>
          <a:p>
            <a:pPr lvl="1"/>
            <a:endParaRPr lang="es-ES" sz="1800" dirty="0"/>
          </a:p>
          <a:p>
            <a:r>
              <a:rPr lang="es-ES" dirty="0" smtClean="0"/>
              <a:t>Podemos utilizar un </a:t>
            </a:r>
            <a:r>
              <a:rPr lang="es-ES" dirty="0" err="1" smtClean="0"/>
              <a:t>html</a:t>
            </a:r>
            <a:r>
              <a:rPr lang="es-ES" dirty="0" smtClean="0"/>
              <a:t> desde 0 </a:t>
            </a:r>
            <a:r>
              <a:rPr lang="es-ES" dirty="0" err="1" smtClean="0"/>
              <a:t>ó</a:t>
            </a:r>
            <a:r>
              <a:rPr lang="es-ES" dirty="0" smtClean="0"/>
              <a:t> coger una de sus dos plantillas dependiendo de nuestras necesidades.</a:t>
            </a:r>
          </a:p>
          <a:p>
            <a:r>
              <a:rPr lang="es-ES" dirty="0" smtClean="0"/>
              <a:t>En mi caso descargué el proyecto y la plantilla ‘starter’ y lo personalicé.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0" y="6361611"/>
            <a:ext cx="12192000" cy="4963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dirty="0" smtClean="0"/>
              <a:t>josemagp94@gmail.com – </a:t>
            </a:r>
            <a:r>
              <a:rPr lang="es-ES" dirty="0" err="1" smtClean="0"/>
              <a:t>Sysmana</a:t>
            </a:r>
            <a:r>
              <a:rPr lang="es-ES" dirty="0" smtClean="0"/>
              <a:t> 2017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99" y="3241924"/>
            <a:ext cx="7317457" cy="96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47188"/>
            <a:ext cx="12192000" cy="970450"/>
          </a:xfrm>
        </p:spPr>
        <p:txBody>
          <a:bodyPr/>
          <a:lstStyle/>
          <a:p>
            <a:pPr marL="914400" indent="-914400" algn="ctr">
              <a:buFont typeface="+mj-lt"/>
              <a:buAutoNum type="arabicPeriod" startAt="5"/>
            </a:pPr>
            <a:r>
              <a:rPr lang="es-ES" sz="5400" dirty="0" smtClean="0"/>
              <a:t>CONTENEDORES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8194" y="2078594"/>
            <a:ext cx="11943805" cy="1422252"/>
          </a:xfrm>
        </p:spPr>
        <p:txBody>
          <a:bodyPr>
            <a:noAutofit/>
          </a:bodyPr>
          <a:lstStyle/>
          <a:p>
            <a:r>
              <a:rPr lang="es-ES" dirty="0" err="1" smtClean="0"/>
              <a:t>Materialize</a:t>
            </a:r>
            <a:r>
              <a:rPr lang="es-ES" dirty="0" smtClean="0"/>
              <a:t> está hecho en un diseño de un contenedor principal y 12 columnas  donde podremos personalizarlo con sus clases dependiendo si es móvil(.s)(&lt;600px), </a:t>
            </a:r>
            <a:r>
              <a:rPr lang="es-ES" dirty="0" err="1" smtClean="0"/>
              <a:t>tablet</a:t>
            </a:r>
            <a:r>
              <a:rPr lang="es-ES" dirty="0" smtClean="0"/>
              <a:t>(.m)(&lt;992px) o pc(.l)(&gt;992px).</a:t>
            </a:r>
          </a:p>
          <a:p>
            <a:endParaRPr lang="es-ES" dirty="0" smtClean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0" y="6361611"/>
            <a:ext cx="12192000" cy="4963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dirty="0" smtClean="0"/>
              <a:t>josemagp94@gmail.com – </a:t>
            </a:r>
            <a:r>
              <a:rPr lang="es-ES" dirty="0" err="1" smtClean="0"/>
              <a:t>Sysmana</a:t>
            </a:r>
            <a:r>
              <a:rPr lang="es-ES" dirty="0" smtClean="0"/>
              <a:t> 2017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731" t="6674" r="1229" b="10140"/>
          <a:stretch/>
        </p:blipFill>
        <p:spPr>
          <a:xfrm>
            <a:off x="603068" y="3067005"/>
            <a:ext cx="9261566" cy="96665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68" y="4564867"/>
            <a:ext cx="5981700" cy="9144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610" y="4198501"/>
            <a:ext cx="2608260" cy="199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0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47188"/>
            <a:ext cx="12192000" cy="970450"/>
          </a:xfrm>
        </p:spPr>
        <p:txBody>
          <a:bodyPr/>
          <a:lstStyle/>
          <a:p>
            <a:pPr marL="914400" indent="-914400" algn="ctr">
              <a:buFont typeface="+mj-lt"/>
              <a:buAutoNum type="arabicPeriod" startAt="5"/>
            </a:pPr>
            <a:r>
              <a:rPr lang="es-ES" sz="5400" dirty="0" smtClean="0"/>
              <a:t>COLORES Y ALINEACIÓN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8195" y="3731434"/>
            <a:ext cx="11943805" cy="1422252"/>
          </a:xfrm>
        </p:spPr>
        <p:txBody>
          <a:bodyPr>
            <a:noAutofit/>
          </a:bodyPr>
          <a:lstStyle/>
          <a:p>
            <a:r>
              <a:rPr lang="es-ES" dirty="0" smtClean="0"/>
              <a:t>También podemos alinear el texto(</a:t>
            </a:r>
            <a:r>
              <a:rPr lang="es-ES" dirty="0" err="1" smtClean="0"/>
              <a:t>left-align</a:t>
            </a:r>
            <a:r>
              <a:rPr lang="es-ES" dirty="0" smtClean="0"/>
              <a:t>), las cajas(</a:t>
            </a:r>
            <a:r>
              <a:rPr lang="es-ES" dirty="0" err="1" smtClean="0"/>
              <a:t>right</a:t>
            </a:r>
            <a:r>
              <a:rPr lang="es-ES" dirty="0" smtClean="0"/>
              <a:t>) e incluso ocultarlas(</a:t>
            </a:r>
            <a:r>
              <a:rPr lang="es-ES" dirty="0" err="1"/>
              <a:t>hide-on-small-only</a:t>
            </a:r>
            <a:r>
              <a:rPr lang="es-ES" dirty="0" smtClean="0"/>
              <a:t>) según nos interese.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0" y="6361611"/>
            <a:ext cx="12192000" cy="4963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dirty="0" smtClean="0"/>
              <a:t>josemagp94@gmail.com – </a:t>
            </a:r>
            <a:r>
              <a:rPr lang="es-ES" dirty="0" err="1" smtClean="0"/>
              <a:t>Sysmana</a:t>
            </a:r>
            <a:r>
              <a:rPr lang="es-ES" dirty="0" smtClean="0"/>
              <a:t> 2017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23" y="3219305"/>
            <a:ext cx="3092614" cy="644843"/>
          </a:xfrm>
          <a:prstGeom prst="rect">
            <a:avLst/>
          </a:prstGeom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400594" y="1929767"/>
            <a:ext cx="11943805" cy="14222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 smtClean="0"/>
              <a:t>Materialize</a:t>
            </a:r>
            <a:r>
              <a:rPr lang="es-ES" dirty="0" smtClean="0"/>
              <a:t> tiene una gama de colores bastante extensa dónde podemos cambiar tanto el color de fondo(blue darken-2) como el de texto(blue-</a:t>
            </a:r>
            <a:r>
              <a:rPr lang="es-ES" dirty="0" err="1" smtClean="0"/>
              <a:t>text</a:t>
            </a:r>
            <a:r>
              <a:rPr lang="es-ES" dirty="0" smtClean="0"/>
              <a:t> text-darken-2).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66" y="4907405"/>
            <a:ext cx="6252708" cy="171891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489" y="4907405"/>
            <a:ext cx="4695696" cy="125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541</TotalTime>
  <Words>668</Words>
  <Application>Microsoft Office PowerPoint</Application>
  <PresentationFormat>Panorámica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2</vt:lpstr>
      <vt:lpstr>Citable</vt:lpstr>
      <vt:lpstr>MATERIALIZE CSS</vt:lpstr>
      <vt:lpstr>INDICE</vt:lpstr>
      <vt:lpstr>FRAMEWORK Y MATERIAL DESIGN</vt:lpstr>
      <vt:lpstr>FRAMEWORKS MÁS POPULARES</vt:lpstr>
      <vt:lpstr>¿PORQUÉ MATERIALIZECSS?</vt:lpstr>
      <vt:lpstr>¿POR DÓNDE EMPIEZO?</vt:lpstr>
      <vt:lpstr>¿POR DÓNDE EMPIEZO?</vt:lpstr>
      <vt:lpstr>CONTENEDORES</vt:lpstr>
      <vt:lpstr>COLORES Y ALINEACIÓN</vt:lpstr>
      <vt:lpstr>TABLAS Y PIÉ DE PÁGINA</vt:lpstr>
      <vt:lpstr>FORMULARIOS</vt:lpstr>
      <vt:lpstr>BOTONES E ICONOS</vt:lpstr>
      <vt:lpstr>ALGO DE JQUERY</vt:lpstr>
      <vt:lpstr>CONSEJOS</vt:lpstr>
      <vt:lpstr>PROBLEMAS ENCONTRADOS</vt:lpstr>
      <vt:lpstr>DEMOSTRACIÓN</vt:lpstr>
      <vt:lpstr>ALGUNA PREGUNTA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MATERIALIZECSS PARA DUMMIES</dc:title>
  <dc:creator>Josema</dc:creator>
  <cp:lastModifiedBy>Josema</cp:lastModifiedBy>
  <cp:revision>43</cp:revision>
  <dcterms:created xsi:type="dcterms:W3CDTF">2017-01-25T18:36:28Z</dcterms:created>
  <dcterms:modified xsi:type="dcterms:W3CDTF">2017-01-30T11:34:19Z</dcterms:modified>
</cp:coreProperties>
</file>