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56" r:id="rId19"/>
    <p:sldId id="257" r:id="rId20"/>
    <p:sldId id="258" r:id="rId21"/>
    <p:sldId id="259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19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67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3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11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1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61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7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32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27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C9D-3FB3-488C-AE5D-2D95E79AB8F1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8996-8EF8-4EB2-A8D7-E8979E92A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9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8.xml"/><Relationship Id="rId18" Type="http://schemas.openxmlformats.org/officeDocument/2006/relationships/image" Target="../media/image4.png"/><Relationship Id="rId26" Type="http://schemas.openxmlformats.org/officeDocument/2006/relationships/image" Target="../media/image11.emf"/><Relationship Id="rId3" Type="http://schemas.openxmlformats.org/officeDocument/2006/relationships/customXml" Target="../../customXml/item6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17.xml"/><Relationship Id="rId17" Type="http://schemas.openxmlformats.org/officeDocument/2006/relationships/image" Target="../media/image3.png"/><Relationship Id="rId25" Type="http://schemas.openxmlformats.org/officeDocument/2006/relationships/image" Target="../media/image10.emf"/><Relationship Id="rId2" Type="http://schemas.openxmlformats.org/officeDocument/2006/relationships/customXml" Target="../../customXml/item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16.xml"/><Relationship Id="rId24" Type="http://schemas.openxmlformats.org/officeDocument/2006/relationships/image" Target="../media/image9.emf"/><Relationship Id="rId5" Type="http://schemas.openxmlformats.org/officeDocument/2006/relationships/customXml" Target="../../customXml/item9.xml"/><Relationship Id="rId15" Type="http://schemas.openxmlformats.org/officeDocument/2006/relationships/image" Target="../media/image1.png"/><Relationship Id="rId23" Type="http://schemas.openxmlformats.org/officeDocument/2006/relationships/image" Target="../media/image8.png"/><Relationship Id="rId28" Type="http://schemas.openxmlformats.org/officeDocument/2006/relationships/image" Target="../media/image13.emf"/><Relationship Id="rId10" Type="http://schemas.openxmlformats.org/officeDocument/2006/relationships/customXml" Target="../../customXml/item15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14.xml"/><Relationship Id="rId14" Type="http://schemas.openxmlformats.org/officeDocument/2006/relationships/slideLayout" Target="../slideLayouts/slideLayout2.xml"/><Relationship Id="rId22" Type="http://schemas.microsoft.com/office/2007/relationships/hdphoto" Target="../media/hdphoto1.wdp"/><Relationship Id="rId27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Conversor de unidades de medida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72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Funcionalidades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empezar podrá elegir que unidad de medida quiere convertir.</a:t>
            </a:r>
          </a:p>
          <a:p>
            <a:r>
              <a:rPr lang="es-MX" dirty="0"/>
              <a:t>Podrá convertir unidades de medida.</a:t>
            </a:r>
          </a:p>
          <a:p>
            <a:r>
              <a:rPr lang="es-MX" dirty="0"/>
              <a:t>Facilitara la búsqueda de conversión de medida, ya que además podrá visualizar otras conversiones.</a:t>
            </a:r>
          </a:p>
          <a:p>
            <a:r>
              <a:rPr lang="es-MX" dirty="0"/>
              <a:t>Podrá guardar la información que requiera.</a:t>
            </a:r>
          </a:p>
          <a:p>
            <a:r>
              <a:rPr lang="es-MX" dirty="0"/>
              <a:t>Podrá mostrar información acerca de la unidad de medida.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581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Costo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/>
              <a:t>$10,000.00</a:t>
            </a:r>
          </a:p>
        </p:txBody>
      </p:sp>
    </p:spTree>
    <p:extLst>
      <p:ext uri="{BB962C8B-B14F-4D97-AF65-F5344CB8AC3E}">
        <p14:creationId xmlns:p14="http://schemas.microsoft.com/office/powerpoint/2010/main" val="41852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WebBrowser"/>
          <p:cNvGrpSpPr/>
          <p:nvPr>
            <p:custDataLst>
              <p:custData r:id="rId1"/>
            </p:custDataLst>
          </p:nvPr>
        </p:nvGrpSpPr>
        <p:grpSpPr>
          <a:xfrm>
            <a:off x="1593683" y="-121288"/>
            <a:ext cx="9144000" cy="6858000"/>
            <a:chOff x="0" y="0"/>
            <a:chExt cx="9144000" cy="6858000"/>
          </a:xfrm>
        </p:grpSpPr>
        <p:sp>
          <p:nvSpPr>
            <p:cNvPr id="56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563" name="WindowTitle"/>
            <p:cNvSpPr txBox="1"/>
            <p:nvPr/>
          </p:nvSpPr>
          <p:spPr>
            <a:xfrm>
              <a:off x="22515" y="22341"/>
              <a:ext cx="262456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s-MX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Conversor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s-MX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Unidades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Medida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8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8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8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6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7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7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</a:t>
                </a:r>
                <a:r>
                  <a:rPr lang="es-MX" sz="1200" b="1" dirty="0" err="1"/>
                  <a:t>Unit</a:t>
                </a:r>
                <a:r>
                  <a:rPr lang="es-MX" sz="1200" b="1" dirty="0"/>
                  <a:t>- </a:t>
                </a:r>
                <a:r>
                  <a:rPr lang="es-MX" sz="1200" dirty="0" err="1"/>
                  <a:t>convert</a:t>
                </a:r>
                <a:r>
                  <a:rPr lang="en-US" sz="1200" kern="0" dirty="0">
                    <a:latin typeface="Segoe UI"/>
                  </a:rPr>
                  <a:t>.com</a:t>
                </a:r>
              </a:p>
            </p:txBody>
          </p:sp>
          <p:grpSp>
            <p:nvGrpSpPr>
              <p:cNvPr id="57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7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7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7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7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14" name="Group 1"/>
          <p:cNvGrpSpPr/>
          <p:nvPr>
            <p:custDataLst>
              <p:custData r:id="rId2"/>
            </p:custDataLst>
          </p:nvPr>
        </p:nvGrpSpPr>
        <p:grpSpPr>
          <a:xfrm>
            <a:off x="1824133" y="3998795"/>
            <a:ext cx="9065107" cy="2631878"/>
            <a:chOff x="1805" y="4048845"/>
            <a:chExt cx="9140390" cy="2800006"/>
          </a:xfrm>
        </p:grpSpPr>
        <p:sp>
          <p:nvSpPr>
            <p:cNvPr id="618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28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31" name="Rounded Rectangle 18"/>
            <p:cNvSpPr/>
            <p:nvPr/>
          </p:nvSpPr>
          <p:spPr>
            <a:xfrm>
              <a:off x="1805" y="4048845"/>
              <a:ext cx="2135100" cy="2422893"/>
            </a:xfrm>
            <a:prstGeom prst="roundRect">
              <a:avLst>
                <a:gd name="adj" fmla="val 1422"/>
              </a:avLst>
            </a:prstGeom>
            <a:solidFill>
              <a:schemeClr val="tx1"/>
            </a:soli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s-MX" dirty="0"/>
            </a:p>
          </p:txBody>
        </p:sp>
        <p:sp>
          <p:nvSpPr>
            <p:cNvPr id="633" name="Rectangle 20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35" name="Oval 22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6" name="Group 23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668" name="Flowchart: Stored Data 55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Flowchart: Stored Data 56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Flowchart: Stored Data 57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Flowchart: Stored Data 58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7" name="Rounded Rectangle 24"/>
            <p:cNvSpPr/>
            <p:nvPr/>
          </p:nvSpPr>
          <p:spPr>
            <a:xfrm>
              <a:off x="72951" y="4193673"/>
              <a:ext cx="1922012" cy="2227269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40" name="Rectangle 12"/>
            <p:cNvSpPr/>
            <p:nvPr/>
          </p:nvSpPr>
          <p:spPr>
            <a:xfrm>
              <a:off x="136699" y="6105272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49" name="Oval 36"/>
            <p:cNvSpPr/>
            <p:nvPr/>
          </p:nvSpPr>
          <p:spPr>
            <a:xfrm>
              <a:off x="190304" y="559449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50" name="Oval 37"/>
            <p:cNvSpPr/>
            <p:nvPr/>
          </p:nvSpPr>
          <p:spPr>
            <a:xfrm>
              <a:off x="152494" y="440113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38"/>
            <p:cNvSpPr/>
            <p:nvPr/>
          </p:nvSpPr>
          <p:spPr>
            <a:xfrm>
              <a:off x="190304" y="4731960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39"/>
            <p:cNvSpPr/>
            <p:nvPr/>
          </p:nvSpPr>
          <p:spPr>
            <a:xfrm>
              <a:off x="190304" y="513305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54" name="Rectangle 41"/>
            <p:cNvSpPr/>
            <p:nvPr/>
          </p:nvSpPr>
          <p:spPr>
            <a:xfrm>
              <a:off x="140189" y="5985919"/>
              <a:ext cx="415189" cy="339747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Salir</a:t>
              </a:r>
            </a:p>
          </p:txBody>
        </p:sp>
        <p:sp>
          <p:nvSpPr>
            <p:cNvPr id="657" name="TextBox 44"/>
            <p:cNvSpPr txBox="1"/>
            <p:nvPr/>
          </p:nvSpPr>
          <p:spPr>
            <a:xfrm>
              <a:off x="393932" y="4193674"/>
              <a:ext cx="1742974" cy="1741965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Unidad de </a:t>
              </a:r>
              <a:r>
                <a:rPr lang="es-ES" sz="1000" dirty="0">
                  <a:latin typeface="Segoe UI" pitchFamily="34" charset="0"/>
                  <a:cs typeface="Segoe UI" pitchFamily="34" charset="0"/>
                </a:rPr>
                <a:t>temperatura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Unidad de </a:t>
              </a:r>
              <a:r>
                <a:rPr lang="es-MX" sz="1000" dirty="0">
                  <a:latin typeface="Segoe UI" pitchFamily="34" charset="0"/>
                  <a:cs typeface="Segoe UI" pitchFamily="34" charset="0"/>
                </a:rPr>
                <a:t>litros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Unidad de Altura</a:t>
              </a:r>
            </a:p>
            <a:p>
              <a:pPr>
                <a:lnSpc>
                  <a:spcPct val="250000"/>
                </a:lnSpc>
              </a:pPr>
              <a:r>
                <a:rPr lang="es-MX" sz="1000" dirty="0">
                  <a:latin typeface="Segoe UI" pitchFamily="34" charset="0"/>
                  <a:cs typeface="Segoe UI" pitchFamily="34" charset="0"/>
                </a:rPr>
                <a:t>Unidad</a:t>
              </a:r>
              <a:r>
                <a:rPr lang="en-US" sz="1000" dirty="0">
                  <a:latin typeface="Segoe UI" pitchFamily="34" charset="0"/>
                  <a:cs typeface="Segoe UI" pitchFamily="34" charset="0"/>
                </a:rPr>
                <a:t> de peso</a:t>
              </a:r>
            </a:p>
          </p:txBody>
        </p:sp>
      </p:grpSp>
      <p:sp>
        <p:nvSpPr>
          <p:cNvPr id="56" name="Scrollbar">
            <a:extLst>
              <a:ext uri="{FF2B5EF4-FFF2-40B4-BE49-F238E27FC236}">
                <a16:creationId xmlns:a16="http://schemas.microsoft.com/office/drawing/2014/main" id="{2947A311-F3CE-451D-B397-0E5F67D5BDBE}"/>
              </a:ext>
            </a:extLst>
          </p:cNvPr>
          <p:cNvSpPr/>
          <p:nvPr/>
        </p:nvSpPr>
        <p:spPr bwMode="auto">
          <a:xfrm>
            <a:off x="10333324" y="4848296"/>
            <a:ext cx="45719" cy="452672"/>
          </a:xfrm>
          <a:prstGeom prst="rect">
            <a:avLst/>
          </a:prstGeom>
          <a:solidFill>
            <a:srgbClr val="CFCFC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pic>
        <p:nvPicPr>
          <p:cNvPr id="57" name="Picture 1">
            <a:extLst>
              <a:ext uri="{FF2B5EF4-FFF2-40B4-BE49-F238E27FC236}">
                <a16:creationId xmlns:a16="http://schemas.microsoft.com/office/drawing/2014/main" id="{0ACDFA21-FE4C-4BAF-9811-7958060AC54B}"/>
              </a:ext>
            </a:extLst>
          </p:cNvPr>
          <p:cNvPicPr/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439" b="99281" l="2857" r="97143">
                        <a14:foregroundMark x1="37143" y1="11511" x2="37143" y2="11511"/>
                        <a14:foregroundMark x1="77857" y1="19424" x2="77857" y2="19424"/>
                        <a14:foregroundMark x1="88571" y1="52518" x2="88571" y2="52518"/>
                        <a14:foregroundMark x1="32857" y1="82734" x2="32857" y2="82734"/>
                        <a14:foregroundMark x1="16429" y1="30935" x2="16429" y2="30935"/>
                        <a14:foregroundMark x1="58571" y1="12230" x2="58571" y2="1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25" y="3117730"/>
            <a:ext cx="810715" cy="717291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58" name="Group 1">
            <a:extLst>
              <a:ext uri="{FF2B5EF4-FFF2-40B4-BE49-F238E27FC236}">
                <a16:creationId xmlns:a16="http://schemas.microsoft.com/office/drawing/2014/main" id="{94DBEA0C-910D-4F1E-A365-78C3472E3A5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103152" y="4115217"/>
            <a:ext cx="2125060" cy="151790"/>
            <a:chOff x="1460305" y="1911100"/>
            <a:chExt cx="2125060" cy="151790"/>
          </a:xfrm>
        </p:grpSpPr>
        <p:sp>
          <p:nvSpPr>
            <p:cNvPr id="59" name="GrayBox">
              <a:extLst>
                <a:ext uri="{FF2B5EF4-FFF2-40B4-BE49-F238E27FC236}">
                  <a16:creationId xmlns:a16="http://schemas.microsoft.com/office/drawing/2014/main" id="{BB657E3C-A665-491E-B14F-6C0030ADFDE5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BlueBox">
              <a:extLst>
                <a:ext uri="{FF2B5EF4-FFF2-40B4-BE49-F238E27FC236}">
                  <a16:creationId xmlns:a16="http://schemas.microsoft.com/office/drawing/2014/main" id="{19B9EA44-DCF8-4015-9C76-85092A281591}"/>
                </a:ext>
              </a:extLst>
            </p:cNvPr>
            <p:cNvSpPr/>
            <p:nvPr/>
          </p:nvSpPr>
          <p:spPr>
            <a:xfrm>
              <a:off x="1460305" y="1911100"/>
              <a:ext cx="1669690" cy="151790"/>
            </a:xfrm>
            <a:prstGeom prst="rect">
              <a:avLst/>
            </a:prstGeom>
            <a:solidFill>
              <a:srgbClr val="369ACA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1" name="Group 1">
            <a:extLst>
              <a:ext uri="{FF2B5EF4-FFF2-40B4-BE49-F238E27FC236}">
                <a16:creationId xmlns:a16="http://schemas.microsoft.com/office/drawing/2014/main" id="{3F2FDF33-1362-4FC4-831B-DE3C23A18430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426669" y="535831"/>
            <a:ext cx="2234813" cy="6102612"/>
            <a:chOff x="6573086" y="1784"/>
            <a:chExt cx="2568596" cy="6858000"/>
          </a:xfrm>
        </p:grpSpPr>
        <p:sp>
          <p:nvSpPr>
            <p:cNvPr id="62" name="Background">
              <a:extLst>
                <a:ext uri="{FF2B5EF4-FFF2-40B4-BE49-F238E27FC236}">
                  <a16:creationId xmlns:a16="http://schemas.microsoft.com/office/drawing/2014/main" id="{EB8366D2-3489-4990-B376-298A446A0EA7}"/>
                </a:ext>
              </a:extLst>
            </p:cNvPr>
            <p:cNvSpPr/>
            <p:nvPr/>
          </p:nvSpPr>
          <p:spPr>
            <a:xfrm>
              <a:off x="6573086" y="1784"/>
              <a:ext cx="2568596" cy="6858000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itle">
              <a:extLst>
                <a:ext uri="{FF2B5EF4-FFF2-40B4-BE49-F238E27FC236}">
                  <a16:creationId xmlns:a16="http://schemas.microsoft.com/office/drawing/2014/main" id="{7DE8CECF-9F54-4904-A4B1-0350DF279293}"/>
                </a:ext>
              </a:extLst>
            </p:cNvPr>
            <p:cNvSpPr txBox="1"/>
            <p:nvPr/>
          </p:nvSpPr>
          <p:spPr>
            <a:xfrm>
              <a:off x="6754061" y="276059"/>
              <a:ext cx="2161997" cy="449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2" name="Group 12">
              <a:extLst>
                <a:ext uri="{FF2B5EF4-FFF2-40B4-BE49-F238E27FC236}">
                  <a16:creationId xmlns:a16="http://schemas.microsoft.com/office/drawing/2014/main" id="{C9672B55-2140-4772-BB12-0E1869E45DEE}"/>
                </a:ext>
              </a:extLst>
            </p:cNvPr>
            <p:cNvGrpSpPr/>
            <p:nvPr/>
          </p:nvGrpSpPr>
          <p:grpSpPr>
            <a:xfrm>
              <a:off x="6849387" y="730377"/>
              <a:ext cx="2047416" cy="310896"/>
              <a:chOff x="6849387" y="730377"/>
              <a:chExt cx="2047416" cy="310896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8128BD63-309D-49DE-B0D9-2BBD22C867FD}"/>
                  </a:ext>
                </a:extLst>
              </p:cNvPr>
              <p:cNvSpPr/>
              <p:nvPr/>
            </p:nvSpPr>
            <p:spPr>
              <a:xfrm>
                <a:off x="6849387" y="752750"/>
                <a:ext cx="2047416" cy="2834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>
                    <a:lumMod val="7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r>
                  <a:rPr lang="en-US" sz="11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Buscar</a:t>
                </a:r>
                <a:endParaRPr lang="en-US" sz="11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7695169D-5931-435E-9144-E091AF8A4CBA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3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9452" y="730377"/>
                <a:ext cx="310896" cy="310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0" name="Content">
            <a:extLst>
              <a:ext uri="{FF2B5EF4-FFF2-40B4-BE49-F238E27FC236}">
                <a16:creationId xmlns:a16="http://schemas.microsoft.com/office/drawing/2014/main" id="{CAFA0A25-C421-4A60-B1FC-C86E8F72DB8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669882" y="555651"/>
            <a:ext cx="6756786" cy="26139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Edit      View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1" name="VerticalSplitter">
            <a:extLst>
              <a:ext uri="{FF2B5EF4-FFF2-40B4-BE49-F238E27FC236}">
                <a16:creationId xmlns:a16="http://schemas.microsoft.com/office/drawing/2014/main" id="{DD84C3A4-4594-4C5D-B7C2-184B942B3E3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557661" y="514412"/>
            <a:ext cx="167045" cy="6216646"/>
            <a:chOff x="4538662" y="1171231"/>
            <a:chExt cx="66675" cy="4495800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9C9DB340-03FD-492C-9060-EBC16CC42005}"/>
                </a:ext>
              </a:extLst>
            </p:cNvPr>
            <p:cNvSpPr/>
            <p:nvPr/>
          </p:nvSpPr>
          <p:spPr>
            <a:xfrm rot="5400000">
              <a:off x="2324100" y="338579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3" name="Group 3">
              <a:extLst>
                <a:ext uri="{FF2B5EF4-FFF2-40B4-BE49-F238E27FC236}">
                  <a16:creationId xmlns:a16="http://schemas.microsoft.com/office/drawing/2014/main" id="{27B99442-850F-4DB1-9B0E-164527A50AD0}"/>
                </a:ext>
              </a:extLst>
            </p:cNvPr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104" name="Dot1">
                <a:extLst>
                  <a:ext uri="{FF2B5EF4-FFF2-40B4-BE49-F238E27FC236}">
                    <a16:creationId xmlns:a16="http://schemas.microsoft.com/office/drawing/2014/main" id="{23CF0D7D-DC73-4079-8685-0D2F524B2576}"/>
                  </a:ext>
                </a:extLst>
              </p:cNvPr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5" name="Dot2">
                <a:extLst>
                  <a:ext uri="{FF2B5EF4-FFF2-40B4-BE49-F238E27FC236}">
                    <a16:creationId xmlns:a16="http://schemas.microsoft.com/office/drawing/2014/main" id="{1DC4C39B-2989-4275-B253-BD307A1FEE51}"/>
                  </a:ext>
                </a:extLst>
              </p:cNvPr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6" name="Dot3">
                <a:extLst>
                  <a:ext uri="{FF2B5EF4-FFF2-40B4-BE49-F238E27FC236}">
                    <a16:creationId xmlns:a16="http://schemas.microsoft.com/office/drawing/2014/main" id="{F8DED19E-3E4B-4FB3-B9CF-B8595CC3D84B}"/>
                  </a:ext>
                </a:extLst>
              </p:cNvPr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7" name="Picture 1">
            <a:extLst>
              <a:ext uri="{FF2B5EF4-FFF2-40B4-BE49-F238E27FC236}">
                <a16:creationId xmlns:a16="http://schemas.microsoft.com/office/drawing/2014/main" id="{26E9856C-88A6-4A72-BE84-CE230FAD1E15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41" y="535831"/>
            <a:ext cx="337500" cy="337500"/>
          </a:xfrm>
          <a:prstGeom prst="rect">
            <a:avLst/>
          </a:prstGeom>
        </p:spPr>
      </p:pic>
      <p:pic>
        <p:nvPicPr>
          <p:cNvPr id="108" name="Picture 1">
            <a:extLst>
              <a:ext uri="{FF2B5EF4-FFF2-40B4-BE49-F238E27FC236}">
                <a16:creationId xmlns:a16="http://schemas.microsoft.com/office/drawing/2014/main" id="{82D1FE41-2FE2-4984-8BB3-BCAB7E6B9E84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37" y="526575"/>
            <a:ext cx="337500" cy="337500"/>
          </a:xfrm>
          <a:prstGeom prst="rect">
            <a:avLst/>
          </a:prstGeom>
        </p:spPr>
      </p:pic>
      <p:pic>
        <p:nvPicPr>
          <p:cNvPr id="109" name="Picture 1">
            <a:extLst>
              <a:ext uri="{FF2B5EF4-FFF2-40B4-BE49-F238E27FC236}">
                <a16:creationId xmlns:a16="http://schemas.microsoft.com/office/drawing/2014/main" id="{873CA6C7-D318-4090-B0F6-B51603060305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62" y="499588"/>
            <a:ext cx="337500" cy="337500"/>
          </a:xfrm>
          <a:prstGeom prst="rect">
            <a:avLst/>
          </a:prstGeom>
        </p:spPr>
      </p:pic>
      <p:pic>
        <p:nvPicPr>
          <p:cNvPr id="110" name="Picture 1">
            <a:extLst>
              <a:ext uri="{FF2B5EF4-FFF2-40B4-BE49-F238E27FC236}">
                <a16:creationId xmlns:a16="http://schemas.microsoft.com/office/drawing/2014/main" id="{68CD4839-3420-4288-BF2D-BE8D9C926815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87" y="526575"/>
            <a:ext cx="337500" cy="337500"/>
          </a:xfrm>
          <a:prstGeom prst="rect">
            <a:avLst/>
          </a:prstGeom>
        </p:spPr>
      </p:pic>
      <p:pic>
        <p:nvPicPr>
          <p:cNvPr id="111" name="Picture 1">
            <a:extLst>
              <a:ext uri="{FF2B5EF4-FFF2-40B4-BE49-F238E27FC236}">
                <a16:creationId xmlns:a16="http://schemas.microsoft.com/office/drawing/2014/main" id="{A8C65715-BD6F-42DF-B838-1884D836A2B3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25" y="513875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1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Apps.WindowsAppsToggleOff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4.xml><?xml version="1.0" encoding="utf-8"?>
<Control xmlns="http://schemas.microsoft.com/VisualStudio/2011/storyboarding/control">
  <Id Name="System.Storyboarding.WindowsPhoneIcons.Download" Revision="1" Stencil="System.Storyboarding.WindowsPhoneIcons" StencilVersion="0.1"/>
</Control>
</file>

<file path=customXml/item15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17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819E1B41-81CC-415D-9EC4-14A73C6ED31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FAD45EB-56F4-4907-B5F4-8A21D34BDA3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4A43841-580C-4E01-A074-E9206DEC142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93C5CFD-5118-4385-8E1A-42539D2531F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B52DE2E-3DCE-4508-859E-2DB9BC303F1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AF7A3A8-2A3A-4A92-BB84-05D6CF96DE7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3C81F36-F6A2-4D1C-A6FF-1991F474696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E9C3541-043F-42D7-AB1A-E27B22A6CE0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B878A7F-D911-42C0-8844-73ADE9917D3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1A3CAB2-7B21-41F9-ACF5-849BBB3717C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6C494F4-35D4-4BE7-86E7-DFBE6E1721C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9E6E141-C561-487E-88AC-4645A195601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550FEAC-7274-4BCD-9B3E-0F19798D2C7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D21D045-6D02-403C-83D7-BC0BD3B17C5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3C36119-1CF8-4D21-81BF-9DEC5C43B47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92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</vt:lpstr>
      <vt:lpstr>Segoe UI</vt:lpstr>
      <vt:lpstr>Tema de Office</vt:lpstr>
      <vt:lpstr>Conversor de unidades de medida</vt:lpstr>
      <vt:lpstr>Funcionalidades</vt:lpstr>
      <vt:lpstr>Costo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Conversor de unidades de medida</dc:title>
  <dc:creator>Alumno</dc:creator>
  <cp:lastModifiedBy>Jose Maria Macias Hernandez</cp:lastModifiedBy>
  <cp:revision>8</cp:revision>
  <dcterms:created xsi:type="dcterms:W3CDTF">2018-01-30T00:18:25Z</dcterms:created>
  <dcterms:modified xsi:type="dcterms:W3CDTF">2018-02-01T01:04:55Z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