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62" r:id="rId4"/>
    <p:sldId id="260" r:id="rId5"/>
    <p:sldId id="261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F123-EF69-4130-B167-B2B188BE0A9F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87841-6D70-4983-99F3-87BE3288BCB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1470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87841-6D70-4983-99F3-87BE3288BCBC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461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29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98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800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7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47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2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33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83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94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46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4D89-7E72-E868-D238-214F2CF36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CURSO DE DESARROLLO WEB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55A35-B90C-E3A2-9737-6A060CF6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CAPITULO 1, repaso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3123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7A23741-C8CC-49EF-950D-A0B72BACD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04E823DD-C233-455F-9FF9-40C20F5D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C902F-0F03-C645-BFBC-C5944312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6000" b="1" dirty="0">
                <a:solidFill>
                  <a:srgbClr val="FFFFFF"/>
                </a:solidFill>
              </a:rPr>
              <a:t>Etiqueta &lt;div&gt;</a:t>
            </a:r>
            <a:endParaRPr lang="es-EC" sz="6000" b="1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E67F1-C968-B8D1-0A2E-7BE8B7FAD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2" y="2653800"/>
            <a:ext cx="3434315" cy="3335519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rgbClr val="FFFFFF"/>
                </a:solidFill>
              </a:rPr>
              <a:t>Una etiqueta div es una etiqueta que </a:t>
            </a:r>
            <a:r>
              <a:rPr lang="es-ES" sz="2800" dirty="0">
                <a:solidFill>
                  <a:schemeClr val="tx1"/>
                </a:solidFill>
                <a:highlight>
                  <a:srgbClr val="00FF00"/>
                </a:highlight>
              </a:rPr>
              <a:t>define las divisiones lógicas </a:t>
            </a:r>
            <a:r>
              <a:rPr lang="es-ES" sz="2800" dirty="0">
                <a:solidFill>
                  <a:srgbClr val="FFFFFF"/>
                </a:solidFill>
              </a:rPr>
              <a:t>existentes en el contenido de una página web.</a:t>
            </a:r>
            <a:endParaRPr lang="es-EC" sz="2800" dirty="0">
              <a:solidFill>
                <a:srgbClr val="FFFFFF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3CF00AF-6C1D-4FC6-89F3-121ED766A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9EDA00-35D1-E2DF-464C-6C9D5EF7289F}"/>
              </a:ext>
            </a:extLst>
          </p:cNvPr>
          <p:cNvSpPr txBox="1"/>
          <p:nvPr/>
        </p:nvSpPr>
        <p:spPr>
          <a:xfrm>
            <a:off x="1910374" y="222350"/>
            <a:ext cx="23718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el primer div, tenemos un párrafo</a:t>
            </a:r>
            <a:endParaRPr lang="es-EC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005021D-D6B5-5F74-05DA-379DE1B85B79}"/>
              </a:ext>
            </a:extLst>
          </p:cNvPr>
          <p:cNvSpPr txBox="1"/>
          <p:nvPr/>
        </p:nvSpPr>
        <p:spPr>
          <a:xfrm>
            <a:off x="1223730" y="5933610"/>
            <a:ext cx="2371861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En el segundo div, tenemos una imagen</a:t>
            </a:r>
            <a:endParaRPr lang="es-EC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2372C76-8E98-D4B9-807A-D99314189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211"/>
          <a:stretch>
            <a:fillRect/>
          </a:stretch>
        </p:blipFill>
        <p:spPr>
          <a:xfrm>
            <a:off x="4574262" y="1297861"/>
            <a:ext cx="7407957" cy="4831354"/>
          </a:xfrm>
          <a:prstGeom prst="rect">
            <a:avLst/>
          </a:prstGeom>
        </p:spPr>
      </p:pic>
      <p:sp>
        <p:nvSpPr>
          <p:cNvPr id="6" name="Abrir llave 5">
            <a:extLst>
              <a:ext uri="{FF2B5EF4-FFF2-40B4-BE49-F238E27FC236}">
                <a16:creationId xmlns:a16="http://schemas.microsoft.com/office/drawing/2014/main" id="{9D4F455F-AC06-C6B3-CA17-5CF87B512F99}"/>
              </a:ext>
            </a:extLst>
          </p:cNvPr>
          <p:cNvSpPr/>
          <p:nvPr/>
        </p:nvSpPr>
        <p:spPr>
          <a:xfrm>
            <a:off x="4657274" y="1568772"/>
            <a:ext cx="467619" cy="2036135"/>
          </a:xfrm>
          <a:prstGeom prst="leftBrace">
            <a:avLst>
              <a:gd name="adj1" fmla="val 76016"/>
              <a:gd name="adj2" fmla="val 51567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A9BDBE20-7E8C-803D-C81B-9E3E2B9F1EE6}"/>
              </a:ext>
            </a:extLst>
          </p:cNvPr>
          <p:cNvSpPr/>
          <p:nvPr/>
        </p:nvSpPr>
        <p:spPr>
          <a:xfrm>
            <a:off x="4566935" y="3826008"/>
            <a:ext cx="467619" cy="1904941"/>
          </a:xfrm>
          <a:prstGeom prst="leftBrace">
            <a:avLst>
              <a:gd name="adj1" fmla="val 76016"/>
              <a:gd name="adj2" fmla="val 51567"/>
            </a:avLst>
          </a:prstGeom>
          <a:noFill/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5FDE902-96A6-B728-EC08-38FDF8F0A707}"/>
              </a:ext>
            </a:extLst>
          </p:cNvPr>
          <p:cNvCxnSpPr>
            <a:stCxn id="8" idx="2"/>
            <a:endCxn id="6" idx="1"/>
          </p:cNvCxnSpPr>
          <p:nvPr/>
        </p:nvCxnSpPr>
        <p:spPr>
          <a:xfrm>
            <a:off x="3096305" y="868681"/>
            <a:ext cx="1560969" cy="1750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7F69AFD-A66B-4239-0FDB-762CBFAA6F4F}"/>
              </a:ext>
            </a:extLst>
          </p:cNvPr>
          <p:cNvCxnSpPr>
            <a:stCxn id="13" idx="0"/>
            <a:endCxn id="7" idx="1"/>
          </p:cNvCxnSpPr>
          <p:nvPr/>
        </p:nvCxnSpPr>
        <p:spPr>
          <a:xfrm flipV="1">
            <a:off x="2409661" y="4808329"/>
            <a:ext cx="2157274" cy="11252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0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EFAB-51A5-F030-9A33-07DD359A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12FC4B-9439-9015-30C3-276D2153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56" y="1925427"/>
            <a:ext cx="10907647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054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97504-F0F4-B858-C058-4B222711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 1: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90707-BB5D-69CD-A408-16D5E3E31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5613"/>
            <a:ext cx="3995531" cy="4023360"/>
          </a:xfrm>
        </p:spPr>
        <p:txBody>
          <a:bodyPr/>
          <a:lstStyle/>
          <a:p>
            <a:pPr marL="0" indent="0">
              <a:buNone/>
            </a:pPr>
            <a:r>
              <a:rPr lang="es-ES" sz="2400" dirty="0"/>
              <a:t>Crear 2 section, y que cada section tenga: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Div con un concepto (minimo de 3 líneas y máximo 5), y otro div con una imagen.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Y el otro div una imagen en representación del contexto.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A9024C7-6F44-1359-5A24-12420FDDC03E}"/>
              </a:ext>
            </a:extLst>
          </p:cNvPr>
          <p:cNvSpPr/>
          <p:nvPr/>
        </p:nvSpPr>
        <p:spPr>
          <a:xfrm>
            <a:off x="5804452" y="770320"/>
            <a:ext cx="5078895" cy="511865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615BB72-FB9B-E600-6B34-2AA17CFA15E2}"/>
              </a:ext>
            </a:extLst>
          </p:cNvPr>
          <p:cNvSpPr/>
          <p:nvPr/>
        </p:nvSpPr>
        <p:spPr>
          <a:xfrm>
            <a:off x="6480313" y="1053549"/>
            <a:ext cx="3806687" cy="2196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16329CB-2FD6-AACF-9AF5-05ED3635B832}"/>
              </a:ext>
            </a:extLst>
          </p:cNvPr>
          <p:cNvSpPr/>
          <p:nvPr/>
        </p:nvSpPr>
        <p:spPr>
          <a:xfrm>
            <a:off x="6480313" y="3312235"/>
            <a:ext cx="3806687" cy="21965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7BAB213-3B9E-E071-02C5-89275A5AE8EA}"/>
              </a:ext>
            </a:extLst>
          </p:cNvPr>
          <p:cNvSpPr/>
          <p:nvPr/>
        </p:nvSpPr>
        <p:spPr>
          <a:xfrm>
            <a:off x="6778488" y="1799498"/>
            <a:ext cx="1272208" cy="970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5AE7142-FFA5-6E28-52E5-CD43AA05E781}"/>
              </a:ext>
            </a:extLst>
          </p:cNvPr>
          <p:cNvSpPr/>
          <p:nvPr/>
        </p:nvSpPr>
        <p:spPr>
          <a:xfrm>
            <a:off x="8383656" y="1799497"/>
            <a:ext cx="1272208" cy="97057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D2161B6-8773-74A4-2012-DF8D09700183}"/>
              </a:ext>
            </a:extLst>
          </p:cNvPr>
          <p:cNvSpPr/>
          <p:nvPr/>
        </p:nvSpPr>
        <p:spPr>
          <a:xfrm>
            <a:off x="6723822" y="3921400"/>
            <a:ext cx="1759226" cy="627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93F94D1-9ED1-DCE4-59E3-B9CC413B27BE}"/>
              </a:ext>
            </a:extLst>
          </p:cNvPr>
          <p:cNvSpPr/>
          <p:nvPr/>
        </p:nvSpPr>
        <p:spPr>
          <a:xfrm>
            <a:off x="6723822" y="4715091"/>
            <a:ext cx="1759226" cy="62759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A8DC76A-9567-418E-1F3E-37C2A57C2A0E}"/>
              </a:ext>
            </a:extLst>
          </p:cNvPr>
          <p:cNvSpPr txBox="1"/>
          <p:nvPr/>
        </p:nvSpPr>
        <p:spPr>
          <a:xfrm>
            <a:off x="6723822" y="1234958"/>
            <a:ext cx="122251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&lt;div&gt;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70C109-B90E-8CB2-CB2E-961B6C384B8A}"/>
              </a:ext>
            </a:extLst>
          </p:cNvPr>
          <p:cNvSpPr txBox="1"/>
          <p:nvPr/>
        </p:nvSpPr>
        <p:spPr>
          <a:xfrm>
            <a:off x="6955901" y="2032063"/>
            <a:ext cx="9173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&lt;pre&gt;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2ABDD2-4551-2286-2316-209765F800F9}"/>
              </a:ext>
            </a:extLst>
          </p:cNvPr>
          <p:cNvSpPr txBox="1"/>
          <p:nvPr/>
        </p:nvSpPr>
        <p:spPr>
          <a:xfrm>
            <a:off x="7028954" y="3921400"/>
            <a:ext cx="9173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&lt;pre&gt;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DD0B600-A375-C5C8-5CEC-9605FA97D173}"/>
              </a:ext>
            </a:extLst>
          </p:cNvPr>
          <p:cNvSpPr txBox="1"/>
          <p:nvPr/>
        </p:nvSpPr>
        <p:spPr>
          <a:xfrm>
            <a:off x="6723822" y="3351501"/>
            <a:ext cx="122251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&lt;div&gt;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3A6456C-5797-E77D-DA15-6AEF88DBB270}"/>
              </a:ext>
            </a:extLst>
          </p:cNvPr>
          <p:cNvSpPr txBox="1"/>
          <p:nvPr/>
        </p:nvSpPr>
        <p:spPr>
          <a:xfrm>
            <a:off x="7028954" y="4733239"/>
            <a:ext cx="122251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&lt;img&gt;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AC2864-1391-F012-B984-190FC6806C2D}"/>
              </a:ext>
            </a:extLst>
          </p:cNvPr>
          <p:cNvSpPr txBox="1"/>
          <p:nvPr/>
        </p:nvSpPr>
        <p:spPr>
          <a:xfrm>
            <a:off x="8551877" y="2063132"/>
            <a:ext cx="1222513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&lt;img&gt;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96FFDB8-5198-BF5F-769C-0219B3477A38}"/>
              </a:ext>
            </a:extLst>
          </p:cNvPr>
          <p:cNvSpPr txBox="1"/>
          <p:nvPr/>
        </p:nvSpPr>
        <p:spPr>
          <a:xfrm>
            <a:off x="6464411" y="425790"/>
            <a:ext cx="1586285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</a:rPr>
              <a:t>&lt;section&gt;</a:t>
            </a:r>
            <a:endParaRPr lang="es-EC" sz="2400" dirty="0">
              <a:solidFill>
                <a:srgbClr val="002060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FB3BEDB-1124-30E9-5AE3-ACF4DE225C76}"/>
              </a:ext>
            </a:extLst>
          </p:cNvPr>
          <p:cNvSpPr txBox="1"/>
          <p:nvPr/>
        </p:nvSpPr>
        <p:spPr>
          <a:xfrm>
            <a:off x="8531253" y="1165567"/>
            <a:ext cx="91738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FF0000"/>
                </a:solidFill>
              </a:rPr>
              <a:t>row</a:t>
            </a:r>
            <a:endParaRPr lang="es-EC" sz="2400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461B4E-61E8-A5BC-DBF9-DF887A3D4874}"/>
              </a:ext>
            </a:extLst>
          </p:cNvPr>
          <p:cNvSpPr txBox="1"/>
          <p:nvPr/>
        </p:nvSpPr>
        <p:spPr>
          <a:xfrm>
            <a:off x="8561069" y="3412246"/>
            <a:ext cx="1238914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 err="1">
                <a:solidFill>
                  <a:srgbClr val="FF0000"/>
                </a:solidFill>
              </a:rPr>
              <a:t>column</a:t>
            </a:r>
            <a:endParaRPr lang="es-EC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35752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47C06-26DC-EB26-4432-1CB228B0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5DB20-B471-3684-4A37-6D88E72C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8672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AA95D-16BC-78C3-DC40-0D16A0D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Estructura de la pagina</a:t>
            </a:r>
          </a:p>
        </p:txBody>
      </p:sp>
      <p:pic>
        <p:nvPicPr>
          <p:cNvPr id="1026" name="Picture 2" descr="Login y Registro: HTML-CSS | Así lo hice...">
            <a:extLst>
              <a:ext uri="{FF2B5EF4-FFF2-40B4-BE49-F238E27FC236}">
                <a16:creationId xmlns:a16="http://schemas.microsoft.com/office/drawing/2014/main" id="{FD2F8CB6-4692-4B28-E028-AC0B2979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70" y="640081"/>
            <a:ext cx="6738874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613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A5097-9978-8472-DD1E-D234F6BB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cuadros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040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124</Words>
  <Application>Microsoft Office PowerPoint</Application>
  <PresentationFormat>Panorámica</PresentationFormat>
  <Paragraphs>23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Wingdings</vt:lpstr>
      <vt:lpstr>Retrospección</vt:lpstr>
      <vt:lpstr>CURSO DE DESARROLLO WEB</vt:lpstr>
      <vt:lpstr>Etiqueta &lt;div&gt;</vt:lpstr>
      <vt:lpstr>RESULTADO</vt:lpstr>
      <vt:lpstr>Reto 1:</vt:lpstr>
      <vt:lpstr>Presentación de PowerPoint</vt:lpstr>
      <vt:lpstr>Estructura de la pagina</vt:lpstr>
      <vt:lpstr>Creación de cuadros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Jehyli Leon Carrera</dc:creator>
  <cp:lastModifiedBy>JOSE MANUEL LEON CARRERA</cp:lastModifiedBy>
  <cp:revision>3</cp:revision>
  <dcterms:created xsi:type="dcterms:W3CDTF">2025-09-03T08:51:08Z</dcterms:created>
  <dcterms:modified xsi:type="dcterms:W3CDTF">2025-09-03T21:12:48Z</dcterms:modified>
</cp:coreProperties>
</file>