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9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293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98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800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77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474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526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13335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5830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949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1465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86F35-429D-422D-ACE3-E76A552982C4}" type="datetimeFigureOut">
              <a:rPr lang="es-EC" smtClean="0"/>
              <a:t>3/9/2025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1CD111-97BF-4572-A8B8-8144DA041145}" type="slidenum">
              <a:rPr lang="es-EC" smtClean="0"/>
              <a:t>‹Nº›</a:t>
            </a:fld>
            <a:endParaRPr lang="es-EC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5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24D89-7E72-E868-D238-214F2CF36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CURSO DE DESARROLLO WEB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955A35-B90C-E3A2-9737-6A060CF6E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REPASO, CAPITULO 1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312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6C9D135-2BF4-4694-8732-88EEE18AA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778FCE6-4D20-4A9A-90B4-C948024E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BCBF307-3BC6-4D33-BC45-E7DADD14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6B229C7-9B45-4F13-BD80-FF26C310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AA95D-16BC-78C3-DC40-0D16A0DD9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Estructura de la pagina</a:t>
            </a:r>
          </a:p>
        </p:txBody>
      </p:sp>
      <p:pic>
        <p:nvPicPr>
          <p:cNvPr id="1026" name="Picture 2" descr="Login y Registro: HTML-CSS | Así lo hice...">
            <a:extLst>
              <a:ext uri="{FF2B5EF4-FFF2-40B4-BE49-F238E27FC236}">
                <a16:creationId xmlns:a16="http://schemas.microsoft.com/office/drawing/2014/main" id="{FD2F8CB6-4692-4B28-E028-AC0B29794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70" y="640081"/>
            <a:ext cx="6738874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CBFBA6A7-95D6-4239-B14C-C391C9AB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FD99AF6-F027-43A0-A89A-36FCA2C85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A33A5B0-1EE4-4C83-AC98-9F645294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613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C902F-0F03-C645-BFBC-C5944312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/>
              <a:t>Etiqueta &lt;div&gt;</a:t>
            </a:r>
            <a:endParaRPr lang="es-EC" sz="60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E67F1-C968-B8D1-0A2E-7BE8B7FAD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Una etiqueta div es una etiqueta que define las divisiones lógicas existentes en el contenido de una página web.</a:t>
            </a:r>
            <a:endParaRPr lang="es-EC" sz="2800" dirty="0"/>
          </a:p>
        </p:txBody>
      </p:sp>
    </p:spTree>
    <p:extLst>
      <p:ext uri="{BB962C8B-B14F-4D97-AF65-F5344CB8AC3E}">
        <p14:creationId xmlns:p14="http://schemas.microsoft.com/office/powerpoint/2010/main" val="165450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A5097-9978-8472-DD1E-D234F6BB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cuadros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450402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39</Words>
  <Application>Microsoft Office PowerPoint</Application>
  <PresentationFormat>Panorámica</PresentationFormat>
  <Paragraphs>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Retrospección</vt:lpstr>
      <vt:lpstr>CURSO DE DESARROLLO WEB</vt:lpstr>
      <vt:lpstr>Estructura de la pagina</vt:lpstr>
      <vt:lpstr>Etiqueta &lt;div&gt;</vt:lpstr>
      <vt:lpstr>Creación de cuadros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Jehyli Leon Carrera</dc:creator>
  <cp:lastModifiedBy>Jehyli Leon Carrera</cp:lastModifiedBy>
  <cp:revision>1</cp:revision>
  <dcterms:created xsi:type="dcterms:W3CDTF">2025-09-03T08:51:08Z</dcterms:created>
  <dcterms:modified xsi:type="dcterms:W3CDTF">2025-09-03T09:13:24Z</dcterms:modified>
</cp:coreProperties>
</file>