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7deeaf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7deeaf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7deeaf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7deeaf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7deeaf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7deeaf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7deeaf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7deeaf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7deeaf8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7deeaf8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7deeaf8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7deeaf8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7deeaf8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7deeaf8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7deeaf8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7deeaf8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7deeaf8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7deeaf8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7deeaf8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7deeaf8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7deeaf8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7deeaf8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7deeaf8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7deeaf8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7deeaf8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7deeaf8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7deeaf8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7deeaf8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46275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ShellSO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Josemar Rocha e Pedro Aleph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Defino como é recebido o redirecionamento no terminal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1328738"/>
            <a:ext cx="45815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necessário, o redirecionamento é colocado em um source e um target.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350" y="152400"/>
            <a:ext cx="633528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é setado se o redirecionamento é somente de input, output, combinação.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890825"/>
            <a:ext cx="58769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do redirecionamento no fork do processo filho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475" y="165125"/>
            <a:ext cx="3479049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dos comandos disponíveis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468825"/>
            <a:ext cx="8520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pwd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wc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ShellSO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Interpretador de comandos do Unix/Linux.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Linguagem de programação: 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Comandos principais: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cd: acesso de diretórios.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status: informa se o comando foi executado com sucesso.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fim: finaliza e sai da shell.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Parsing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string do input é iterada do começo ao fim, onde cada </a:t>
            </a:r>
            <a:r>
              <a:rPr lang="pt-BR"/>
              <a:t>caractere</a:t>
            </a:r>
            <a:r>
              <a:rPr lang="pt-BR"/>
              <a:t> é colocado em uma variável char “line” que será depois utilizada para a análise de comandos.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análise consiste 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Analisar a string, verificando por exemplo os 2 primeiros caracteres, caso ache por exemplo, “cd”.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Analisar o </a:t>
            </a:r>
            <a:r>
              <a:rPr lang="pt-BR"/>
              <a:t>último</a:t>
            </a:r>
            <a:r>
              <a:rPr lang="pt-BR"/>
              <a:t>, caso ache por exemplo, &amp; que define que aquele processo seja executado em segundo plano.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Leitura de input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9925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isso aí...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1423988"/>
            <a:ext cx="3905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</a:t>
            </a:r>
            <a:r>
              <a:rPr lang="pt-BR"/>
              <a:t>crianças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lidar com os processos filhos, cada vez que um comando é executado com sucesso a função fork() é invocada. O processo pai espera o processo criança terminar e em seguida o mata.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crianças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245675"/>
            <a:ext cx="60674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Lidando com crianças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38" y="1895475"/>
            <a:ext cx="3971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 e redirecionamento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implementação de pipes, por exemplo: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&gt;&gt;	comando | outro comando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Foi utilizado dup2: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dup2 é basicamente um system call que duplica um descritor de arquivo, isso é bem útil no redirecionamento de output, pois automaticamente fecha o novo descritor, fazendo o redirecionamento elegantemente.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