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1" r:id="rId2"/>
    <p:sldId id="266" r:id="rId3"/>
    <p:sldId id="267" r:id="rId4"/>
    <p:sldId id="265" r:id="rId5"/>
    <p:sldId id="257" r:id="rId6"/>
    <p:sldId id="263" r:id="rId7"/>
    <p:sldId id="268" r:id="rId8"/>
    <p:sldId id="269" r:id="rId9"/>
    <p:sldId id="270" r:id="rId10"/>
    <p:sldId id="272" r:id="rId11"/>
    <p:sldId id="260" r:id="rId12"/>
    <p:sldId id="259" r:id="rId13"/>
    <p:sldId id="261" r:id="rId14"/>
    <p:sldId id="258" r:id="rId15"/>
    <p:sldId id="264" r:id="rId16"/>
    <p:sldId id="273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283"/>
    <a:srgbClr val="9C2283"/>
    <a:srgbClr val="831889"/>
    <a:srgbClr val="B72D7C"/>
    <a:srgbClr val="C0CDD6"/>
    <a:srgbClr val="D6E1EC"/>
    <a:srgbClr val="F4F9F1"/>
    <a:srgbClr val="FFFFFF"/>
    <a:srgbClr val="FBAD4B"/>
    <a:srgbClr val="47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7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28E4-E6E7-4EAE-BF5F-E5655227AD2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108F-AF76-43BD-8B58-422745E650E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</a:schemeClr>
            </a:gs>
            <a:gs pos="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086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3413628" y="-2023368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10602810">
            <a:off x="-2798872" y="-4396874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0800000">
            <a:off x="-2951272" y="-4549274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4461965"/>
            <a:ext cx="2800227" cy="1696824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2236433"/>
            <a:ext cx="4297378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236433"/>
            <a:ext cx="4385455" cy="1957245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46555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9238" y="344129"/>
            <a:ext cx="9566787" cy="6213987"/>
          </a:xfrm>
          <a:prstGeom prst="roundRect">
            <a:avLst>
              <a:gd name="adj" fmla="val 1787"/>
            </a:avLst>
          </a:prstGeom>
          <a:gradFill>
            <a:gsLst>
              <a:gs pos="54000">
                <a:srgbClr val="F4F9F1"/>
              </a:gs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81166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70015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58864" y="5142269"/>
            <a:ext cx="2800227" cy="119953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81166" y="3807988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73636" y="2421732"/>
            <a:ext cx="4385455" cy="2504226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79324" y="2421732"/>
            <a:ext cx="4297378" cy="1117969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79324" y="560949"/>
            <a:ext cx="8979767" cy="1641477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955"/>
            </a:gs>
            <a:gs pos="100000">
              <a:srgbClr val="181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3814916"/>
            <a:ext cx="4493341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3814915"/>
            <a:ext cx="4537587" cy="2576051"/>
          </a:xfrm>
          <a:prstGeom prst="roundRect">
            <a:avLst/>
          </a:prstGeom>
          <a:gradFill>
            <a:gsLst>
              <a:gs pos="100000">
                <a:srgbClr val="4E2955"/>
              </a:gs>
              <a:gs pos="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30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3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27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7" y="875070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E2955"/>
            </a:gs>
            <a:gs pos="100000">
              <a:srgbClr val="181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8529" y="865239"/>
            <a:ext cx="4493341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27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41807" y="865238"/>
            <a:ext cx="4537587" cy="2576051"/>
          </a:xfrm>
          <a:prstGeom prst="roundRect">
            <a:avLst/>
          </a:prstGeom>
          <a:gradFill>
            <a:gsLst>
              <a:gs pos="0">
                <a:srgbClr val="4E2955"/>
              </a:gs>
              <a:gs pos="100000">
                <a:srgbClr val="73418F"/>
              </a:gs>
            </a:gsLst>
            <a:lin ang="81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8529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58032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57536" y="3814915"/>
            <a:ext cx="2821857" cy="2576051"/>
          </a:xfrm>
          <a:prstGeom prst="roundRect">
            <a:avLst/>
          </a:prstGeom>
          <a:gradFill flip="none" rotWithShape="1">
            <a:gsLst>
              <a:gs pos="0">
                <a:srgbClr val="4E2955"/>
              </a:gs>
              <a:gs pos="100000">
                <a:srgbClr val="73418F"/>
              </a:gs>
            </a:gsLst>
            <a:lin ang="16200000" scaled="0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0" y="0"/>
            <a:ext cx="12192171" cy="6857999"/>
            <a:chOff x="0" y="94"/>
            <a:chExt cx="12192172" cy="685790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4"/>
              <a:ext cx="12192172" cy="6857905"/>
            </a:xfrm>
            <a:prstGeom prst="rect">
              <a:avLst/>
            </a:prstGeom>
          </p:spPr>
        </p:pic>
        <p:sp>
          <p:nvSpPr>
            <p:cNvPr id="5" name="Rounded Rectangle 3"/>
            <p:cNvSpPr/>
            <p:nvPr/>
          </p:nvSpPr>
          <p:spPr>
            <a:xfrm>
              <a:off x="874065" y="1083449"/>
              <a:ext cx="4737026" cy="2576051"/>
            </a:xfrm>
            <a:prstGeom prst="roundRect">
              <a:avLst/>
            </a:prstGeom>
            <a:solidFill>
              <a:srgbClr val="9B2283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74065" y="3970724"/>
              <a:ext cx="2821857" cy="2576051"/>
            </a:xfrm>
            <a:prstGeom prst="roundRect">
              <a:avLst/>
            </a:prstGeom>
            <a:solidFill>
              <a:srgbClr val="9B2283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4569987" y="3970724"/>
              <a:ext cx="2821857" cy="2576051"/>
            </a:xfrm>
            <a:prstGeom prst="roundRect">
              <a:avLst/>
            </a:prstGeom>
            <a:solidFill>
              <a:srgbClr val="9B2283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5"/>
            <p:cNvSpPr/>
            <p:nvPr/>
          </p:nvSpPr>
          <p:spPr>
            <a:xfrm>
              <a:off x="8265909" y="3970724"/>
              <a:ext cx="2821857" cy="2576051"/>
            </a:xfrm>
            <a:prstGeom prst="roundRect">
              <a:avLst/>
            </a:prstGeom>
            <a:solidFill>
              <a:srgbClr val="9C2283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>
              <a:off x="6347806" y="1083449"/>
              <a:ext cx="4739960" cy="2576051"/>
            </a:xfrm>
            <a:prstGeom prst="roundRect">
              <a:avLst/>
            </a:prstGeom>
            <a:solidFill>
              <a:srgbClr val="9B2283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6900" y="179742"/>
              <a:ext cx="2504209" cy="566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2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438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72981" y="4058265"/>
            <a:ext cx="5378245" cy="23154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806" y="245806"/>
            <a:ext cx="11720052" cy="6371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439" y="530942"/>
            <a:ext cx="11090787" cy="7865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439" y="1499419"/>
            <a:ext cx="5378245" cy="48743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72981" y="1499420"/>
            <a:ext cx="5378245" cy="4874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F7F7F7"/>
            </a:gs>
            <a:gs pos="0">
              <a:schemeClr val="bg1"/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135" y="766916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35" y="2128683"/>
            <a:ext cx="2974260" cy="11602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134" y="3490450"/>
            <a:ext cx="297426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0955" y="3490450"/>
            <a:ext cx="5397910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0425" y="3490450"/>
            <a:ext cx="2895601" cy="3146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0955" y="766916"/>
            <a:ext cx="5397910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60425" y="766916"/>
            <a:ext cx="2895601" cy="25219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002888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002889"/>
            <a:ext cx="3475703" cy="2298291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510116"/>
            <a:ext cx="5334000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28735" y="3510116"/>
            <a:ext cx="5338917" cy="2651022"/>
          </a:xfrm>
          <a:prstGeom prst="roundRect">
            <a:avLst>
              <a:gd name="adj" fmla="val 5380"/>
            </a:avLst>
          </a:prstGeom>
          <a:solidFill>
            <a:schemeClr val="bg1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743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4780FF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solidFill>
            <a:srgbClr val="FF646C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solidFill>
            <a:srgbClr val="FBAD4B"/>
          </a:soli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820994"/>
            <a:ext cx="15525135" cy="7678994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344129"/>
            <a:ext cx="11572568" cy="6213987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0" y="-820994"/>
            <a:ext cx="15525135" cy="7678994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rot="9644380">
            <a:off x="-3413628" y="-2023368"/>
            <a:ext cx="18104378" cy="11379632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14633" y="1140542"/>
            <a:ext cx="11572568" cy="5417574"/>
          </a:xfrm>
          <a:prstGeom prst="roundRect">
            <a:avLst>
              <a:gd name="adj" fmla="val 1787"/>
            </a:avLst>
          </a:prstGeom>
          <a:solidFill>
            <a:schemeClr val="bg1">
              <a:alpha val="9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4684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780FF">
                  <a:shade val="30000"/>
                  <a:satMod val="115000"/>
                </a:srgbClr>
              </a:gs>
              <a:gs pos="50000">
                <a:srgbClr val="4780FF">
                  <a:shade val="67500"/>
                  <a:satMod val="115000"/>
                </a:srgbClr>
              </a:gs>
              <a:gs pos="100000">
                <a:srgbClr val="4780FF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8316" y="1562792"/>
            <a:ext cx="3475703" cy="12728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091949" y="1562792"/>
            <a:ext cx="3475703" cy="12728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4684" y="3087329"/>
            <a:ext cx="10962968" cy="3073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sx="101000" sy="101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Gomez</dc:creator>
  <cp:lastModifiedBy>Jose Maria Muñoz Human</cp:lastModifiedBy>
  <cp:revision>32</cp:revision>
  <dcterms:created xsi:type="dcterms:W3CDTF">2020-04-08T20:01:45Z</dcterms:created>
  <dcterms:modified xsi:type="dcterms:W3CDTF">2020-08-02T08:15:41Z</dcterms:modified>
</cp:coreProperties>
</file>