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5" r:id="rId2"/>
    <p:sldId id="302" r:id="rId3"/>
    <p:sldId id="309" r:id="rId4"/>
    <p:sldId id="307" r:id="rId5"/>
    <p:sldId id="310" r:id="rId6"/>
    <p:sldId id="311" r:id="rId7"/>
    <p:sldId id="312" r:id="rId8"/>
    <p:sldId id="320" r:id="rId9"/>
    <p:sldId id="314" r:id="rId10"/>
    <p:sldId id="315" r:id="rId11"/>
    <p:sldId id="316" r:id="rId12"/>
    <p:sldId id="317" r:id="rId13"/>
    <p:sldId id="318" r:id="rId14"/>
    <p:sldId id="319" r:id="rId15"/>
    <p:sldId id="306" r:id="rId16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B5"/>
    <a:srgbClr val="003192"/>
    <a:srgbClr val="003B75"/>
    <a:srgbClr val="003BB1"/>
    <a:srgbClr val="FFC20F"/>
    <a:srgbClr val="61C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4" autoAdjust="0"/>
    <p:restoredTop sz="86424" autoAdjust="0"/>
  </p:normalViewPr>
  <p:slideViewPr>
    <p:cSldViewPr>
      <p:cViewPr varScale="1">
        <p:scale>
          <a:sx n="114" d="100"/>
          <a:sy n="114" d="100"/>
        </p:scale>
        <p:origin x="18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BB484-9B55-498F-A6F0-F9C1B937F814}" type="datetimeFigureOut">
              <a:rPr lang="es-ES" smtClean="0"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905FB-E564-4417-BD4A-2758FA5EC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96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4B0C4-8F2C-4B9C-959F-DE63EA1070D7}" type="datetimeFigureOut">
              <a:rPr lang="es-ES" smtClean="0"/>
              <a:t>09/05/2019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61CE9-0133-4FB3-8258-429F5AD5B9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88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09/05/2019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55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09/05/2019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0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09/05/2019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06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22225">
            <a:solidFill>
              <a:srgbClr val="007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2320" y="22102"/>
            <a:ext cx="1379240" cy="6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887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09/05/2019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1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09/05/2019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6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09/05/2019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88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09/05/2019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62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09/05/2019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09/05/2019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4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E630-8C42-4F66-B8D6-0CDE353DB194}" type="datetimeFigureOut">
              <a:rPr lang="es-ES" smtClean="0"/>
              <a:t>09/05/2019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55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E630-8C42-4F66-B8D6-0CDE353DB194}" type="datetimeFigureOut">
              <a:rPr lang="es-ES" smtClean="0"/>
              <a:t>09/05/2019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5014E-1FBD-4C71-9211-E8EE28C9E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19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59" y="2278799"/>
            <a:ext cx="4771441" cy="457920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11560" y="2636912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AVC</a:t>
            </a:r>
          </a:p>
          <a:p>
            <a:pPr algn="ctr"/>
            <a:r>
              <a:rPr lang="es-ES" sz="32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Asistente Virtual para la Comunicación</a:t>
            </a:r>
          </a:p>
          <a:p>
            <a:pPr algn="ctr"/>
            <a:endParaRPr lang="es-ES" dirty="0"/>
          </a:p>
          <a:p>
            <a:endParaRPr lang="es-ES" sz="1400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0" y="6237312"/>
            <a:ext cx="9144000" cy="0"/>
          </a:xfrm>
          <a:prstGeom prst="line">
            <a:avLst/>
          </a:prstGeom>
          <a:ln w="50800">
            <a:solidFill>
              <a:srgbClr val="007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683568" y="6237312"/>
            <a:ext cx="0" cy="620688"/>
          </a:xfrm>
          <a:prstGeom prst="line">
            <a:avLst/>
          </a:prstGeom>
          <a:ln w="88900">
            <a:solidFill>
              <a:srgbClr val="007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2225">
            <a:solidFill>
              <a:srgbClr val="007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22102"/>
            <a:ext cx="1379240" cy="6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2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Grabamos el audio</a:t>
            </a:r>
          </a:p>
          <a:p>
            <a:pPr algn="just"/>
            <a:endParaRPr lang="es-ES" sz="3600" b="1" dirty="0">
              <a:solidFill>
                <a:srgbClr val="0077B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DA8E5B-AF43-4DAD-AB6B-E2151A75A2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3405071" y="1916832"/>
            <a:ext cx="2333856" cy="41490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1068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Enviamos el audio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DA8E5B-AF43-4DAD-AB6B-E2151A75A2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3405071" y="1916833"/>
            <a:ext cx="2333856" cy="41490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3507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Resultado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DA8E5B-AF43-4DAD-AB6B-E2151A75A2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3405071" y="1916833"/>
            <a:ext cx="2333855" cy="41490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7204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Filosofía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2B6D03-F6EB-452F-AE82-78B2AB05C1A5}"/>
              </a:ext>
            </a:extLst>
          </p:cNvPr>
          <p:cNvSpPr txBox="1"/>
          <p:nvPr/>
        </p:nvSpPr>
        <p:spPr>
          <a:xfrm>
            <a:off x="4427984" y="365446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Simplicidad y Accesibilidad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BC4443-E45C-422F-A784-5368DD916A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861827" y="2041587"/>
            <a:ext cx="2333855" cy="41490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6696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Turno de Preguntas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3D03B5-2DD5-4A70-80D1-7F0176E4F0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3923928" cy="7624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9C0B0F-D0C4-49E5-84E8-8E4571C40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36438"/>
            <a:ext cx="3049141" cy="147958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255A89-C87C-47B1-A314-1CE3A7B565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129933"/>
            <a:ext cx="3275856" cy="120664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950439D-4F1B-49D6-8C31-5E1C3D2AC5BC}"/>
              </a:ext>
            </a:extLst>
          </p:cNvPr>
          <p:cNvSpPr txBox="1"/>
          <p:nvPr/>
        </p:nvSpPr>
        <p:spPr>
          <a:xfrm>
            <a:off x="5267277" y="370339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38471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278799"/>
            <a:ext cx="4771441" cy="45792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66" y="2204864"/>
            <a:ext cx="4194858" cy="1584176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0" y="6237312"/>
            <a:ext cx="9144000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02991" y="624757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0077B5"/>
                </a:solidFill>
              </a:rPr>
              <a:t>C/ General Zabala, 29</a:t>
            </a:r>
          </a:p>
          <a:p>
            <a:r>
              <a:rPr lang="es-ES" sz="1000" dirty="0">
                <a:solidFill>
                  <a:srgbClr val="0077B5"/>
                </a:solidFill>
              </a:rPr>
              <a:t>28002 Madrid </a:t>
            </a:r>
          </a:p>
          <a:p>
            <a:r>
              <a:rPr lang="es-ES" sz="1000" dirty="0">
                <a:solidFill>
                  <a:srgbClr val="0077B5"/>
                </a:solidFill>
              </a:rPr>
              <a:t>T 91561 40 90 </a:t>
            </a:r>
          </a:p>
        </p:txBody>
      </p:sp>
    </p:spTree>
    <p:extLst>
      <p:ext uri="{BB962C8B-B14F-4D97-AF65-F5344CB8AC3E}">
        <p14:creationId xmlns:p14="http://schemas.microsoft.com/office/powerpoint/2010/main" val="102860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Equipo de desarrollo</a:t>
            </a:r>
            <a:r>
              <a:rPr lang="es-ES" dirty="0">
                <a:solidFill>
                  <a:srgbClr val="003B7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D666AE2-2463-4425-9E53-2A3317E767C3}"/>
              </a:ext>
            </a:extLst>
          </p:cNvPr>
          <p:cNvSpPr txBox="1"/>
          <p:nvPr/>
        </p:nvSpPr>
        <p:spPr>
          <a:xfrm>
            <a:off x="611560" y="227687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APACE Burgos: 			Roberto</a:t>
            </a: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2AEE0F-50C0-440E-8D54-EAB7AA4B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45024"/>
            <a:ext cx="6969017" cy="13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6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Equipo de desarrollo</a:t>
            </a:r>
            <a:r>
              <a:rPr lang="es-ES" dirty="0">
                <a:solidFill>
                  <a:srgbClr val="003B7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D666AE2-2463-4425-9E53-2A3317E767C3}"/>
              </a:ext>
            </a:extLst>
          </p:cNvPr>
          <p:cNvSpPr txBox="1"/>
          <p:nvPr/>
        </p:nvSpPr>
        <p:spPr>
          <a:xfrm>
            <a:off x="611560" y="2276873"/>
            <a:ext cx="6912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Universidad de Burgos: 		Dr. José Francisco Diez Pastor</a:t>
            </a:r>
          </a:p>
          <a:p>
            <a:pPr lvl="8" algn="just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César Represa Pérez</a:t>
            </a:r>
          </a:p>
          <a:p>
            <a:pPr lvl="8" algn="just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Sergio Chico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Carrancio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8" algn="just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José Miguel Ramírez Sanz</a:t>
            </a: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07735D-7851-4FF5-AEFC-DBF499950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6" y="4049959"/>
            <a:ext cx="2765528" cy="1341961"/>
          </a:xfrm>
          <a:prstGeom prst="rect">
            <a:avLst/>
          </a:prstGeom>
        </p:spPr>
      </p:pic>
      <p:pic>
        <p:nvPicPr>
          <p:cNvPr id="11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272F35E8-9855-4A7E-9CB0-FC85397ADF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51" y="3873657"/>
            <a:ext cx="1295697" cy="16945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F10EB48-12B0-4D09-BC8A-F66D19D00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50" y="3873656"/>
            <a:ext cx="1295697" cy="16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Presentación del Problema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53F2F789-1679-4139-9D75-83A1FF246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1075"/>
            <a:ext cx="3024336" cy="462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77CB009-C3E0-4176-AB32-336F4AAA4DAA}"/>
              </a:ext>
            </a:extLst>
          </p:cNvPr>
          <p:cNvSpPr txBox="1"/>
          <p:nvPr/>
        </p:nvSpPr>
        <p:spPr>
          <a:xfrm>
            <a:off x="3635896" y="2409269"/>
            <a:ext cx="46805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Open Sans" panose="020B0606030504020204"/>
              </a:rPr>
              <a:t>Personas con una grave afectación cognitiva y en la comunicación.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Open Sans" panose="020B0606030504020204"/>
              </a:rPr>
              <a:t>Limitadas a emitir sonidos o gritos interpretables por sus familias o cuidadores principales.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Open Sans" panose="020B0606030504020204"/>
              </a:rPr>
              <a:t>Reducción de sus interacciones sociales.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329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FF81C55-AAEF-4D5F-BEAC-79F26BD6B9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t="9633" r="8395" b="9456"/>
          <a:stretch/>
        </p:blipFill>
        <p:spPr>
          <a:xfrm>
            <a:off x="2915816" y="978987"/>
            <a:ext cx="3240360" cy="158417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E168E2E-5AC3-4D6F-B503-DA4403FEB120}"/>
              </a:ext>
            </a:extLst>
          </p:cNvPr>
          <p:cNvSpPr txBox="1"/>
          <p:nvPr/>
        </p:nvSpPr>
        <p:spPr>
          <a:xfrm>
            <a:off x="1043608" y="3199946"/>
            <a:ext cx="4032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Open Sans" panose="020B0606030504020204"/>
              </a:rPr>
              <a:t>Aplicación Android que posibilita a personas con graves dificultades cognitivas y de comunicación el acceso al entorno de forma autónoma.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8880226-25E0-40A8-9D25-28C60344C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92896"/>
            <a:ext cx="2376264" cy="410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36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Funcionamiento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2938A6-310D-4ADE-AD13-17F48464A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52936"/>
            <a:ext cx="2492896" cy="24928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92B6D03-F6EB-452F-AE82-78B2AB05C1A5}"/>
              </a:ext>
            </a:extLst>
          </p:cNvPr>
          <p:cNvSpPr txBox="1"/>
          <p:nvPr/>
        </p:nvSpPr>
        <p:spPr>
          <a:xfrm>
            <a:off x="3707904" y="2348880"/>
            <a:ext cx="4392488" cy="345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400" dirty="0"/>
              <a:t>Seleccionamos al paciente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Comprobar las opciones adicionales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Seleccionar lo que queremos interpretar: Estado o Respuesta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Grabamos el audio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Enviamos el audio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31220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Seleccionamos al paciente </a:t>
            </a:r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1DA8E5B-AF43-4DAD-AB6B-E2151A75A2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/>
        </p:blipFill>
        <p:spPr>
          <a:xfrm>
            <a:off x="3358968" y="1916832"/>
            <a:ext cx="2426063" cy="41490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2280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Comprobamos las opciones</a:t>
            </a:r>
          </a:p>
          <a:p>
            <a:pPr algn="just"/>
            <a:endParaRPr lang="es-ES" sz="3600" b="1" dirty="0">
              <a:solidFill>
                <a:srgbClr val="0077B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DA8E5B-AF43-4DAD-AB6B-E2151A75A2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5652120" y="1916832"/>
            <a:ext cx="2333856" cy="41490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B6B257-5C7D-411F-99C2-82A82678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1475656" y="1916831"/>
            <a:ext cx="2333856" cy="41490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D147D1C-48B6-463F-A1C6-7CED1EF1A2AF}"/>
              </a:ext>
            </a:extLst>
          </p:cNvPr>
          <p:cNvSpPr/>
          <p:nvPr/>
        </p:nvSpPr>
        <p:spPr>
          <a:xfrm>
            <a:off x="3203848" y="5301208"/>
            <a:ext cx="233385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84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7584" y="112474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0077B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Estado o Respuesta</a:t>
            </a:r>
          </a:p>
          <a:p>
            <a:pPr algn="just"/>
            <a:endParaRPr lang="es-ES" sz="3600" b="1" dirty="0">
              <a:solidFill>
                <a:srgbClr val="0077B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DA8E5B-AF43-4DAD-AB6B-E2151A75A2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5652120" y="1916832"/>
            <a:ext cx="2333857" cy="41490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B6B257-5C7D-411F-99C2-82A82678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>
            <a:fillRect/>
          </a:stretch>
        </p:blipFill>
        <p:spPr>
          <a:xfrm>
            <a:off x="1475656" y="1916831"/>
            <a:ext cx="2333856" cy="41490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D147D1C-48B6-463F-A1C6-7CED1EF1A2AF}"/>
              </a:ext>
            </a:extLst>
          </p:cNvPr>
          <p:cNvSpPr/>
          <p:nvPr/>
        </p:nvSpPr>
        <p:spPr>
          <a:xfrm>
            <a:off x="3131840" y="4365104"/>
            <a:ext cx="233385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761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149</Words>
  <Application>Microsoft Office PowerPoint</Application>
  <PresentationFormat>Presentación en pantalla (4:3)</PresentationFormat>
  <Paragraphs>40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 Cadahía de Heredia</dc:creator>
  <cp:lastModifiedBy>José Miguel Ramírez Sanz</cp:lastModifiedBy>
  <cp:revision>152</cp:revision>
  <cp:lastPrinted>2016-03-03T09:20:26Z</cp:lastPrinted>
  <dcterms:created xsi:type="dcterms:W3CDTF">2012-02-06T09:39:01Z</dcterms:created>
  <dcterms:modified xsi:type="dcterms:W3CDTF">2019-05-09T16:49:19Z</dcterms:modified>
</cp:coreProperties>
</file>