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05" r:id="rId2"/>
    <p:sldId id="302" r:id="rId3"/>
    <p:sldId id="309" r:id="rId4"/>
    <p:sldId id="307" r:id="rId5"/>
    <p:sldId id="310" r:id="rId6"/>
    <p:sldId id="311" r:id="rId7"/>
    <p:sldId id="312" r:id="rId8"/>
    <p:sldId id="320" r:id="rId9"/>
    <p:sldId id="314" r:id="rId10"/>
    <p:sldId id="315" r:id="rId11"/>
    <p:sldId id="316" r:id="rId12"/>
    <p:sldId id="317" r:id="rId13"/>
    <p:sldId id="318" r:id="rId14"/>
    <p:sldId id="319" r:id="rId15"/>
    <p:sldId id="306" r:id="rId16"/>
  </p:sldIdLst>
  <p:sldSz cx="9144000" cy="6858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7B5"/>
    <a:srgbClr val="003192"/>
    <a:srgbClr val="003B75"/>
    <a:srgbClr val="003BB1"/>
    <a:srgbClr val="FFC20F"/>
    <a:srgbClr val="61C5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14" autoAdjust="0"/>
    <p:restoredTop sz="86424" autoAdjust="0"/>
  </p:normalViewPr>
  <p:slideViewPr>
    <p:cSldViewPr>
      <p:cViewPr varScale="1">
        <p:scale>
          <a:sx n="86" d="100"/>
          <a:sy n="86" d="100"/>
        </p:scale>
        <p:origin x="159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36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BB484-9B55-498F-A6F0-F9C1B937F814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905FB-E564-4417-BD4A-2758FA5ECE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8966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4B0C4-8F2C-4B9C-959F-DE63EA1070D7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61CE9-0133-4FB3-8258-429F5AD5B9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0888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E630-8C42-4F66-B8D6-0CDE353DB194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014E-1FBD-4C71-9211-E8EE28C9E5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355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E630-8C42-4F66-B8D6-0CDE353DB194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014E-1FBD-4C71-9211-E8EE28C9E5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403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E630-8C42-4F66-B8D6-0CDE353DB194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014E-1FBD-4C71-9211-E8EE28C9E5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906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 userDrawn="1"/>
        </p:nvCxnSpPr>
        <p:spPr>
          <a:xfrm>
            <a:off x="0" y="692696"/>
            <a:ext cx="9144000" cy="0"/>
          </a:xfrm>
          <a:prstGeom prst="line">
            <a:avLst/>
          </a:prstGeom>
          <a:ln w="22225">
            <a:solidFill>
              <a:srgbClr val="0077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2320" y="22102"/>
            <a:ext cx="1379240" cy="64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8877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E630-8C42-4F66-B8D6-0CDE353DB194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014E-1FBD-4C71-9211-E8EE28C9E5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11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E630-8C42-4F66-B8D6-0CDE353DB194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014E-1FBD-4C71-9211-E8EE28C9E5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66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E630-8C42-4F66-B8D6-0CDE353DB194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014E-1FBD-4C71-9211-E8EE28C9E5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288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E630-8C42-4F66-B8D6-0CDE353DB194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014E-1FBD-4C71-9211-E8EE28C9E5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62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E630-8C42-4F66-B8D6-0CDE353DB194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014E-1FBD-4C71-9211-E8EE28C9E5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5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E630-8C42-4F66-B8D6-0CDE353DB194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014E-1FBD-4C71-9211-E8EE28C9E5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945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E630-8C42-4F66-B8D6-0CDE353DB194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014E-1FBD-4C71-9211-E8EE28C9E5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055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9E630-8C42-4F66-B8D6-0CDE353DB194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5014E-1FBD-4C71-9211-E8EE28C9E5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719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559" y="2278799"/>
            <a:ext cx="4771441" cy="4579201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611560" y="2636912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0077B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AVC</a:t>
            </a:r>
          </a:p>
          <a:p>
            <a:pPr algn="ctr"/>
            <a:r>
              <a:rPr lang="es-ES" sz="3200" b="1" dirty="0">
                <a:solidFill>
                  <a:srgbClr val="0077B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Asistente Virtual para la Comunicación</a:t>
            </a:r>
          </a:p>
          <a:p>
            <a:pPr algn="ctr"/>
            <a:endParaRPr lang="es-ES" dirty="0"/>
          </a:p>
          <a:p>
            <a:endParaRPr lang="es-ES" sz="1400" dirty="0"/>
          </a:p>
        </p:txBody>
      </p:sp>
      <p:cxnSp>
        <p:nvCxnSpPr>
          <p:cNvPr id="10" name="Conector recto 9"/>
          <p:cNvCxnSpPr/>
          <p:nvPr/>
        </p:nvCxnSpPr>
        <p:spPr>
          <a:xfrm>
            <a:off x="0" y="6237312"/>
            <a:ext cx="9144000" cy="0"/>
          </a:xfrm>
          <a:prstGeom prst="line">
            <a:avLst/>
          </a:prstGeom>
          <a:ln w="50800">
            <a:solidFill>
              <a:srgbClr val="0077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683568" y="6237312"/>
            <a:ext cx="0" cy="620688"/>
          </a:xfrm>
          <a:prstGeom prst="line">
            <a:avLst/>
          </a:prstGeom>
          <a:ln w="88900">
            <a:solidFill>
              <a:srgbClr val="0077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22225">
            <a:solidFill>
              <a:srgbClr val="0077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22102"/>
            <a:ext cx="1379240" cy="64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21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27584" y="1124744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600" b="1" dirty="0">
                <a:solidFill>
                  <a:srgbClr val="0077B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 Grabamos el audio</a:t>
            </a:r>
          </a:p>
          <a:p>
            <a:pPr algn="just"/>
            <a:endParaRPr lang="es-ES" sz="3600" b="1" dirty="0">
              <a:solidFill>
                <a:srgbClr val="0077B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1DA8E5B-AF43-4DAD-AB6B-E2151A75A2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0"/>
          <a:stretch>
            <a:fillRect/>
          </a:stretch>
        </p:blipFill>
        <p:spPr>
          <a:xfrm>
            <a:off x="3405071" y="1916832"/>
            <a:ext cx="2333856" cy="41490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10683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27584" y="1124744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600" b="1" dirty="0">
                <a:solidFill>
                  <a:srgbClr val="0077B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5. Enviamos el audio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1DA8E5B-AF43-4DAD-AB6B-E2151A75A2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0"/>
          <a:stretch>
            <a:fillRect/>
          </a:stretch>
        </p:blipFill>
        <p:spPr>
          <a:xfrm>
            <a:off x="3405071" y="1916833"/>
            <a:ext cx="2333856" cy="41490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35077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27584" y="1124744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600" b="1" dirty="0">
                <a:solidFill>
                  <a:srgbClr val="0077B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6. Resultado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1DA8E5B-AF43-4DAD-AB6B-E2151A75A2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0"/>
          <a:stretch>
            <a:fillRect/>
          </a:stretch>
        </p:blipFill>
        <p:spPr>
          <a:xfrm>
            <a:off x="3405071" y="1916833"/>
            <a:ext cx="2333855" cy="41490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72045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27584" y="1124744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600" b="1" dirty="0">
                <a:solidFill>
                  <a:srgbClr val="0077B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Filosofía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92B6D03-F6EB-452F-AE82-78B2AB05C1A5}"/>
              </a:ext>
            </a:extLst>
          </p:cNvPr>
          <p:cNvSpPr txBox="1"/>
          <p:nvPr/>
        </p:nvSpPr>
        <p:spPr>
          <a:xfrm>
            <a:off x="4427984" y="3654460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Simplicidad y Accesibilidad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FBC4443-E45C-422F-A784-5368DD916AD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0"/>
          <a:stretch>
            <a:fillRect/>
          </a:stretch>
        </p:blipFill>
        <p:spPr>
          <a:xfrm>
            <a:off x="861827" y="2041587"/>
            <a:ext cx="2333855" cy="41490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66965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27584" y="1124744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600" b="1" dirty="0">
                <a:solidFill>
                  <a:srgbClr val="0077B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Turno de Preguntas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13D03B5-2DD5-4A70-80D1-7F0176E4F0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48880"/>
            <a:ext cx="3923928" cy="76246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99C0B0F-D0C4-49E5-84E8-8E4571C40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336438"/>
            <a:ext cx="3049141" cy="147958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B255A89-C87C-47B1-A314-1CE3A7B565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129933"/>
            <a:ext cx="3275856" cy="120664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950439D-4F1B-49D6-8C31-5E1C3D2AC5BC}"/>
              </a:ext>
            </a:extLst>
          </p:cNvPr>
          <p:cNvSpPr txBox="1"/>
          <p:nvPr/>
        </p:nvSpPr>
        <p:spPr>
          <a:xfrm>
            <a:off x="5267277" y="370339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3384710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2278799"/>
            <a:ext cx="4771441" cy="457920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366" y="2204864"/>
            <a:ext cx="4194858" cy="1584176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0" y="6237312"/>
            <a:ext cx="9144000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402991" y="6247574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0077B5"/>
                </a:solidFill>
              </a:rPr>
              <a:t>C/ General Zabala, 29</a:t>
            </a:r>
          </a:p>
          <a:p>
            <a:r>
              <a:rPr lang="es-ES" sz="1000" dirty="0">
                <a:solidFill>
                  <a:srgbClr val="0077B5"/>
                </a:solidFill>
              </a:rPr>
              <a:t>28002 Madrid </a:t>
            </a:r>
          </a:p>
          <a:p>
            <a:r>
              <a:rPr lang="es-ES" sz="1000" dirty="0">
                <a:solidFill>
                  <a:srgbClr val="0077B5"/>
                </a:solidFill>
              </a:rPr>
              <a:t>T 91561 40 90 </a:t>
            </a:r>
          </a:p>
        </p:txBody>
      </p:sp>
    </p:spTree>
    <p:extLst>
      <p:ext uri="{BB962C8B-B14F-4D97-AF65-F5344CB8AC3E}">
        <p14:creationId xmlns:p14="http://schemas.microsoft.com/office/powerpoint/2010/main" val="102860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27584" y="1124744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600" b="1" dirty="0">
                <a:solidFill>
                  <a:srgbClr val="0077B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Equipo de desarrollo</a:t>
            </a:r>
            <a:r>
              <a:rPr lang="es-ES" dirty="0">
                <a:solidFill>
                  <a:srgbClr val="003B7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D666AE2-2463-4425-9E53-2A3317E767C3}"/>
              </a:ext>
            </a:extLst>
          </p:cNvPr>
          <p:cNvSpPr txBox="1"/>
          <p:nvPr/>
        </p:nvSpPr>
        <p:spPr>
          <a:xfrm>
            <a:off x="611560" y="2276872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APACE Burgos: 			Roberto Pérez Porras</a:t>
            </a:r>
          </a:p>
          <a:p>
            <a:pPr algn="just"/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2AEE0F-50C0-440E-8D54-EAB7AA4B3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645024"/>
            <a:ext cx="6969017" cy="135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64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27584" y="1124744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600" b="1" dirty="0">
                <a:solidFill>
                  <a:srgbClr val="0077B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Equipo de desarrollo</a:t>
            </a:r>
            <a:r>
              <a:rPr lang="es-ES" dirty="0">
                <a:solidFill>
                  <a:srgbClr val="003B7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D666AE2-2463-4425-9E53-2A3317E767C3}"/>
              </a:ext>
            </a:extLst>
          </p:cNvPr>
          <p:cNvSpPr txBox="1"/>
          <p:nvPr/>
        </p:nvSpPr>
        <p:spPr>
          <a:xfrm>
            <a:off x="611560" y="2276873"/>
            <a:ext cx="69127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Universidad de Burgos: 		Dr. José Francisco Diez Pastor</a:t>
            </a:r>
          </a:p>
          <a:p>
            <a:pPr lvl="8" algn="just"/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Dr. César Represa Pérez</a:t>
            </a:r>
          </a:p>
          <a:p>
            <a:pPr lvl="8" algn="just"/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Sergio Chico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Carrancio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8" algn="just"/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José Miguel Ramírez Sanz</a:t>
            </a:r>
          </a:p>
          <a:p>
            <a:pPr algn="just"/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D07735D-7851-4FF5-AEFC-DBF499950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56" y="4049959"/>
            <a:ext cx="2765528" cy="1341961"/>
          </a:xfrm>
          <a:prstGeom prst="rect">
            <a:avLst/>
          </a:prstGeom>
        </p:spPr>
      </p:pic>
      <p:pic>
        <p:nvPicPr>
          <p:cNvPr id="11" name="Imagen 10" descr="Imagen que contiene texto&#10;&#10;Descripción generada automáticamente">
            <a:extLst>
              <a:ext uri="{FF2B5EF4-FFF2-40B4-BE49-F238E27FC236}">
                <a16:creationId xmlns:a16="http://schemas.microsoft.com/office/drawing/2014/main" id="{272F35E8-9855-4A7E-9CB0-FC85397ADF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351" y="3873657"/>
            <a:ext cx="1295697" cy="169456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F10EB48-12B0-4D09-BC8A-F66D19D00F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550" y="3873656"/>
            <a:ext cx="1295697" cy="169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27584" y="1124744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600" b="1" dirty="0">
                <a:solidFill>
                  <a:srgbClr val="0077B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Presentación del Problema</a:t>
            </a: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53F2F789-1679-4139-9D75-83A1FF246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1075"/>
            <a:ext cx="3024336" cy="4628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77CB009-C3E0-4176-AB32-336F4AAA4DAA}"/>
              </a:ext>
            </a:extLst>
          </p:cNvPr>
          <p:cNvSpPr txBox="1"/>
          <p:nvPr/>
        </p:nvSpPr>
        <p:spPr>
          <a:xfrm>
            <a:off x="3635896" y="2409269"/>
            <a:ext cx="46805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Open Sans" panose="020B0606030504020204"/>
              </a:rPr>
              <a:t>Personas con una grave afectación cognitiva y en la comunicación.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Open Sans" panose="020B0606030504020204"/>
              </a:rPr>
              <a:t>Limitadas a emitir sonidos o gritos interpretables por sus familias o cuidadores principales.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Open Sans" panose="020B0606030504020204"/>
              </a:rPr>
              <a:t>Reducción de sus interacciones sociales.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329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FF81C55-AAEF-4D5F-BEAC-79F26BD6B9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6" t="9633" r="8395" b="9456"/>
          <a:stretch/>
        </p:blipFill>
        <p:spPr>
          <a:xfrm>
            <a:off x="2915816" y="978987"/>
            <a:ext cx="3240360" cy="158417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E168E2E-5AC3-4D6F-B503-DA4403FEB120}"/>
              </a:ext>
            </a:extLst>
          </p:cNvPr>
          <p:cNvSpPr txBox="1"/>
          <p:nvPr/>
        </p:nvSpPr>
        <p:spPr>
          <a:xfrm>
            <a:off x="1043608" y="3199946"/>
            <a:ext cx="40324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Open Sans" panose="020B0606030504020204"/>
              </a:rPr>
              <a:t>Aplicación Android que posibilita a personas con graves dificultades cognitivas y de comunicación el acceso al entorno de forma autónoma.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78880226-25E0-40A8-9D25-28C60344C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92896"/>
            <a:ext cx="2376264" cy="4102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936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27584" y="1124744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600" b="1" dirty="0">
                <a:solidFill>
                  <a:srgbClr val="0077B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Funcionamiento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F2938A6-310D-4ADE-AD13-17F48464AA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852936"/>
            <a:ext cx="2492896" cy="249289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92B6D03-F6EB-452F-AE82-78B2AB05C1A5}"/>
              </a:ext>
            </a:extLst>
          </p:cNvPr>
          <p:cNvSpPr txBox="1"/>
          <p:nvPr/>
        </p:nvSpPr>
        <p:spPr>
          <a:xfrm>
            <a:off x="3707904" y="2348880"/>
            <a:ext cx="4392488" cy="345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2400" dirty="0"/>
              <a:t>Seleccionamos al paciente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400" dirty="0"/>
              <a:t>Comprobar las opciones adicionales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400" dirty="0"/>
              <a:t>Seleccionar lo que queremos interpretar: Estado o Respuesta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400" dirty="0"/>
              <a:t>Grabamos el audio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400" dirty="0"/>
              <a:t>Enviamos el audio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400" dirty="0"/>
              <a:t>Resultado</a:t>
            </a:r>
          </a:p>
        </p:txBody>
      </p:sp>
    </p:spTree>
    <p:extLst>
      <p:ext uri="{BB962C8B-B14F-4D97-AF65-F5344CB8AC3E}">
        <p14:creationId xmlns:p14="http://schemas.microsoft.com/office/powerpoint/2010/main" val="31220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27584" y="1124744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600" b="1" dirty="0">
                <a:solidFill>
                  <a:srgbClr val="0077B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Seleccionamos al paciente </a:t>
            </a:r>
          </a:p>
        </p:txBody>
      </p:sp>
      <p:pic>
        <p:nvPicPr>
          <p:cNvPr id="3" name="Imagen 2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71DA8E5B-AF43-4DAD-AB6B-E2151A75A2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0"/>
          <a:stretch/>
        </p:blipFill>
        <p:spPr>
          <a:xfrm>
            <a:off x="3358968" y="1916832"/>
            <a:ext cx="2426063" cy="414908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2280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27584" y="1124744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600" b="1" dirty="0">
                <a:solidFill>
                  <a:srgbClr val="0077B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Comprobamos las opciones</a:t>
            </a:r>
          </a:p>
          <a:p>
            <a:pPr algn="just"/>
            <a:endParaRPr lang="es-ES" sz="3600" b="1" dirty="0">
              <a:solidFill>
                <a:srgbClr val="0077B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1DA8E5B-AF43-4DAD-AB6B-E2151A75A2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0"/>
          <a:stretch>
            <a:fillRect/>
          </a:stretch>
        </p:blipFill>
        <p:spPr>
          <a:xfrm>
            <a:off x="5652120" y="1916832"/>
            <a:ext cx="2333856" cy="41490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FB6B257-5C7D-411F-99C2-82A8267876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0"/>
          <a:stretch>
            <a:fillRect/>
          </a:stretch>
        </p:blipFill>
        <p:spPr>
          <a:xfrm>
            <a:off x="1475656" y="1916831"/>
            <a:ext cx="2333856" cy="41490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3D147D1C-48B6-463F-A1C6-7CED1EF1A2AF}"/>
              </a:ext>
            </a:extLst>
          </p:cNvPr>
          <p:cNvSpPr/>
          <p:nvPr/>
        </p:nvSpPr>
        <p:spPr>
          <a:xfrm>
            <a:off x="3203848" y="5301208"/>
            <a:ext cx="2333857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5844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27584" y="1124744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600" b="1" dirty="0">
                <a:solidFill>
                  <a:srgbClr val="0077B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Estado o Respuesta</a:t>
            </a:r>
          </a:p>
          <a:p>
            <a:pPr algn="just"/>
            <a:endParaRPr lang="es-ES" sz="3600" b="1" dirty="0">
              <a:solidFill>
                <a:srgbClr val="0077B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1DA8E5B-AF43-4DAD-AB6B-E2151A75A2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0"/>
          <a:stretch>
            <a:fillRect/>
          </a:stretch>
        </p:blipFill>
        <p:spPr>
          <a:xfrm>
            <a:off x="5652120" y="1916832"/>
            <a:ext cx="2333857" cy="41490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FB6B257-5C7D-411F-99C2-82A8267876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0"/>
          <a:stretch>
            <a:fillRect/>
          </a:stretch>
        </p:blipFill>
        <p:spPr>
          <a:xfrm>
            <a:off x="1475656" y="1916831"/>
            <a:ext cx="2333856" cy="41490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3D147D1C-48B6-463F-A1C6-7CED1EF1A2AF}"/>
              </a:ext>
            </a:extLst>
          </p:cNvPr>
          <p:cNvSpPr/>
          <p:nvPr/>
        </p:nvSpPr>
        <p:spPr>
          <a:xfrm>
            <a:off x="3131840" y="4365104"/>
            <a:ext cx="2333857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17613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149</Words>
  <Application>Microsoft Office PowerPoint</Application>
  <PresentationFormat>Presentación en pantalla (4:3)</PresentationFormat>
  <Paragraphs>40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Open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Marta Cadahía de Heredia</dc:creator>
  <cp:lastModifiedBy>José Miguel Ramírez Sanz</cp:lastModifiedBy>
  <cp:revision>153</cp:revision>
  <cp:lastPrinted>2016-03-03T09:20:26Z</cp:lastPrinted>
  <dcterms:created xsi:type="dcterms:W3CDTF">2012-02-06T09:39:01Z</dcterms:created>
  <dcterms:modified xsi:type="dcterms:W3CDTF">2019-05-15T09:31:44Z</dcterms:modified>
</cp:coreProperties>
</file>